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Titillium Web SemiBold"/>
      <p:regular r:id="rId60"/>
      <p:bold r:id="rId61"/>
      <p:italic r:id="rId62"/>
      <p:boldItalic r:id="rId63"/>
    </p:embeddedFont>
    <p:embeddedFont>
      <p:font typeface="Oswald Medium"/>
      <p:regular r:id="rId64"/>
      <p:bold r:id="rId65"/>
    </p:embeddedFont>
    <p:embeddedFont>
      <p:font typeface="Proxima Nova"/>
      <p:regular r:id="rId66"/>
      <p:bold r:id="rId67"/>
      <p:italic r:id="rId68"/>
      <p:boldItalic r:id="rId69"/>
    </p:embeddedFont>
    <p:embeddedFont>
      <p:font typeface="Roboto Medium"/>
      <p:regular r:id="rId70"/>
      <p:bold r:id="rId71"/>
      <p:italic r:id="rId72"/>
      <p:boldItalic r:id="rId73"/>
    </p:embeddedFont>
    <p:embeddedFont>
      <p:font typeface="Amatic SC"/>
      <p:regular r:id="rId74"/>
      <p:bold r:id="rId75"/>
    </p:embeddedFont>
    <p:embeddedFont>
      <p:font typeface="Paytone One"/>
      <p:regular r:id="rId76"/>
    </p:embeddedFont>
    <p:embeddedFont>
      <p:font typeface="Titillium Web"/>
      <p:regular r:id="rId77"/>
      <p:bold r:id="rId78"/>
      <p:italic r:id="rId79"/>
      <p:boldItalic r:id="rId80"/>
    </p:embeddedFont>
    <p:embeddedFont>
      <p:font typeface="Proxima Nova Semibold"/>
      <p:regular r:id="rId81"/>
      <p:bold r:id="rId82"/>
      <p:boldItalic r:id="rId83"/>
    </p:embeddedFont>
    <p:embeddedFont>
      <p:font typeface="Oswald SemiBold"/>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8AF399-DA49-4DA2-99FA-956D3E083744}">
  <a:tblStyle styleId="{048AF399-DA49-4DA2-99FA-956D3E0837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OswaldSemiBold-regular.fntdata"/><Relationship Id="rId83" Type="http://schemas.openxmlformats.org/officeDocument/2006/relationships/font" Target="fonts/ProximaNovaSemibold-boldItalic.fntdata"/><Relationship Id="rId42" Type="http://schemas.openxmlformats.org/officeDocument/2006/relationships/slide" Target="slides/slide35.xml"/><Relationship Id="rId41" Type="http://schemas.openxmlformats.org/officeDocument/2006/relationships/slide" Target="slides/slide34.xml"/><Relationship Id="rId85" Type="http://schemas.openxmlformats.org/officeDocument/2006/relationships/font" Target="fonts/OswaldSemiBold-bold.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TitilliumWeb-boldItalic.fntdata"/><Relationship Id="rId82" Type="http://schemas.openxmlformats.org/officeDocument/2006/relationships/font" Target="fonts/ProximaNovaSemibold-bold.fntdata"/><Relationship Id="rId81" Type="http://schemas.openxmlformats.org/officeDocument/2006/relationships/font" Target="fonts/ProximaNova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4.xml"/><Relationship Id="rId75" Type="http://schemas.openxmlformats.org/officeDocument/2006/relationships/font" Target="fonts/AmaticSC-bold.fntdata"/><Relationship Id="rId30" Type="http://schemas.openxmlformats.org/officeDocument/2006/relationships/slide" Target="slides/slide23.xml"/><Relationship Id="rId74" Type="http://schemas.openxmlformats.org/officeDocument/2006/relationships/font" Target="fonts/AmaticSC-regular.fntdata"/><Relationship Id="rId33" Type="http://schemas.openxmlformats.org/officeDocument/2006/relationships/slide" Target="slides/slide26.xml"/><Relationship Id="rId77" Type="http://schemas.openxmlformats.org/officeDocument/2006/relationships/font" Target="fonts/TitilliumWeb-regular.fntdata"/><Relationship Id="rId32" Type="http://schemas.openxmlformats.org/officeDocument/2006/relationships/slide" Target="slides/slide25.xml"/><Relationship Id="rId76" Type="http://schemas.openxmlformats.org/officeDocument/2006/relationships/font" Target="fonts/PaytoneOne-regular.fntdata"/><Relationship Id="rId35" Type="http://schemas.openxmlformats.org/officeDocument/2006/relationships/slide" Target="slides/slide28.xml"/><Relationship Id="rId79" Type="http://schemas.openxmlformats.org/officeDocument/2006/relationships/font" Target="fonts/TitilliumWeb-italic.fntdata"/><Relationship Id="rId34" Type="http://schemas.openxmlformats.org/officeDocument/2006/relationships/slide" Target="slides/slide27.xml"/><Relationship Id="rId78" Type="http://schemas.openxmlformats.org/officeDocument/2006/relationships/font" Target="fonts/TitilliumWeb-bold.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TitilliumWebSemiBold-italic.fntdata"/><Relationship Id="rId61" Type="http://schemas.openxmlformats.org/officeDocument/2006/relationships/font" Target="fonts/TitilliumWebSemiBold-bold.fntdata"/><Relationship Id="rId20" Type="http://schemas.openxmlformats.org/officeDocument/2006/relationships/slide" Target="slides/slide13.xml"/><Relationship Id="rId64" Type="http://schemas.openxmlformats.org/officeDocument/2006/relationships/font" Target="fonts/OswaldMedium-regular.fntdata"/><Relationship Id="rId63" Type="http://schemas.openxmlformats.org/officeDocument/2006/relationships/font" Target="fonts/TitilliumWebSemiBold-boldItalic.fntdata"/><Relationship Id="rId22" Type="http://schemas.openxmlformats.org/officeDocument/2006/relationships/slide" Target="slides/slide15.xml"/><Relationship Id="rId66" Type="http://schemas.openxmlformats.org/officeDocument/2006/relationships/font" Target="fonts/ProximaNova-regular.fntdata"/><Relationship Id="rId21" Type="http://schemas.openxmlformats.org/officeDocument/2006/relationships/slide" Target="slides/slide14.xml"/><Relationship Id="rId65" Type="http://schemas.openxmlformats.org/officeDocument/2006/relationships/font" Target="fonts/OswaldMedium-bold.fntdata"/><Relationship Id="rId24" Type="http://schemas.openxmlformats.org/officeDocument/2006/relationships/slide" Target="slides/slide17.xml"/><Relationship Id="rId68" Type="http://schemas.openxmlformats.org/officeDocument/2006/relationships/font" Target="fonts/ProximaNova-italic.fntdata"/><Relationship Id="rId23" Type="http://schemas.openxmlformats.org/officeDocument/2006/relationships/slide" Target="slides/slide16.xml"/><Relationship Id="rId67" Type="http://schemas.openxmlformats.org/officeDocument/2006/relationships/font" Target="fonts/ProximaNova-bold.fntdata"/><Relationship Id="rId60" Type="http://schemas.openxmlformats.org/officeDocument/2006/relationships/font" Target="fonts/TitilliumWebSemiBold-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382f40e4f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382f40e4f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38425ec848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38425ec848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138425ec848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138425ec848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8425ec848_1_16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8425ec848_1_16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10f9e629ec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10f9e629ec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1e375b9f5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11e375b9f5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11360713c04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11360713c04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18898af35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18898af35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1e375b9f5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1e375b9f5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105afc42a3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105afc42a3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0f9e629ec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0f9e629ec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0f9e629e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0f9e629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1105afc42a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1105afc42a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38425ec848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38425ec848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138425ec848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138425ec848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11e375b9f5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11e375b9f5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138425ec848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138425ec848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14877de6e3c_0_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14877de6e3c_0_2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105afc42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105afc42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1e375b9f5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1e375b9f5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11360713c04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11360713c04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1e375b9f5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1e375b9f5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48e9c12d4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48e9c12d4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138425ec848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138425ec848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105afc42a3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1105afc42a3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138425ec848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138425ec848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1105afc42a3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1105afc42a3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1105afc42a3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1105afc42a3_1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138425ec848_1_6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138425ec848_1_6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138425ec848_1_6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138425ec848_1_6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138425ec848_1_6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138425ec848_1_6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138425ec848_1_6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138425ec848_1_6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138425ec848_1_6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138425ec848_1_6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138425ec848_1_7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138425ec848_1_7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4" name="Shape 4814"/>
        <p:cNvGrpSpPr/>
        <p:nvPr/>
      </p:nvGrpSpPr>
      <p:grpSpPr>
        <a:xfrm>
          <a:off x="0" y="0"/>
          <a:ext cx="0" cy="0"/>
          <a:chOff x="0" y="0"/>
          <a:chExt cx="0" cy="0"/>
        </a:xfrm>
      </p:grpSpPr>
      <p:sp>
        <p:nvSpPr>
          <p:cNvPr id="4815" name="Google Shape;4815;g138425ec848_1_9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6" name="Google Shape;4816;g138425ec848_1_9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3" name="Shape 5233"/>
        <p:cNvGrpSpPr/>
        <p:nvPr/>
      </p:nvGrpSpPr>
      <p:grpSpPr>
        <a:xfrm>
          <a:off x="0" y="0"/>
          <a:ext cx="0" cy="0"/>
          <a:chOff x="0" y="0"/>
          <a:chExt cx="0" cy="0"/>
        </a:xfrm>
      </p:grpSpPr>
      <p:sp>
        <p:nvSpPr>
          <p:cNvPr id="5234" name="Google Shape;5234;g138425ec848_1_9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5" name="Google Shape;5235;g138425ec848_1_9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3" name="Shape 5403"/>
        <p:cNvGrpSpPr/>
        <p:nvPr/>
      </p:nvGrpSpPr>
      <p:grpSpPr>
        <a:xfrm>
          <a:off x="0" y="0"/>
          <a:ext cx="0" cy="0"/>
          <a:chOff x="0" y="0"/>
          <a:chExt cx="0" cy="0"/>
        </a:xfrm>
      </p:grpSpPr>
      <p:sp>
        <p:nvSpPr>
          <p:cNvPr id="5404" name="Google Shape;5404;g138425ec848_1_9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5" name="Google Shape;5405;g138425ec848_1_9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8" name="Shape 5808"/>
        <p:cNvGrpSpPr/>
        <p:nvPr/>
      </p:nvGrpSpPr>
      <p:grpSpPr>
        <a:xfrm>
          <a:off x="0" y="0"/>
          <a:ext cx="0" cy="0"/>
          <a:chOff x="0" y="0"/>
          <a:chExt cx="0" cy="0"/>
        </a:xfrm>
      </p:grpSpPr>
      <p:sp>
        <p:nvSpPr>
          <p:cNvPr id="5809" name="Google Shape;5809;g138425ec848_1_10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0" name="Google Shape;5810;g138425ec848_1_10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8" name="Shape 6188"/>
        <p:cNvGrpSpPr/>
        <p:nvPr/>
      </p:nvGrpSpPr>
      <p:grpSpPr>
        <a:xfrm>
          <a:off x="0" y="0"/>
          <a:ext cx="0" cy="0"/>
          <a:chOff x="0" y="0"/>
          <a:chExt cx="0" cy="0"/>
        </a:xfrm>
      </p:grpSpPr>
      <p:sp>
        <p:nvSpPr>
          <p:cNvPr id="6189" name="Google Shape;6189;g138425ec848_1_10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0" name="Google Shape;6190;g138425ec848_1_10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2" name="Shape 6602"/>
        <p:cNvGrpSpPr/>
        <p:nvPr/>
      </p:nvGrpSpPr>
      <p:grpSpPr>
        <a:xfrm>
          <a:off x="0" y="0"/>
          <a:ext cx="0" cy="0"/>
          <a:chOff x="0" y="0"/>
          <a:chExt cx="0" cy="0"/>
        </a:xfrm>
      </p:grpSpPr>
      <p:sp>
        <p:nvSpPr>
          <p:cNvPr id="6603" name="Google Shape;6603;g138425ec848_1_1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4" name="Google Shape;6604;g138425ec848_1_1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3" name="Shape 6963"/>
        <p:cNvGrpSpPr/>
        <p:nvPr/>
      </p:nvGrpSpPr>
      <p:grpSpPr>
        <a:xfrm>
          <a:off x="0" y="0"/>
          <a:ext cx="0" cy="0"/>
          <a:chOff x="0" y="0"/>
          <a:chExt cx="0" cy="0"/>
        </a:xfrm>
      </p:grpSpPr>
      <p:sp>
        <p:nvSpPr>
          <p:cNvPr id="6964" name="Google Shape;6964;g138425ec848_1_1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5" name="Google Shape;6965;g138425ec848_1_1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3" name="Shape 7473"/>
        <p:cNvGrpSpPr/>
        <p:nvPr/>
      </p:nvGrpSpPr>
      <p:grpSpPr>
        <a:xfrm>
          <a:off x="0" y="0"/>
          <a:ext cx="0" cy="0"/>
          <a:chOff x="0" y="0"/>
          <a:chExt cx="0" cy="0"/>
        </a:xfrm>
      </p:grpSpPr>
      <p:sp>
        <p:nvSpPr>
          <p:cNvPr id="7474" name="Google Shape;7474;g138425ec848_1_1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5" name="Google Shape;7475;g138425ec848_1_1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3" name="Shape 8093"/>
        <p:cNvGrpSpPr/>
        <p:nvPr/>
      </p:nvGrpSpPr>
      <p:grpSpPr>
        <a:xfrm>
          <a:off x="0" y="0"/>
          <a:ext cx="0" cy="0"/>
          <a:chOff x="0" y="0"/>
          <a:chExt cx="0" cy="0"/>
        </a:xfrm>
      </p:grpSpPr>
      <p:sp>
        <p:nvSpPr>
          <p:cNvPr id="8094" name="Google Shape;8094;g138425ec848_1_1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5" name="Google Shape;8095;g138425ec848_1_1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0f9e629e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0f9e629e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7" name="Shape 8687"/>
        <p:cNvGrpSpPr/>
        <p:nvPr/>
      </p:nvGrpSpPr>
      <p:grpSpPr>
        <a:xfrm>
          <a:off x="0" y="0"/>
          <a:ext cx="0" cy="0"/>
          <a:chOff x="0" y="0"/>
          <a:chExt cx="0" cy="0"/>
        </a:xfrm>
      </p:grpSpPr>
      <p:sp>
        <p:nvSpPr>
          <p:cNvPr id="8688" name="Google Shape;8688;g138425ec848_1_13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9" name="Google Shape;8689;g138425ec848_1_13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8" name="Shape 9008"/>
        <p:cNvGrpSpPr/>
        <p:nvPr/>
      </p:nvGrpSpPr>
      <p:grpSpPr>
        <a:xfrm>
          <a:off x="0" y="0"/>
          <a:ext cx="0" cy="0"/>
          <a:chOff x="0" y="0"/>
          <a:chExt cx="0" cy="0"/>
        </a:xfrm>
      </p:grpSpPr>
      <p:sp>
        <p:nvSpPr>
          <p:cNvPr id="9009" name="Google Shape;9009;g138425ec848_1_13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0" name="Google Shape;9010;g138425ec848_1_13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6" name="Shape 9316"/>
        <p:cNvGrpSpPr/>
        <p:nvPr/>
      </p:nvGrpSpPr>
      <p:grpSpPr>
        <a:xfrm>
          <a:off x="0" y="0"/>
          <a:ext cx="0" cy="0"/>
          <a:chOff x="0" y="0"/>
          <a:chExt cx="0" cy="0"/>
        </a:xfrm>
      </p:grpSpPr>
      <p:sp>
        <p:nvSpPr>
          <p:cNvPr id="9317" name="Google Shape;9317;g138425ec848_1_15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8" name="Google Shape;9318;g138425ec848_1_15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38425ec84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38425ec84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11e7c57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11e7c57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1393ff6ce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1393ff6ce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4877de6e3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4877de6e3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1079150"/>
            <a:ext cx="4201800" cy="2518800"/>
          </a:xfrm>
          <a:prstGeom prst="rect">
            <a:avLst/>
          </a:prstGeom>
        </p:spPr>
        <p:txBody>
          <a:bodyPr anchorCtr="0" anchor="ctr" bIns="91425" lIns="91425" spcFirstLastPara="1" rIns="91425" wrap="square" tIns="91425">
            <a:noAutofit/>
          </a:bodyPr>
          <a:lstStyle>
            <a:lvl1pPr lvl="0" algn="l">
              <a:lnSpc>
                <a:spcPct val="90000"/>
              </a:lnSpc>
              <a:spcBef>
                <a:spcPts val="0"/>
              </a:spcBef>
              <a:spcAft>
                <a:spcPts val="0"/>
              </a:spcAft>
              <a:buClr>
                <a:srgbClr val="191919"/>
              </a:buClr>
              <a:buSzPts val="5600"/>
              <a:buNone/>
              <a:defRPr sz="5600"/>
            </a:lvl1pPr>
            <a:lvl2pPr lvl="1" algn="l">
              <a:spcBef>
                <a:spcPts val="0"/>
              </a:spcBef>
              <a:spcAft>
                <a:spcPts val="0"/>
              </a:spcAft>
              <a:buClr>
                <a:srgbClr val="191919"/>
              </a:buClr>
              <a:buSzPts val="5600"/>
              <a:buNone/>
              <a:defRPr sz="5600">
                <a:solidFill>
                  <a:srgbClr val="191919"/>
                </a:solidFill>
              </a:defRPr>
            </a:lvl2pPr>
            <a:lvl3pPr lvl="2" algn="l">
              <a:spcBef>
                <a:spcPts val="0"/>
              </a:spcBef>
              <a:spcAft>
                <a:spcPts val="0"/>
              </a:spcAft>
              <a:buClr>
                <a:srgbClr val="191919"/>
              </a:buClr>
              <a:buSzPts val="5600"/>
              <a:buNone/>
              <a:defRPr sz="5600">
                <a:solidFill>
                  <a:srgbClr val="191919"/>
                </a:solidFill>
              </a:defRPr>
            </a:lvl3pPr>
            <a:lvl4pPr lvl="3" algn="l">
              <a:spcBef>
                <a:spcPts val="0"/>
              </a:spcBef>
              <a:spcAft>
                <a:spcPts val="0"/>
              </a:spcAft>
              <a:buClr>
                <a:srgbClr val="191919"/>
              </a:buClr>
              <a:buSzPts val="5600"/>
              <a:buNone/>
              <a:defRPr sz="5600">
                <a:solidFill>
                  <a:srgbClr val="191919"/>
                </a:solidFill>
              </a:defRPr>
            </a:lvl4pPr>
            <a:lvl5pPr lvl="4" algn="l">
              <a:spcBef>
                <a:spcPts val="0"/>
              </a:spcBef>
              <a:spcAft>
                <a:spcPts val="0"/>
              </a:spcAft>
              <a:buClr>
                <a:srgbClr val="191919"/>
              </a:buClr>
              <a:buSzPts val="5600"/>
              <a:buNone/>
              <a:defRPr sz="5600">
                <a:solidFill>
                  <a:srgbClr val="191919"/>
                </a:solidFill>
              </a:defRPr>
            </a:lvl5pPr>
            <a:lvl6pPr lvl="5" algn="l">
              <a:spcBef>
                <a:spcPts val="0"/>
              </a:spcBef>
              <a:spcAft>
                <a:spcPts val="0"/>
              </a:spcAft>
              <a:buClr>
                <a:srgbClr val="191919"/>
              </a:buClr>
              <a:buSzPts val="5600"/>
              <a:buNone/>
              <a:defRPr sz="5600">
                <a:solidFill>
                  <a:srgbClr val="191919"/>
                </a:solidFill>
              </a:defRPr>
            </a:lvl6pPr>
            <a:lvl7pPr lvl="6" algn="l">
              <a:spcBef>
                <a:spcPts val="0"/>
              </a:spcBef>
              <a:spcAft>
                <a:spcPts val="0"/>
              </a:spcAft>
              <a:buClr>
                <a:srgbClr val="191919"/>
              </a:buClr>
              <a:buSzPts val="5600"/>
              <a:buNone/>
              <a:defRPr sz="5600">
                <a:solidFill>
                  <a:srgbClr val="191919"/>
                </a:solidFill>
              </a:defRPr>
            </a:lvl7pPr>
            <a:lvl8pPr lvl="7" algn="l">
              <a:spcBef>
                <a:spcPts val="0"/>
              </a:spcBef>
              <a:spcAft>
                <a:spcPts val="0"/>
              </a:spcAft>
              <a:buClr>
                <a:srgbClr val="191919"/>
              </a:buClr>
              <a:buSzPts val="5600"/>
              <a:buNone/>
              <a:defRPr sz="5600">
                <a:solidFill>
                  <a:srgbClr val="191919"/>
                </a:solidFill>
              </a:defRPr>
            </a:lvl8pPr>
            <a:lvl9pPr lvl="8" algn="l">
              <a:spcBef>
                <a:spcPts val="0"/>
              </a:spcBef>
              <a:spcAft>
                <a:spcPts val="0"/>
              </a:spcAft>
              <a:buClr>
                <a:srgbClr val="191919"/>
              </a:buClr>
              <a:buSzPts val="5600"/>
              <a:buNone/>
              <a:defRPr sz="5600">
                <a:solidFill>
                  <a:srgbClr val="191919"/>
                </a:solidFill>
              </a:defRPr>
            </a:lvl9pPr>
          </a:lstStyle>
          <a:p/>
        </p:txBody>
      </p:sp>
      <p:sp>
        <p:nvSpPr>
          <p:cNvPr id="10" name="Google Shape;10;p2"/>
          <p:cNvSpPr txBox="1"/>
          <p:nvPr>
            <p:ph idx="1" type="subTitle"/>
          </p:nvPr>
        </p:nvSpPr>
        <p:spPr>
          <a:xfrm>
            <a:off x="715100" y="3632750"/>
            <a:ext cx="4201800" cy="40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80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grpSp>
        <p:nvGrpSpPr>
          <p:cNvPr id="11" name="Google Shape;11;p2"/>
          <p:cNvGrpSpPr/>
          <p:nvPr/>
        </p:nvGrpSpPr>
        <p:grpSpPr>
          <a:xfrm>
            <a:off x="8522025" y="376024"/>
            <a:ext cx="285600" cy="645728"/>
            <a:chOff x="8522025" y="376024"/>
            <a:chExt cx="285600" cy="645728"/>
          </a:xfrm>
        </p:grpSpPr>
        <p:sp>
          <p:nvSpPr>
            <p:cNvPr id="12" name="Google Shape;12;p2"/>
            <p:cNvSpPr/>
            <p:nvPr/>
          </p:nvSpPr>
          <p:spPr>
            <a:xfrm>
              <a:off x="8522025" y="376024"/>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522025" y="736151"/>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012660" y="4536789"/>
            <a:ext cx="1230148" cy="634671"/>
            <a:chOff x="446775" y="1938400"/>
            <a:chExt cx="1552825" cy="801150"/>
          </a:xfrm>
        </p:grpSpPr>
        <p:sp>
          <p:nvSpPr>
            <p:cNvPr id="15" name="Google Shape;15;p2"/>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836185" y="-27960"/>
            <a:ext cx="1230148" cy="634671"/>
            <a:chOff x="446775" y="1938400"/>
            <a:chExt cx="1552825" cy="801150"/>
          </a:xfrm>
        </p:grpSpPr>
        <p:sp>
          <p:nvSpPr>
            <p:cNvPr id="35" name="Google Shape;35;p2"/>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2" name="Shape 262"/>
        <p:cNvGrpSpPr/>
        <p:nvPr/>
      </p:nvGrpSpPr>
      <p:grpSpPr>
        <a:xfrm>
          <a:off x="0" y="0"/>
          <a:ext cx="0" cy="0"/>
          <a:chOff x="0" y="0"/>
          <a:chExt cx="0" cy="0"/>
        </a:xfrm>
      </p:grpSpPr>
      <p:sp>
        <p:nvSpPr>
          <p:cNvPr id="263" name="Google Shape;263;p11"/>
          <p:cNvSpPr txBox="1"/>
          <p:nvPr>
            <p:ph hasCustomPrompt="1" type="title"/>
          </p:nvPr>
        </p:nvSpPr>
        <p:spPr>
          <a:xfrm>
            <a:off x="2374200" y="1417050"/>
            <a:ext cx="4395600" cy="1662300"/>
          </a:xfrm>
          <a:prstGeom prst="rect">
            <a:avLst/>
          </a:prstGeom>
          <a:solidFill>
            <a:schemeClr val="lt2"/>
          </a:solidFill>
        </p:spPr>
        <p:txBody>
          <a:bodyPr anchorCtr="0" anchor="b" bIns="91425" lIns="91425" spcFirstLastPara="1" rIns="91425" wrap="square" tIns="91425">
            <a:noAutofit/>
          </a:bodyPr>
          <a:lstStyle>
            <a:lvl1pPr lvl="0" algn="ctr">
              <a:spcBef>
                <a:spcPts val="0"/>
              </a:spcBef>
              <a:spcAft>
                <a:spcPts val="0"/>
              </a:spcAft>
              <a:buClr>
                <a:schemeClr val="lt1"/>
              </a:buClr>
              <a:buSzPts val="9600"/>
              <a:buNone/>
              <a:defRPr sz="96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264" name="Google Shape;264;p11"/>
          <p:cNvSpPr txBox="1"/>
          <p:nvPr>
            <p:ph idx="1" type="subTitle"/>
          </p:nvPr>
        </p:nvSpPr>
        <p:spPr>
          <a:xfrm>
            <a:off x="2374200" y="3139925"/>
            <a:ext cx="4395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265" name="Google Shape;265;p11"/>
          <p:cNvPicPr preferRelativeResize="0"/>
          <p:nvPr/>
        </p:nvPicPr>
        <p:blipFill rotWithShape="1">
          <a:blip r:embed="rId2">
            <a:alphaModFix/>
          </a:blip>
          <a:srcRect b="0" l="30494" r="50655" t="9395"/>
          <a:stretch/>
        </p:blipFill>
        <p:spPr>
          <a:xfrm>
            <a:off x="8430824" y="0"/>
            <a:ext cx="713175" cy="5143501"/>
          </a:xfrm>
          <a:prstGeom prst="rect">
            <a:avLst/>
          </a:prstGeom>
          <a:noFill/>
          <a:ln>
            <a:noFill/>
          </a:ln>
        </p:spPr>
      </p:pic>
      <p:pic>
        <p:nvPicPr>
          <p:cNvPr id="266" name="Google Shape;266;p11"/>
          <p:cNvPicPr preferRelativeResize="0"/>
          <p:nvPr/>
        </p:nvPicPr>
        <p:blipFill rotWithShape="1">
          <a:blip r:embed="rId2">
            <a:alphaModFix/>
          </a:blip>
          <a:srcRect b="0" l="81149" r="0" t="9395"/>
          <a:stretch/>
        </p:blipFill>
        <p:spPr>
          <a:xfrm>
            <a:off x="1" y="0"/>
            <a:ext cx="713175" cy="5143501"/>
          </a:xfrm>
          <a:prstGeom prst="rect">
            <a:avLst/>
          </a:prstGeom>
          <a:noFill/>
          <a:ln>
            <a:noFill/>
          </a:ln>
        </p:spPr>
      </p:pic>
      <p:grpSp>
        <p:nvGrpSpPr>
          <p:cNvPr id="267" name="Google Shape;267;p11"/>
          <p:cNvGrpSpPr/>
          <p:nvPr/>
        </p:nvGrpSpPr>
        <p:grpSpPr>
          <a:xfrm flipH="1">
            <a:off x="1206360" y="4536789"/>
            <a:ext cx="1230148" cy="634671"/>
            <a:chOff x="446775" y="1938400"/>
            <a:chExt cx="1552825" cy="801150"/>
          </a:xfrm>
        </p:grpSpPr>
        <p:sp>
          <p:nvSpPr>
            <p:cNvPr id="268" name="Google Shape;268;p11"/>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1"/>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1"/>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11"/>
          <p:cNvGrpSpPr/>
          <p:nvPr/>
        </p:nvGrpSpPr>
        <p:grpSpPr>
          <a:xfrm>
            <a:off x="6703885" y="-27960"/>
            <a:ext cx="1230148" cy="634671"/>
            <a:chOff x="446775" y="1938400"/>
            <a:chExt cx="1552825" cy="801150"/>
          </a:xfrm>
        </p:grpSpPr>
        <p:sp>
          <p:nvSpPr>
            <p:cNvPr id="288" name="Google Shape;288;p11"/>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11"/>
          <p:cNvGrpSpPr/>
          <p:nvPr/>
        </p:nvGrpSpPr>
        <p:grpSpPr>
          <a:xfrm>
            <a:off x="-811775" y="-769987"/>
            <a:ext cx="2336700" cy="2336700"/>
            <a:chOff x="-3409125" y="2800550"/>
            <a:chExt cx="2336700" cy="2336700"/>
          </a:xfrm>
        </p:grpSpPr>
        <p:sp>
          <p:nvSpPr>
            <p:cNvPr id="308" name="Google Shape;308;p11"/>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1"/>
          <p:cNvGrpSpPr/>
          <p:nvPr/>
        </p:nvGrpSpPr>
        <p:grpSpPr>
          <a:xfrm>
            <a:off x="7619063" y="3576788"/>
            <a:ext cx="2336700" cy="2336700"/>
            <a:chOff x="-3409125" y="2800550"/>
            <a:chExt cx="2336700" cy="2336700"/>
          </a:xfrm>
        </p:grpSpPr>
        <p:sp>
          <p:nvSpPr>
            <p:cNvPr id="311" name="Google Shape;311;p11"/>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3" name="Shape 3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14" name="Shape 314"/>
        <p:cNvGrpSpPr/>
        <p:nvPr/>
      </p:nvGrpSpPr>
      <p:grpSpPr>
        <a:xfrm>
          <a:off x="0" y="0"/>
          <a:ext cx="0" cy="0"/>
          <a:chOff x="0" y="0"/>
          <a:chExt cx="0" cy="0"/>
        </a:xfrm>
      </p:grpSpPr>
      <p:sp>
        <p:nvSpPr>
          <p:cNvPr id="315" name="Google Shape;315;p13"/>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16" name="Google Shape;316;p13"/>
          <p:cNvSpPr txBox="1"/>
          <p:nvPr>
            <p:ph hasCustomPrompt="1" idx="2" type="title"/>
          </p:nvPr>
        </p:nvSpPr>
        <p:spPr>
          <a:xfrm>
            <a:off x="1064700" y="1690675"/>
            <a:ext cx="710100" cy="76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17" name="Google Shape;317;p13"/>
          <p:cNvSpPr txBox="1"/>
          <p:nvPr>
            <p:ph idx="1" type="subTitle"/>
          </p:nvPr>
        </p:nvSpPr>
        <p:spPr>
          <a:xfrm>
            <a:off x="1836588" y="1982750"/>
            <a:ext cx="23043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8" name="Google Shape;318;p13"/>
          <p:cNvSpPr txBox="1"/>
          <p:nvPr>
            <p:ph hasCustomPrompt="1" idx="3" type="title"/>
          </p:nvPr>
        </p:nvSpPr>
        <p:spPr>
          <a:xfrm>
            <a:off x="1064700" y="3102838"/>
            <a:ext cx="710100" cy="76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19" name="Google Shape;319;p13"/>
          <p:cNvSpPr txBox="1"/>
          <p:nvPr>
            <p:ph idx="4" type="subTitle"/>
          </p:nvPr>
        </p:nvSpPr>
        <p:spPr>
          <a:xfrm>
            <a:off x="5619613" y="1982750"/>
            <a:ext cx="23043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0" name="Google Shape;320;p13"/>
          <p:cNvSpPr txBox="1"/>
          <p:nvPr>
            <p:ph hasCustomPrompt="1" idx="5" type="title"/>
          </p:nvPr>
        </p:nvSpPr>
        <p:spPr>
          <a:xfrm>
            <a:off x="4847725" y="1690675"/>
            <a:ext cx="710100" cy="76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1" name="Google Shape;321;p13"/>
          <p:cNvSpPr txBox="1"/>
          <p:nvPr>
            <p:ph idx="6" type="subTitle"/>
          </p:nvPr>
        </p:nvSpPr>
        <p:spPr>
          <a:xfrm>
            <a:off x="1836588" y="3398150"/>
            <a:ext cx="23043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2" name="Google Shape;322;p13"/>
          <p:cNvSpPr txBox="1"/>
          <p:nvPr>
            <p:ph hasCustomPrompt="1" idx="7" type="title"/>
          </p:nvPr>
        </p:nvSpPr>
        <p:spPr>
          <a:xfrm>
            <a:off x="4847725" y="3102838"/>
            <a:ext cx="710100" cy="763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3" name="Google Shape;323;p13"/>
          <p:cNvSpPr txBox="1"/>
          <p:nvPr>
            <p:ph idx="8" type="subTitle"/>
          </p:nvPr>
        </p:nvSpPr>
        <p:spPr>
          <a:xfrm>
            <a:off x="5619613" y="3398150"/>
            <a:ext cx="23043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4" name="Google Shape;324;p13"/>
          <p:cNvSpPr txBox="1"/>
          <p:nvPr>
            <p:ph idx="9" type="subTitle"/>
          </p:nvPr>
        </p:nvSpPr>
        <p:spPr>
          <a:xfrm>
            <a:off x="1836588" y="1632900"/>
            <a:ext cx="25980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325" name="Google Shape;325;p13"/>
          <p:cNvSpPr txBox="1"/>
          <p:nvPr>
            <p:ph idx="13" type="subTitle"/>
          </p:nvPr>
        </p:nvSpPr>
        <p:spPr>
          <a:xfrm>
            <a:off x="5619613" y="1632900"/>
            <a:ext cx="25980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326" name="Google Shape;326;p13"/>
          <p:cNvSpPr txBox="1"/>
          <p:nvPr>
            <p:ph idx="14" type="subTitle"/>
          </p:nvPr>
        </p:nvSpPr>
        <p:spPr>
          <a:xfrm>
            <a:off x="1836588" y="3045050"/>
            <a:ext cx="25980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327" name="Google Shape;327;p13"/>
          <p:cNvSpPr txBox="1"/>
          <p:nvPr>
            <p:ph idx="15" type="subTitle"/>
          </p:nvPr>
        </p:nvSpPr>
        <p:spPr>
          <a:xfrm>
            <a:off x="5619613" y="3045050"/>
            <a:ext cx="25980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pic>
        <p:nvPicPr>
          <p:cNvPr id="328" name="Google Shape;328;p13"/>
          <p:cNvPicPr preferRelativeResize="0"/>
          <p:nvPr/>
        </p:nvPicPr>
        <p:blipFill rotWithShape="1">
          <a:blip r:embed="rId2">
            <a:alphaModFix/>
          </a:blip>
          <a:srcRect b="149" l="86557" r="2842" t="0"/>
          <a:stretch/>
        </p:blipFill>
        <p:spPr>
          <a:xfrm rot="-5400000">
            <a:off x="4249827" y="268775"/>
            <a:ext cx="647099" cy="9146752"/>
          </a:xfrm>
          <a:prstGeom prst="rect">
            <a:avLst/>
          </a:prstGeom>
          <a:noFill/>
          <a:ln>
            <a:noFill/>
          </a:ln>
        </p:spPr>
      </p:pic>
      <p:grpSp>
        <p:nvGrpSpPr>
          <p:cNvPr id="329" name="Google Shape;329;p13"/>
          <p:cNvGrpSpPr/>
          <p:nvPr/>
        </p:nvGrpSpPr>
        <p:grpSpPr>
          <a:xfrm>
            <a:off x="2913175" y="3707600"/>
            <a:ext cx="2336700" cy="2336700"/>
            <a:chOff x="-3409125" y="2800550"/>
            <a:chExt cx="2336700" cy="2336700"/>
          </a:xfrm>
        </p:grpSpPr>
        <p:sp>
          <p:nvSpPr>
            <p:cNvPr id="330" name="Google Shape;330;p13"/>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13"/>
          <p:cNvGrpSpPr/>
          <p:nvPr/>
        </p:nvGrpSpPr>
        <p:grpSpPr>
          <a:xfrm>
            <a:off x="10" y="4536789"/>
            <a:ext cx="1230148" cy="634671"/>
            <a:chOff x="446775" y="1938400"/>
            <a:chExt cx="1552825" cy="801150"/>
          </a:xfrm>
        </p:grpSpPr>
        <p:sp>
          <p:nvSpPr>
            <p:cNvPr id="333" name="Google Shape;333;p13"/>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52" name="Shape 352"/>
        <p:cNvGrpSpPr/>
        <p:nvPr/>
      </p:nvGrpSpPr>
      <p:grpSpPr>
        <a:xfrm>
          <a:off x="0" y="0"/>
          <a:ext cx="0" cy="0"/>
          <a:chOff x="0" y="0"/>
          <a:chExt cx="0" cy="0"/>
        </a:xfrm>
      </p:grpSpPr>
      <p:sp>
        <p:nvSpPr>
          <p:cNvPr id="353" name="Google Shape;353;p14"/>
          <p:cNvSpPr txBox="1"/>
          <p:nvPr>
            <p:ph hasCustomPrompt="1" type="title"/>
          </p:nvPr>
        </p:nvSpPr>
        <p:spPr>
          <a:xfrm>
            <a:off x="746800" y="1181700"/>
            <a:ext cx="1106400" cy="11064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54" name="Google Shape;354;p14"/>
          <p:cNvSpPr txBox="1"/>
          <p:nvPr>
            <p:ph idx="2" type="title"/>
          </p:nvPr>
        </p:nvSpPr>
        <p:spPr>
          <a:xfrm>
            <a:off x="601000" y="2554275"/>
            <a:ext cx="5738100" cy="953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7200"/>
              <a:buNone/>
              <a:defRPr sz="7200"/>
            </a:lvl1pPr>
            <a:lvl2pPr lvl="1" rtl="0" algn="l">
              <a:spcBef>
                <a:spcPts val="0"/>
              </a:spcBef>
              <a:spcAft>
                <a:spcPts val="0"/>
              </a:spcAft>
              <a:buSzPts val="7200"/>
              <a:buNone/>
              <a:defRPr sz="7200"/>
            </a:lvl2pPr>
            <a:lvl3pPr lvl="2" rtl="0" algn="l">
              <a:spcBef>
                <a:spcPts val="0"/>
              </a:spcBef>
              <a:spcAft>
                <a:spcPts val="0"/>
              </a:spcAft>
              <a:buSzPts val="7200"/>
              <a:buNone/>
              <a:defRPr sz="7200"/>
            </a:lvl3pPr>
            <a:lvl4pPr lvl="3" rtl="0" algn="l">
              <a:spcBef>
                <a:spcPts val="0"/>
              </a:spcBef>
              <a:spcAft>
                <a:spcPts val="0"/>
              </a:spcAft>
              <a:buSzPts val="7200"/>
              <a:buNone/>
              <a:defRPr sz="7200"/>
            </a:lvl4pPr>
            <a:lvl5pPr lvl="4" rtl="0" algn="l">
              <a:spcBef>
                <a:spcPts val="0"/>
              </a:spcBef>
              <a:spcAft>
                <a:spcPts val="0"/>
              </a:spcAft>
              <a:buSzPts val="7200"/>
              <a:buNone/>
              <a:defRPr sz="7200"/>
            </a:lvl5pPr>
            <a:lvl6pPr lvl="5" rtl="0" algn="l">
              <a:spcBef>
                <a:spcPts val="0"/>
              </a:spcBef>
              <a:spcAft>
                <a:spcPts val="0"/>
              </a:spcAft>
              <a:buSzPts val="7200"/>
              <a:buNone/>
              <a:defRPr sz="7200"/>
            </a:lvl6pPr>
            <a:lvl7pPr lvl="6" rtl="0" algn="l">
              <a:spcBef>
                <a:spcPts val="0"/>
              </a:spcBef>
              <a:spcAft>
                <a:spcPts val="0"/>
              </a:spcAft>
              <a:buSzPts val="7200"/>
              <a:buNone/>
              <a:defRPr sz="7200"/>
            </a:lvl7pPr>
            <a:lvl8pPr lvl="7" rtl="0" algn="l">
              <a:spcBef>
                <a:spcPts val="0"/>
              </a:spcBef>
              <a:spcAft>
                <a:spcPts val="0"/>
              </a:spcAft>
              <a:buSzPts val="7200"/>
              <a:buNone/>
              <a:defRPr sz="7200"/>
            </a:lvl8pPr>
            <a:lvl9pPr lvl="8" rtl="0" algn="l">
              <a:spcBef>
                <a:spcPts val="0"/>
              </a:spcBef>
              <a:spcAft>
                <a:spcPts val="0"/>
              </a:spcAft>
              <a:buSzPts val="7200"/>
              <a:buNone/>
              <a:defRPr sz="7200"/>
            </a:lvl9pPr>
          </a:lstStyle>
          <a:p/>
        </p:txBody>
      </p:sp>
      <p:sp>
        <p:nvSpPr>
          <p:cNvPr id="355" name="Google Shape;355;p14"/>
          <p:cNvSpPr txBox="1"/>
          <p:nvPr>
            <p:ph idx="1" type="subTitle"/>
          </p:nvPr>
        </p:nvSpPr>
        <p:spPr>
          <a:xfrm>
            <a:off x="653025" y="3646975"/>
            <a:ext cx="4360200" cy="46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grpSp>
        <p:nvGrpSpPr>
          <p:cNvPr id="356" name="Google Shape;356;p14"/>
          <p:cNvGrpSpPr/>
          <p:nvPr/>
        </p:nvGrpSpPr>
        <p:grpSpPr>
          <a:xfrm>
            <a:off x="756585" y="4536789"/>
            <a:ext cx="1230148" cy="634671"/>
            <a:chOff x="446775" y="1938400"/>
            <a:chExt cx="1552825" cy="801150"/>
          </a:xfrm>
        </p:grpSpPr>
        <p:sp>
          <p:nvSpPr>
            <p:cNvPr id="357" name="Google Shape;357;p14"/>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14"/>
          <p:cNvGrpSpPr/>
          <p:nvPr/>
        </p:nvGrpSpPr>
        <p:grpSpPr>
          <a:xfrm>
            <a:off x="7156735" y="-27960"/>
            <a:ext cx="1230148" cy="634671"/>
            <a:chOff x="446775" y="1938400"/>
            <a:chExt cx="1552825" cy="801150"/>
          </a:xfrm>
        </p:grpSpPr>
        <p:sp>
          <p:nvSpPr>
            <p:cNvPr id="377" name="Google Shape;377;p14"/>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96" name="Shape 396"/>
        <p:cNvGrpSpPr/>
        <p:nvPr/>
      </p:nvGrpSpPr>
      <p:grpSpPr>
        <a:xfrm>
          <a:off x="0" y="0"/>
          <a:ext cx="0" cy="0"/>
          <a:chOff x="0" y="0"/>
          <a:chExt cx="0" cy="0"/>
        </a:xfrm>
      </p:grpSpPr>
      <p:sp>
        <p:nvSpPr>
          <p:cNvPr id="397" name="Google Shape;397;p15"/>
          <p:cNvSpPr txBox="1"/>
          <p:nvPr>
            <p:ph type="title"/>
          </p:nvPr>
        </p:nvSpPr>
        <p:spPr>
          <a:xfrm>
            <a:off x="2290025" y="3898413"/>
            <a:ext cx="45639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8" name="Google Shape;398;p15"/>
          <p:cNvSpPr txBox="1"/>
          <p:nvPr>
            <p:ph idx="1" type="subTitle"/>
          </p:nvPr>
        </p:nvSpPr>
        <p:spPr>
          <a:xfrm>
            <a:off x="1194450" y="2181875"/>
            <a:ext cx="6755100" cy="161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100"/>
              <a:buNone/>
              <a:defRPr sz="3100"/>
            </a:lvl1pPr>
            <a:lvl2pPr lvl="1" rtl="0" algn="ctr">
              <a:lnSpc>
                <a:spcPct val="100000"/>
              </a:lnSpc>
              <a:spcBef>
                <a:spcPts val="0"/>
              </a:spcBef>
              <a:spcAft>
                <a:spcPts val="0"/>
              </a:spcAft>
              <a:buSzPts val="3100"/>
              <a:buNone/>
              <a:defRPr sz="3100"/>
            </a:lvl2pPr>
            <a:lvl3pPr lvl="2" rtl="0" algn="ctr">
              <a:lnSpc>
                <a:spcPct val="100000"/>
              </a:lnSpc>
              <a:spcBef>
                <a:spcPts val="0"/>
              </a:spcBef>
              <a:spcAft>
                <a:spcPts val="0"/>
              </a:spcAft>
              <a:buSzPts val="3100"/>
              <a:buNone/>
              <a:defRPr sz="3100"/>
            </a:lvl3pPr>
            <a:lvl4pPr lvl="3" rtl="0" algn="ctr">
              <a:lnSpc>
                <a:spcPct val="100000"/>
              </a:lnSpc>
              <a:spcBef>
                <a:spcPts val="0"/>
              </a:spcBef>
              <a:spcAft>
                <a:spcPts val="0"/>
              </a:spcAft>
              <a:buSzPts val="3100"/>
              <a:buNone/>
              <a:defRPr sz="3100"/>
            </a:lvl4pPr>
            <a:lvl5pPr lvl="4" rtl="0" algn="ctr">
              <a:lnSpc>
                <a:spcPct val="100000"/>
              </a:lnSpc>
              <a:spcBef>
                <a:spcPts val="0"/>
              </a:spcBef>
              <a:spcAft>
                <a:spcPts val="0"/>
              </a:spcAft>
              <a:buSzPts val="3100"/>
              <a:buNone/>
              <a:defRPr sz="3100"/>
            </a:lvl5pPr>
            <a:lvl6pPr lvl="5" rtl="0" algn="ctr">
              <a:lnSpc>
                <a:spcPct val="100000"/>
              </a:lnSpc>
              <a:spcBef>
                <a:spcPts val="0"/>
              </a:spcBef>
              <a:spcAft>
                <a:spcPts val="0"/>
              </a:spcAft>
              <a:buSzPts val="3100"/>
              <a:buNone/>
              <a:defRPr sz="3100"/>
            </a:lvl6pPr>
            <a:lvl7pPr lvl="6" rtl="0" algn="ctr">
              <a:lnSpc>
                <a:spcPct val="100000"/>
              </a:lnSpc>
              <a:spcBef>
                <a:spcPts val="0"/>
              </a:spcBef>
              <a:spcAft>
                <a:spcPts val="0"/>
              </a:spcAft>
              <a:buSzPts val="3100"/>
              <a:buNone/>
              <a:defRPr sz="3100"/>
            </a:lvl7pPr>
            <a:lvl8pPr lvl="7" rtl="0" algn="ctr">
              <a:lnSpc>
                <a:spcPct val="100000"/>
              </a:lnSpc>
              <a:spcBef>
                <a:spcPts val="0"/>
              </a:spcBef>
              <a:spcAft>
                <a:spcPts val="0"/>
              </a:spcAft>
              <a:buSzPts val="3100"/>
              <a:buNone/>
              <a:defRPr sz="3100"/>
            </a:lvl8pPr>
            <a:lvl9pPr lvl="8" rtl="0" algn="ctr">
              <a:lnSpc>
                <a:spcPct val="100000"/>
              </a:lnSpc>
              <a:spcBef>
                <a:spcPts val="0"/>
              </a:spcBef>
              <a:spcAft>
                <a:spcPts val="0"/>
              </a:spcAft>
              <a:buSzPts val="3100"/>
              <a:buNone/>
              <a:defRPr sz="3100"/>
            </a:lvl9pPr>
          </a:lstStyle>
          <a:p/>
        </p:txBody>
      </p:sp>
      <p:pic>
        <p:nvPicPr>
          <p:cNvPr id="399" name="Google Shape;399;p15"/>
          <p:cNvPicPr preferRelativeResize="0"/>
          <p:nvPr/>
        </p:nvPicPr>
        <p:blipFill rotWithShape="1">
          <a:blip r:embed="rId2">
            <a:alphaModFix/>
          </a:blip>
          <a:srcRect b="149" l="89141" r="510" t="0"/>
          <a:stretch/>
        </p:blipFill>
        <p:spPr>
          <a:xfrm rot="-5400000">
            <a:off x="4257488" y="-4257489"/>
            <a:ext cx="631777" cy="9146752"/>
          </a:xfrm>
          <a:prstGeom prst="rect">
            <a:avLst/>
          </a:prstGeom>
          <a:noFill/>
          <a:ln>
            <a:noFill/>
          </a:ln>
        </p:spPr>
      </p:pic>
      <p:grpSp>
        <p:nvGrpSpPr>
          <p:cNvPr id="400" name="Google Shape;400;p15"/>
          <p:cNvGrpSpPr/>
          <p:nvPr/>
        </p:nvGrpSpPr>
        <p:grpSpPr>
          <a:xfrm>
            <a:off x="7089851" y="4536789"/>
            <a:ext cx="1230148" cy="634671"/>
            <a:chOff x="446775" y="1938400"/>
            <a:chExt cx="1552825" cy="801150"/>
          </a:xfrm>
        </p:grpSpPr>
        <p:sp>
          <p:nvSpPr>
            <p:cNvPr id="401" name="Google Shape;401;p15"/>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15"/>
          <p:cNvGrpSpPr/>
          <p:nvPr/>
        </p:nvGrpSpPr>
        <p:grpSpPr>
          <a:xfrm>
            <a:off x="824001" y="4536789"/>
            <a:ext cx="1230148" cy="634671"/>
            <a:chOff x="446775" y="1938400"/>
            <a:chExt cx="1552825" cy="801150"/>
          </a:xfrm>
        </p:grpSpPr>
        <p:sp>
          <p:nvSpPr>
            <p:cNvPr id="421" name="Google Shape;421;p15"/>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15"/>
          <p:cNvGrpSpPr/>
          <p:nvPr/>
        </p:nvGrpSpPr>
        <p:grpSpPr>
          <a:xfrm>
            <a:off x="7331750" y="-773650"/>
            <a:ext cx="2336700" cy="2336700"/>
            <a:chOff x="-3409125" y="2800550"/>
            <a:chExt cx="2336700" cy="2336700"/>
          </a:xfrm>
        </p:grpSpPr>
        <p:sp>
          <p:nvSpPr>
            <p:cNvPr id="441" name="Google Shape;441;p15"/>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15"/>
          <p:cNvGrpSpPr/>
          <p:nvPr/>
        </p:nvGrpSpPr>
        <p:grpSpPr>
          <a:xfrm>
            <a:off x="-524450" y="-773650"/>
            <a:ext cx="2336700" cy="2336700"/>
            <a:chOff x="-3409125" y="2800550"/>
            <a:chExt cx="2336700" cy="2336700"/>
          </a:xfrm>
        </p:grpSpPr>
        <p:sp>
          <p:nvSpPr>
            <p:cNvPr id="444" name="Google Shape;444;p15"/>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446" name="Shape 446"/>
        <p:cNvGrpSpPr/>
        <p:nvPr/>
      </p:nvGrpSpPr>
      <p:grpSpPr>
        <a:xfrm>
          <a:off x="0" y="0"/>
          <a:ext cx="0" cy="0"/>
          <a:chOff x="0" y="0"/>
          <a:chExt cx="0" cy="0"/>
        </a:xfrm>
      </p:grpSpPr>
      <p:pic>
        <p:nvPicPr>
          <p:cNvPr id="447" name="Google Shape;447;p16"/>
          <p:cNvPicPr preferRelativeResize="0"/>
          <p:nvPr/>
        </p:nvPicPr>
        <p:blipFill rotWithShape="1">
          <a:blip r:embed="rId2">
            <a:alphaModFix/>
          </a:blip>
          <a:srcRect b="0" l="0" r="90599" t="9395"/>
          <a:stretch/>
        </p:blipFill>
        <p:spPr>
          <a:xfrm>
            <a:off x="1924" y="0"/>
            <a:ext cx="355651" cy="5143501"/>
          </a:xfrm>
          <a:prstGeom prst="rect">
            <a:avLst/>
          </a:prstGeom>
          <a:noFill/>
          <a:ln>
            <a:noFill/>
          </a:ln>
        </p:spPr>
      </p:pic>
      <p:grpSp>
        <p:nvGrpSpPr>
          <p:cNvPr id="448" name="Google Shape;448;p16"/>
          <p:cNvGrpSpPr/>
          <p:nvPr/>
        </p:nvGrpSpPr>
        <p:grpSpPr>
          <a:xfrm>
            <a:off x="8386118" y="1920359"/>
            <a:ext cx="285600" cy="2102946"/>
            <a:chOff x="8386118" y="1920359"/>
            <a:chExt cx="285600" cy="2102946"/>
          </a:xfrm>
        </p:grpSpPr>
        <p:sp>
          <p:nvSpPr>
            <p:cNvPr id="449" name="Google Shape;449;p16"/>
            <p:cNvSpPr/>
            <p:nvPr/>
          </p:nvSpPr>
          <p:spPr>
            <a:xfrm rot="5400000">
              <a:off x="8386118" y="1920359"/>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rot="5400000">
              <a:off x="8386118" y="2553744"/>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rot="5400000">
              <a:off x="8386118" y="3145730"/>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rot="5400000">
              <a:off x="8386118" y="373770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16"/>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454" name="Google Shape;454;p16"/>
          <p:cNvGrpSpPr/>
          <p:nvPr/>
        </p:nvGrpSpPr>
        <p:grpSpPr>
          <a:xfrm>
            <a:off x="7913860" y="-27960"/>
            <a:ext cx="1230148" cy="634671"/>
            <a:chOff x="446775" y="1938400"/>
            <a:chExt cx="1552825" cy="801150"/>
          </a:xfrm>
        </p:grpSpPr>
        <p:sp>
          <p:nvSpPr>
            <p:cNvPr id="455" name="Google Shape;455;p16"/>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74" name="Shape 474"/>
        <p:cNvGrpSpPr/>
        <p:nvPr/>
      </p:nvGrpSpPr>
      <p:grpSpPr>
        <a:xfrm>
          <a:off x="0" y="0"/>
          <a:ext cx="0" cy="0"/>
          <a:chOff x="0" y="0"/>
          <a:chExt cx="0" cy="0"/>
        </a:xfrm>
      </p:grpSpPr>
      <p:sp>
        <p:nvSpPr>
          <p:cNvPr id="475" name="Google Shape;475;p17"/>
          <p:cNvSpPr txBox="1"/>
          <p:nvPr>
            <p:ph idx="1" type="subTitle"/>
          </p:nvPr>
        </p:nvSpPr>
        <p:spPr>
          <a:xfrm>
            <a:off x="2514900" y="2537674"/>
            <a:ext cx="4114200" cy="147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76" name="Google Shape;476;p17"/>
          <p:cNvSpPr txBox="1"/>
          <p:nvPr>
            <p:ph type="title"/>
          </p:nvPr>
        </p:nvSpPr>
        <p:spPr>
          <a:xfrm>
            <a:off x="2514900" y="1789075"/>
            <a:ext cx="4114200" cy="8004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477" name="Google Shape;477;p17"/>
          <p:cNvPicPr preferRelativeResize="0"/>
          <p:nvPr/>
        </p:nvPicPr>
        <p:blipFill rotWithShape="1">
          <a:blip r:embed="rId2">
            <a:alphaModFix/>
          </a:blip>
          <a:srcRect b="0" l="0" r="81149" t="9395"/>
          <a:stretch/>
        </p:blipFill>
        <p:spPr>
          <a:xfrm>
            <a:off x="1924" y="0"/>
            <a:ext cx="713175" cy="5143501"/>
          </a:xfrm>
          <a:prstGeom prst="rect">
            <a:avLst/>
          </a:prstGeom>
          <a:noFill/>
          <a:ln>
            <a:noFill/>
          </a:ln>
        </p:spPr>
      </p:pic>
      <p:pic>
        <p:nvPicPr>
          <p:cNvPr id="478" name="Google Shape;478;p17"/>
          <p:cNvPicPr preferRelativeResize="0"/>
          <p:nvPr/>
        </p:nvPicPr>
        <p:blipFill rotWithShape="1">
          <a:blip r:embed="rId2">
            <a:alphaModFix/>
          </a:blip>
          <a:srcRect b="0" l="81149" r="0" t="9395"/>
          <a:stretch/>
        </p:blipFill>
        <p:spPr>
          <a:xfrm>
            <a:off x="8430826" y="0"/>
            <a:ext cx="713175" cy="5143501"/>
          </a:xfrm>
          <a:prstGeom prst="rect">
            <a:avLst/>
          </a:prstGeom>
          <a:noFill/>
          <a:ln>
            <a:noFill/>
          </a:ln>
        </p:spPr>
      </p:pic>
      <p:grpSp>
        <p:nvGrpSpPr>
          <p:cNvPr id="479" name="Google Shape;479;p17"/>
          <p:cNvGrpSpPr/>
          <p:nvPr/>
        </p:nvGrpSpPr>
        <p:grpSpPr>
          <a:xfrm>
            <a:off x="6900939" y="4536789"/>
            <a:ext cx="1230148" cy="634671"/>
            <a:chOff x="446775" y="1938400"/>
            <a:chExt cx="1552825" cy="801150"/>
          </a:xfrm>
        </p:grpSpPr>
        <p:sp>
          <p:nvSpPr>
            <p:cNvPr id="480" name="Google Shape;480;p17"/>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7"/>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7"/>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7"/>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7"/>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7"/>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7"/>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17"/>
          <p:cNvGrpSpPr/>
          <p:nvPr/>
        </p:nvGrpSpPr>
        <p:grpSpPr>
          <a:xfrm>
            <a:off x="1012914" y="4536789"/>
            <a:ext cx="1230148" cy="634671"/>
            <a:chOff x="446775" y="1938400"/>
            <a:chExt cx="1552825" cy="801150"/>
          </a:xfrm>
        </p:grpSpPr>
        <p:sp>
          <p:nvSpPr>
            <p:cNvPr id="500" name="Google Shape;500;p17"/>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7"/>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7"/>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7"/>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7"/>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7"/>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17"/>
          <p:cNvGrpSpPr/>
          <p:nvPr/>
        </p:nvGrpSpPr>
        <p:grpSpPr>
          <a:xfrm>
            <a:off x="7617125" y="564075"/>
            <a:ext cx="2336700" cy="2336700"/>
            <a:chOff x="-3409125" y="2800550"/>
            <a:chExt cx="2336700" cy="2336700"/>
          </a:xfrm>
        </p:grpSpPr>
        <p:sp>
          <p:nvSpPr>
            <p:cNvPr id="520" name="Google Shape;520;p17"/>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17"/>
          <p:cNvGrpSpPr/>
          <p:nvPr/>
        </p:nvGrpSpPr>
        <p:grpSpPr>
          <a:xfrm>
            <a:off x="-809837" y="564075"/>
            <a:ext cx="2336700" cy="2336700"/>
            <a:chOff x="-3409125" y="2800550"/>
            <a:chExt cx="2336700" cy="2336700"/>
          </a:xfrm>
        </p:grpSpPr>
        <p:sp>
          <p:nvSpPr>
            <p:cNvPr id="523" name="Google Shape;523;p17"/>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7"/>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525" name="Shape 525"/>
        <p:cNvGrpSpPr/>
        <p:nvPr/>
      </p:nvGrpSpPr>
      <p:grpSpPr>
        <a:xfrm>
          <a:off x="0" y="0"/>
          <a:ext cx="0" cy="0"/>
          <a:chOff x="0" y="0"/>
          <a:chExt cx="0" cy="0"/>
        </a:xfrm>
      </p:grpSpPr>
      <p:grpSp>
        <p:nvGrpSpPr>
          <p:cNvPr id="526" name="Google Shape;526;p18"/>
          <p:cNvGrpSpPr/>
          <p:nvPr/>
        </p:nvGrpSpPr>
        <p:grpSpPr>
          <a:xfrm>
            <a:off x="6119375" y="-27960"/>
            <a:ext cx="1230148" cy="634671"/>
            <a:chOff x="446775" y="1938400"/>
            <a:chExt cx="1552825" cy="801150"/>
          </a:xfrm>
        </p:grpSpPr>
        <p:sp>
          <p:nvSpPr>
            <p:cNvPr id="527" name="Google Shape;527;p18"/>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8"/>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18"/>
          <p:cNvSpPr txBox="1"/>
          <p:nvPr>
            <p:ph type="title"/>
          </p:nvPr>
        </p:nvSpPr>
        <p:spPr>
          <a:xfrm>
            <a:off x="5025400" y="1454200"/>
            <a:ext cx="3403500" cy="8004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547" name="Google Shape;547;p18"/>
          <p:cNvSpPr txBox="1"/>
          <p:nvPr>
            <p:ph idx="1" type="subTitle"/>
          </p:nvPr>
        </p:nvSpPr>
        <p:spPr>
          <a:xfrm>
            <a:off x="5025400" y="2202800"/>
            <a:ext cx="3403500" cy="144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18"/>
          <p:cNvSpPr/>
          <p:nvPr>
            <p:ph idx="2" type="pic"/>
          </p:nvPr>
        </p:nvSpPr>
        <p:spPr>
          <a:xfrm>
            <a:off x="0" y="0"/>
            <a:ext cx="4324800" cy="5143500"/>
          </a:xfrm>
          <a:prstGeom prst="rect">
            <a:avLst/>
          </a:prstGeom>
          <a:noFill/>
          <a:ln>
            <a:noFill/>
          </a:ln>
        </p:spPr>
      </p:sp>
      <p:pic>
        <p:nvPicPr>
          <p:cNvPr id="549" name="Google Shape;549;p18"/>
          <p:cNvPicPr preferRelativeResize="0"/>
          <p:nvPr/>
        </p:nvPicPr>
        <p:blipFill rotWithShape="1">
          <a:blip r:embed="rId2">
            <a:alphaModFix/>
          </a:blip>
          <a:srcRect b="15127" l="65230" r="18423" t="-16"/>
          <a:stretch/>
        </p:blipFill>
        <p:spPr>
          <a:xfrm rot="-5400000">
            <a:off x="6425237" y="2424739"/>
            <a:ext cx="618423" cy="4819098"/>
          </a:xfrm>
          <a:prstGeom prst="rect">
            <a:avLst/>
          </a:prstGeom>
          <a:noFill/>
          <a:ln>
            <a:noFill/>
          </a:ln>
        </p:spPr>
      </p:pic>
      <p:sp>
        <p:nvSpPr>
          <p:cNvPr id="550" name="Google Shape;550;p18"/>
          <p:cNvSpPr/>
          <p:nvPr/>
        </p:nvSpPr>
        <p:spPr>
          <a:xfrm>
            <a:off x="5544199" y="4635950"/>
            <a:ext cx="396600" cy="3966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6205482" y="4635950"/>
            <a:ext cx="396600" cy="3966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6866756" y="4635950"/>
            <a:ext cx="396600" cy="3966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7528029" y="4635950"/>
            <a:ext cx="396600" cy="3966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554" name="Shape 554"/>
        <p:cNvGrpSpPr/>
        <p:nvPr/>
      </p:nvGrpSpPr>
      <p:grpSpPr>
        <a:xfrm>
          <a:off x="0" y="0"/>
          <a:ext cx="0" cy="0"/>
          <a:chOff x="0" y="0"/>
          <a:chExt cx="0" cy="0"/>
        </a:xfrm>
      </p:grpSpPr>
      <p:pic>
        <p:nvPicPr>
          <p:cNvPr id="555" name="Google Shape;555;p19"/>
          <p:cNvPicPr preferRelativeResize="0"/>
          <p:nvPr/>
        </p:nvPicPr>
        <p:blipFill rotWithShape="1">
          <a:blip r:embed="rId2">
            <a:alphaModFix/>
          </a:blip>
          <a:srcRect b="0" l="65231" r="18629" t="-20"/>
          <a:stretch/>
        </p:blipFill>
        <p:spPr>
          <a:xfrm rot="-5400000">
            <a:off x="2533687" y="1999214"/>
            <a:ext cx="610599" cy="5677972"/>
          </a:xfrm>
          <a:prstGeom prst="rect">
            <a:avLst/>
          </a:prstGeom>
          <a:noFill/>
          <a:ln>
            <a:noFill/>
          </a:ln>
        </p:spPr>
      </p:pic>
      <p:grpSp>
        <p:nvGrpSpPr>
          <p:cNvPr id="556" name="Google Shape;556;p19"/>
          <p:cNvGrpSpPr/>
          <p:nvPr/>
        </p:nvGrpSpPr>
        <p:grpSpPr>
          <a:xfrm>
            <a:off x="3140843" y="3832179"/>
            <a:ext cx="2168458" cy="2168458"/>
            <a:chOff x="-3409125" y="2800550"/>
            <a:chExt cx="2336700" cy="2336700"/>
          </a:xfrm>
        </p:grpSpPr>
        <p:sp>
          <p:nvSpPr>
            <p:cNvPr id="557" name="Google Shape;557;p19"/>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19"/>
          <p:cNvGrpSpPr/>
          <p:nvPr/>
        </p:nvGrpSpPr>
        <p:grpSpPr>
          <a:xfrm>
            <a:off x="275250" y="495786"/>
            <a:ext cx="285600" cy="645728"/>
            <a:chOff x="275250" y="495786"/>
            <a:chExt cx="285600" cy="645728"/>
          </a:xfrm>
        </p:grpSpPr>
        <p:sp>
          <p:nvSpPr>
            <p:cNvPr id="560" name="Google Shape;560;p19"/>
            <p:cNvSpPr/>
            <p:nvPr/>
          </p:nvSpPr>
          <p:spPr>
            <a:xfrm>
              <a:off x="275250" y="495786"/>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a:off x="275250" y="855914"/>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19"/>
          <p:cNvSpPr txBox="1"/>
          <p:nvPr>
            <p:ph type="title"/>
          </p:nvPr>
        </p:nvSpPr>
        <p:spPr>
          <a:xfrm>
            <a:off x="990925" y="445025"/>
            <a:ext cx="3694500" cy="651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000"/>
              <a:buNone/>
              <a:defRPr/>
            </a:lvl1pPr>
            <a:lvl2pPr lvl="1" rtl="0" algn="l">
              <a:spcBef>
                <a:spcPts val="0"/>
              </a:spcBef>
              <a:spcAft>
                <a:spcPts val="0"/>
              </a:spcAft>
              <a:buSzPts val="4000"/>
              <a:buNone/>
              <a:defRPr/>
            </a:lvl2pPr>
            <a:lvl3pPr lvl="2" rtl="0" algn="l">
              <a:spcBef>
                <a:spcPts val="0"/>
              </a:spcBef>
              <a:spcAft>
                <a:spcPts val="0"/>
              </a:spcAft>
              <a:buSzPts val="4000"/>
              <a:buNone/>
              <a:defRPr/>
            </a:lvl3pPr>
            <a:lvl4pPr lvl="3" rtl="0" algn="l">
              <a:spcBef>
                <a:spcPts val="0"/>
              </a:spcBef>
              <a:spcAft>
                <a:spcPts val="0"/>
              </a:spcAft>
              <a:buSzPts val="4000"/>
              <a:buNone/>
              <a:defRPr/>
            </a:lvl4pPr>
            <a:lvl5pPr lvl="4" rtl="0" algn="l">
              <a:spcBef>
                <a:spcPts val="0"/>
              </a:spcBef>
              <a:spcAft>
                <a:spcPts val="0"/>
              </a:spcAft>
              <a:buSzPts val="4000"/>
              <a:buNone/>
              <a:defRPr/>
            </a:lvl5pPr>
            <a:lvl6pPr lvl="5" rtl="0" algn="l">
              <a:spcBef>
                <a:spcPts val="0"/>
              </a:spcBef>
              <a:spcAft>
                <a:spcPts val="0"/>
              </a:spcAft>
              <a:buSzPts val="4000"/>
              <a:buNone/>
              <a:defRPr/>
            </a:lvl6pPr>
            <a:lvl7pPr lvl="6" rtl="0" algn="l">
              <a:spcBef>
                <a:spcPts val="0"/>
              </a:spcBef>
              <a:spcAft>
                <a:spcPts val="0"/>
              </a:spcAft>
              <a:buSzPts val="4000"/>
              <a:buNone/>
              <a:defRPr/>
            </a:lvl7pPr>
            <a:lvl8pPr lvl="7" rtl="0" algn="l">
              <a:spcBef>
                <a:spcPts val="0"/>
              </a:spcBef>
              <a:spcAft>
                <a:spcPts val="0"/>
              </a:spcAft>
              <a:buSzPts val="4000"/>
              <a:buNone/>
              <a:defRPr/>
            </a:lvl8pPr>
            <a:lvl9pPr lvl="8" rtl="0" algn="l">
              <a:spcBef>
                <a:spcPts val="0"/>
              </a:spcBef>
              <a:spcAft>
                <a:spcPts val="0"/>
              </a:spcAft>
              <a:buSzPts val="4000"/>
              <a:buNone/>
              <a:defRPr/>
            </a:lvl9pPr>
          </a:lstStyle>
          <a:p/>
        </p:txBody>
      </p:sp>
      <p:sp>
        <p:nvSpPr>
          <p:cNvPr id="563" name="Google Shape;563;p19"/>
          <p:cNvSpPr txBox="1"/>
          <p:nvPr>
            <p:ph idx="1" type="body"/>
          </p:nvPr>
        </p:nvSpPr>
        <p:spPr>
          <a:xfrm>
            <a:off x="990925" y="1716426"/>
            <a:ext cx="3694500" cy="212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564" name="Google Shape;564;p19"/>
          <p:cNvSpPr/>
          <p:nvPr>
            <p:ph idx="2" type="pic"/>
          </p:nvPr>
        </p:nvSpPr>
        <p:spPr>
          <a:xfrm>
            <a:off x="5676375" y="0"/>
            <a:ext cx="3467700" cy="51435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565" name="Shape 565"/>
        <p:cNvGrpSpPr/>
        <p:nvPr/>
      </p:nvGrpSpPr>
      <p:grpSpPr>
        <a:xfrm>
          <a:off x="0" y="0"/>
          <a:ext cx="0" cy="0"/>
          <a:chOff x="0" y="0"/>
          <a:chExt cx="0" cy="0"/>
        </a:xfrm>
      </p:grpSpPr>
      <p:sp>
        <p:nvSpPr>
          <p:cNvPr id="566" name="Google Shape;566;p20"/>
          <p:cNvSpPr txBox="1"/>
          <p:nvPr>
            <p:ph type="title"/>
          </p:nvPr>
        </p:nvSpPr>
        <p:spPr>
          <a:xfrm>
            <a:off x="778525" y="1326200"/>
            <a:ext cx="3302400" cy="1293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4000"/>
              <a:buNone/>
              <a:defRPr/>
            </a:lvl1pPr>
            <a:lvl2pPr lvl="1" rtl="0">
              <a:lnSpc>
                <a:spcPct val="90000"/>
              </a:lnSpc>
              <a:spcBef>
                <a:spcPts val="0"/>
              </a:spcBef>
              <a:spcAft>
                <a:spcPts val="0"/>
              </a:spcAft>
              <a:buSzPts val="4000"/>
              <a:buNone/>
              <a:defRPr/>
            </a:lvl2pPr>
            <a:lvl3pPr lvl="2" rtl="0">
              <a:lnSpc>
                <a:spcPct val="90000"/>
              </a:lnSpc>
              <a:spcBef>
                <a:spcPts val="0"/>
              </a:spcBef>
              <a:spcAft>
                <a:spcPts val="0"/>
              </a:spcAft>
              <a:buSzPts val="4000"/>
              <a:buNone/>
              <a:defRPr/>
            </a:lvl3pPr>
            <a:lvl4pPr lvl="3" rtl="0">
              <a:lnSpc>
                <a:spcPct val="90000"/>
              </a:lnSpc>
              <a:spcBef>
                <a:spcPts val="0"/>
              </a:spcBef>
              <a:spcAft>
                <a:spcPts val="0"/>
              </a:spcAft>
              <a:buSzPts val="4000"/>
              <a:buNone/>
              <a:defRPr/>
            </a:lvl4pPr>
            <a:lvl5pPr lvl="4" rtl="0">
              <a:lnSpc>
                <a:spcPct val="90000"/>
              </a:lnSpc>
              <a:spcBef>
                <a:spcPts val="0"/>
              </a:spcBef>
              <a:spcAft>
                <a:spcPts val="0"/>
              </a:spcAft>
              <a:buSzPts val="4000"/>
              <a:buNone/>
              <a:defRPr/>
            </a:lvl5pPr>
            <a:lvl6pPr lvl="5" rtl="0">
              <a:lnSpc>
                <a:spcPct val="90000"/>
              </a:lnSpc>
              <a:spcBef>
                <a:spcPts val="0"/>
              </a:spcBef>
              <a:spcAft>
                <a:spcPts val="0"/>
              </a:spcAft>
              <a:buSzPts val="4000"/>
              <a:buNone/>
              <a:defRPr/>
            </a:lvl6pPr>
            <a:lvl7pPr lvl="6" rtl="0">
              <a:lnSpc>
                <a:spcPct val="90000"/>
              </a:lnSpc>
              <a:spcBef>
                <a:spcPts val="0"/>
              </a:spcBef>
              <a:spcAft>
                <a:spcPts val="0"/>
              </a:spcAft>
              <a:buSzPts val="4000"/>
              <a:buNone/>
              <a:defRPr/>
            </a:lvl7pPr>
            <a:lvl8pPr lvl="7" rtl="0">
              <a:lnSpc>
                <a:spcPct val="90000"/>
              </a:lnSpc>
              <a:spcBef>
                <a:spcPts val="0"/>
              </a:spcBef>
              <a:spcAft>
                <a:spcPts val="0"/>
              </a:spcAft>
              <a:buSzPts val="4000"/>
              <a:buNone/>
              <a:defRPr/>
            </a:lvl8pPr>
            <a:lvl9pPr lvl="8" rtl="0">
              <a:lnSpc>
                <a:spcPct val="90000"/>
              </a:lnSpc>
              <a:spcBef>
                <a:spcPts val="0"/>
              </a:spcBef>
              <a:spcAft>
                <a:spcPts val="0"/>
              </a:spcAft>
              <a:buSzPts val="4000"/>
              <a:buNone/>
              <a:defRPr/>
            </a:lvl9pPr>
          </a:lstStyle>
          <a:p/>
        </p:txBody>
      </p:sp>
      <p:sp>
        <p:nvSpPr>
          <p:cNvPr id="567" name="Google Shape;567;p20"/>
          <p:cNvSpPr txBox="1"/>
          <p:nvPr>
            <p:ph idx="1" type="subTitle"/>
          </p:nvPr>
        </p:nvSpPr>
        <p:spPr>
          <a:xfrm>
            <a:off x="778525" y="2556600"/>
            <a:ext cx="3302400" cy="11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568" name="Google Shape;568;p20"/>
          <p:cNvGrpSpPr/>
          <p:nvPr/>
        </p:nvGrpSpPr>
        <p:grpSpPr>
          <a:xfrm>
            <a:off x="6357369" y="496800"/>
            <a:ext cx="1846946" cy="285600"/>
            <a:chOff x="6357369" y="496800"/>
            <a:chExt cx="1846946" cy="285600"/>
          </a:xfrm>
        </p:grpSpPr>
        <p:sp>
          <p:nvSpPr>
            <p:cNvPr id="569" name="Google Shape;569;p20"/>
            <p:cNvSpPr/>
            <p:nvPr/>
          </p:nvSpPr>
          <p:spPr>
            <a:xfrm>
              <a:off x="6357369" y="496800"/>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6877818" y="496800"/>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7398267" y="496800"/>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7918716" y="496800"/>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3" name="Google Shape;573;p20"/>
          <p:cNvPicPr preferRelativeResize="0"/>
          <p:nvPr/>
        </p:nvPicPr>
        <p:blipFill rotWithShape="1">
          <a:blip r:embed="rId2">
            <a:alphaModFix/>
          </a:blip>
          <a:srcRect b="0" l="69296" r="21303" t="9395"/>
          <a:stretch/>
        </p:blipFill>
        <p:spPr>
          <a:xfrm>
            <a:off x="1924" y="0"/>
            <a:ext cx="355651" cy="5143501"/>
          </a:xfrm>
          <a:prstGeom prst="rect">
            <a:avLst/>
          </a:prstGeom>
          <a:noFill/>
          <a:ln>
            <a:noFill/>
          </a:ln>
        </p:spPr>
      </p:pic>
      <p:grpSp>
        <p:nvGrpSpPr>
          <p:cNvPr id="574" name="Google Shape;574;p20"/>
          <p:cNvGrpSpPr/>
          <p:nvPr/>
        </p:nvGrpSpPr>
        <p:grpSpPr>
          <a:xfrm flipH="1">
            <a:off x="1814660" y="4536789"/>
            <a:ext cx="1230148" cy="634671"/>
            <a:chOff x="446775" y="1938400"/>
            <a:chExt cx="1552825" cy="801150"/>
          </a:xfrm>
        </p:grpSpPr>
        <p:sp>
          <p:nvSpPr>
            <p:cNvPr id="575" name="Google Shape;575;p20"/>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sp>
        <p:nvSpPr>
          <p:cNvPr id="55" name="Google Shape;55;p3"/>
          <p:cNvSpPr txBox="1"/>
          <p:nvPr>
            <p:ph type="title"/>
          </p:nvPr>
        </p:nvSpPr>
        <p:spPr>
          <a:xfrm>
            <a:off x="1989300" y="2323125"/>
            <a:ext cx="5165400" cy="95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56" name="Google Shape;56;p3"/>
          <p:cNvSpPr txBox="1"/>
          <p:nvPr>
            <p:ph hasCustomPrompt="1" idx="2" type="title"/>
          </p:nvPr>
        </p:nvSpPr>
        <p:spPr>
          <a:xfrm>
            <a:off x="4018800" y="873000"/>
            <a:ext cx="1106400" cy="1108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7" name="Google Shape;57;p3"/>
          <p:cNvSpPr txBox="1"/>
          <p:nvPr>
            <p:ph idx="1" type="subTitle"/>
          </p:nvPr>
        </p:nvSpPr>
        <p:spPr>
          <a:xfrm>
            <a:off x="2391900" y="3340050"/>
            <a:ext cx="4360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58" name="Google Shape;58;p3"/>
          <p:cNvPicPr preferRelativeResize="0"/>
          <p:nvPr/>
        </p:nvPicPr>
        <p:blipFill rotWithShape="1">
          <a:blip r:embed="rId2">
            <a:alphaModFix/>
          </a:blip>
          <a:srcRect b="149" l="59880" r="29520" t="0"/>
          <a:stretch/>
        </p:blipFill>
        <p:spPr>
          <a:xfrm rot="-5400000">
            <a:off x="4249827" y="268775"/>
            <a:ext cx="647099" cy="9146752"/>
          </a:xfrm>
          <a:prstGeom prst="rect">
            <a:avLst/>
          </a:prstGeom>
          <a:noFill/>
          <a:ln>
            <a:noFill/>
          </a:ln>
        </p:spPr>
      </p:pic>
      <p:grpSp>
        <p:nvGrpSpPr>
          <p:cNvPr id="59" name="Google Shape;59;p3"/>
          <p:cNvGrpSpPr/>
          <p:nvPr/>
        </p:nvGrpSpPr>
        <p:grpSpPr>
          <a:xfrm>
            <a:off x="954335" y="-27960"/>
            <a:ext cx="1230148" cy="634671"/>
            <a:chOff x="446775" y="1938400"/>
            <a:chExt cx="1552825" cy="801150"/>
          </a:xfrm>
        </p:grpSpPr>
        <p:sp>
          <p:nvSpPr>
            <p:cNvPr id="60" name="Google Shape;60;p3"/>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3"/>
          <p:cNvGrpSpPr/>
          <p:nvPr/>
        </p:nvGrpSpPr>
        <p:grpSpPr>
          <a:xfrm>
            <a:off x="7198760" y="-27960"/>
            <a:ext cx="1230148" cy="634671"/>
            <a:chOff x="446775" y="1938400"/>
            <a:chExt cx="1552825" cy="801150"/>
          </a:xfrm>
        </p:grpSpPr>
        <p:sp>
          <p:nvSpPr>
            <p:cNvPr id="80" name="Google Shape;80;p3"/>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401050" y="3669850"/>
            <a:ext cx="2336700" cy="2336700"/>
            <a:chOff x="-3409125" y="2800550"/>
            <a:chExt cx="2336700" cy="2336700"/>
          </a:xfrm>
        </p:grpSpPr>
        <p:sp>
          <p:nvSpPr>
            <p:cNvPr id="100" name="Google Shape;100;p3"/>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3"/>
          <p:cNvGrpSpPr/>
          <p:nvPr/>
        </p:nvGrpSpPr>
        <p:grpSpPr>
          <a:xfrm>
            <a:off x="5243392" y="4695400"/>
            <a:ext cx="806049" cy="285600"/>
            <a:chOff x="5243392" y="4695400"/>
            <a:chExt cx="806049" cy="285600"/>
          </a:xfrm>
        </p:grpSpPr>
        <p:sp>
          <p:nvSpPr>
            <p:cNvPr id="103" name="Google Shape;103;p3"/>
            <p:cNvSpPr/>
            <p:nvPr/>
          </p:nvSpPr>
          <p:spPr>
            <a:xfrm>
              <a:off x="5243392" y="4695400"/>
              <a:ext cx="285600" cy="2856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5763841" y="4695400"/>
              <a:ext cx="285600" cy="2856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_1">
    <p:spTree>
      <p:nvGrpSpPr>
        <p:cNvPr id="594" name="Shape 594"/>
        <p:cNvGrpSpPr/>
        <p:nvPr/>
      </p:nvGrpSpPr>
      <p:grpSpPr>
        <a:xfrm>
          <a:off x="0" y="0"/>
          <a:ext cx="0" cy="0"/>
          <a:chOff x="0" y="0"/>
          <a:chExt cx="0" cy="0"/>
        </a:xfrm>
      </p:grpSpPr>
      <p:sp>
        <p:nvSpPr>
          <p:cNvPr id="595" name="Google Shape;595;p21"/>
          <p:cNvSpPr txBox="1"/>
          <p:nvPr>
            <p:ph idx="1" type="body"/>
          </p:nvPr>
        </p:nvSpPr>
        <p:spPr>
          <a:xfrm>
            <a:off x="720000" y="2131475"/>
            <a:ext cx="3748500" cy="1898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596" name="Google Shape;596;p21"/>
          <p:cNvSpPr txBox="1"/>
          <p:nvPr>
            <p:ph type="title"/>
          </p:nvPr>
        </p:nvSpPr>
        <p:spPr>
          <a:xfrm>
            <a:off x="720000" y="445025"/>
            <a:ext cx="5886300" cy="651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000"/>
              <a:buNone/>
              <a:defRPr/>
            </a:lvl1pPr>
            <a:lvl2pPr lvl="1" rtl="0" algn="l">
              <a:spcBef>
                <a:spcPts val="0"/>
              </a:spcBef>
              <a:spcAft>
                <a:spcPts val="0"/>
              </a:spcAft>
              <a:buSzPts val="4000"/>
              <a:buNone/>
              <a:defRPr/>
            </a:lvl2pPr>
            <a:lvl3pPr lvl="2" rtl="0" algn="l">
              <a:spcBef>
                <a:spcPts val="0"/>
              </a:spcBef>
              <a:spcAft>
                <a:spcPts val="0"/>
              </a:spcAft>
              <a:buSzPts val="4000"/>
              <a:buNone/>
              <a:defRPr/>
            </a:lvl3pPr>
            <a:lvl4pPr lvl="3" rtl="0" algn="l">
              <a:spcBef>
                <a:spcPts val="0"/>
              </a:spcBef>
              <a:spcAft>
                <a:spcPts val="0"/>
              </a:spcAft>
              <a:buSzPts val="4000"/>
              <a:buNone/>
              <a:defRPr/>
            </a:lvl4pPr>
            <a:lvl5pPr lvl="4" rtl="0" algn="l">
              <a:spcBef>
                <a:spcPts val="0"/>
              </a:spcBef>
              <a:spcAft>
                <a:spcPts val="0"/>
              </a:spcAft>
              <a:buSzPts val="4000"/>
              <a:buNone/>
              <a:defRPr/>
            </a:lvl5pPr>
            <a:lvl6pPr lvl="5" rtl="0" algn="l">
              <a:spcBef>
                <a:spcPts val="0"/>
              </a:spcBef>
              <a:spcAft>
                <a:spcPts val="0"/>
              </a:spcAft>
              <a:buSzPts val="4000"/>
              <a:buNone/>
              <a:defRPr/>
            </a:lvl6pPr>
            <a:lvl7pPr lvl="6" rtl="0" algn="l">
              <a:spcBef>
                <a:spcPts val="0"/>
              </a:spcBef>
              <a:spcAft>
                <a:spcPts val="0"/>
              </a:spcAft>
              <a:buSzPts val="4000"/>
              <a:buNone/>
              <a:defRPr/>
            </a:lvl7pPr>
            <a:lvl8pPr lvl="7" rtl="0" algn="l">
              <a:spcBef>
                <a:spcPts val="0"/>
              </a:spcBef>
              <a:spcAft>
                <a:spcPts val="0"/>
              </a:spcAft>
              <a:buSzPts val="4000"/>
              <a:buNone/>
              <a:defRPr/>
            </a:lvl8pPr>
            <a:lvl9pPr lvl="8" rtl="0" algn="l">
              <a:spcBef>
                <a:spcPts val="0"/>
              </a:spcBef>
              <a:spcAft>
                <a:spcPts val="0"/>
              </a:spcAft>
              <a:buSzPts val="4000"/>
              <a:buNone/>
              <a:defRPr/>
            </a:lvl9pPr>
          </a:lstStyle>
          <a:p/>
        </p:txBody>
      </p:sp>
      <p:pic>
        <p:nvPicPr>
          <p:cNvPr id="597" name="Google Shape;597;p21"/>
          <p:cNvPicPr preferRelativeResize="0"/>
          <p:nvPr/>
        </p:nvPicPr>
        <p:blipFill rotWithShape="1">
          <a:blip r:embed="rId2">
            <a:alphaModFix/>
          </a:blip>
          <a:srcRect b="0" l="43998" r="37150" t="9395"/>
          <a:stretch/>
        </p:blipFill>
        <p:spPr>
          <a:xfrm>
            <a:off x="8430826" y="0"/>
            <a:ext cx="713175" cy="5143501"/>
          </a:xfrm>
          <a:prstGeom prst="rect">
            <a:avLst/>
          </a:prstGeom>
          <a:noFill/>
          <a:ln>
            <a:noFill/>
          </a:ln>
        </p:spPr>
      </p:pic>
      <p:grpSp>
        <p:nvGrpSpPr>
          <p:cNvPr id="598" name="Google Shape;598;p21"/>
          <p:cNvGrpSpPr/>
          <p:nvPr/>
        </p:nvGrpSpPr>
        <p:grpSpPr>
          <a:xfrm>
            <a:off x="818210" y="4536789"/>
            <a:ext cx="1230148" cy="634671"/>
            <a:chOff x="446775" y="1938400"/>
            <a:chExt cx="1552825" cy="801150"/>
          </a:xfrm>
        </p:grpSpPr>
        <p:sp>
          <p:nvSpPr>
            <p:cNvPr id="599" name="Google Shape;599;p21"/>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1"/>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1"/>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1"/>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1"/>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1"/>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1"/>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1"/>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1"/>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1"/>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1"/>
          <p:cNvGrpSpPr/>
          <p:nvPr/>
        </p:nvGrpSpPr>
        <p:grpSpPr>
          <a:xfrm>
            <a:off x="7619050" y="3707600"/>
            <a:ext cx="2336700" cy="2336700"/>
            <a:chOff x="-3409125" y="2800550"/>
            <a:chExt cx="2336700" cy="2336700"/>
          </a:xfrm>
        </p:grpSpPr>
        <p:sp>
          <p:nvSpPr>
            <p:cNvPr id="619" name="Google Shape;619;p21"/>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1"/>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21"/>
          <p:cNvGrpSpPr/>
          <p:nvPr/>
        </p:nvGrpSpPr>
        <p:grpSpPr>
          <a:xfrm>
            <a:off x="7191010" y="-27960"/>
            <a:ext cx="1230148" cy="634671"/>
            <a:chOff x="446775" y="1938400"/>
            <a:chExt cx="1552825" cy="801150"/>
          </a:xfrm>
        </p:grpSpPr>
        <p:sp>
          <p:nvSpPr>
            <p:cNvPr id="622" name="Google Shape;622;p21"/>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1"/>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641" name="Shape 641"/>
        <p:cNvGrpSpPr/>
        <p:nvPr/>
      </p:nvGrpSpPr>
      <p:grpSpPr>
        <a:xfrm>
          <a:off x="0" y="0"/>
          <a:ext cx="0" cy="0"/>
          <a:chOff x="0" y="0"/>
          <a:chExt cx="0" cy="0"/>
        </a:xfrm>
      </p:grpSpPr>
      <p:sp>
        <p:nvSpPr>
          <p:cNvPr id="642" name="Google Shape;642;p22"/>
          <p:cNvSpPr txBox="1"/>
          <p:nvPr>
            <p:ph idx="1" type="subTitle"/>
          </p:nvPr>
        </p:nvSpPr>
        <p:spPr>
          <a:xfrm>
            <a:off x="1213450" y="2343500"/>
            <a:ext cx="32112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1pPr>
            <a:lvl2pPr lvl="1"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2pPr>
            <a:lvl3pPr lvl="2"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3pPr>
            <a:lvl4pPr lvl="3"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4pPr>
            <a:lvl5pPr lvl="4"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5pPr>
            <a:lvl6pPr lvl="5"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6pPr>
            <a:lvl7pPr lvl="6"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7pPr>
            <a:lvl8pPr lvl="7"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8pPr>
            <a:lvl9pPr lvl="8"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9pPr>
          </a:lstStyle>
          <a:p/>
        </p:txBody>
      </p:sp>
      <p:sp>
        <p:nvSpPr>
          <p:cNvPr id="643" name="Google Shape;643;p22"/>
          <p:cNvSpPr txBox="1"/>
          <p:nvPr>
            <p:ph idx="2" type="subTitle"/>
          </p:nvPr>
        </p:nvSpPr>
        <p:spPr>
          <a:xfrm>
            <a:off x="4719350" y="2343500"/>
            <a:ext cx="3211200" cy="46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1pPr>
            <a:lvl2pPr lvl="1"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2pPr>
            <a:lvl3pPr lvl="2"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3pPr>
            <a:lvl4pPr lvl="3"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4pPr>
            <a:lvl5pPr lvl="4"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5pPr>
            <a:lvl6pPr lvl="5"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6pPr>
            <a:lvl7pPr lvl="6"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7pPr>
            <a:lvl8pPr lvl="7"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8pPr>
            <a:lvl9pPr lvl="8" rtl="0" algn="ctr">
              <a:lnSpc>
                <a:spcPct val="100000"/>
              </a:lnSpc>
              <a:spcBef>
                <a:spcPts val="0"/>
              </a:spcBef>
              <a:spcAft>
                <a:spcPts val="0"/>
              </a:spcAft>
              <a:buSzPts val="2400"/>
              <a:buFont typeface="Oswald Medium"/>
              <a:buNone/>
              <a:defRPr sz="2400">
                <a:latin typeface="Oswald Medium"/>
                <a:ea typeface="Oswald Medium"/>
                <a:cs typeface="Oswald Medium"/>
                <a:sym typeface="Oswald Medium"/>
              </a:defRPr>
            </a:lvl9pPr>
          </a:lstStyle>
          <a:p/>
        </p:txBody>
      </p:sp>
      <p:sp>
        <p:nvSpPr>
          <p:cNvPr id="644" name="Google Shape;644;p22"/>
          <p:cNvSpPr txBox="1"/>
          <p:nvPr>
            <p:ph idx="3" type="subTitle"/>
          </p:nvPr>
        </p:nvSpPr>
        <p:spPr>
          <a:xfrm>
            <a:off x="1213450" y="2735500"/>
            <a:ext cx="3211200" cy="126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5" name="Google Shape;645;p22"/>
          <p:cNvSpPr txBox="1"/>
          <p:nvPr>
            <p:ph idx="4" type="subTitle"/>
          </p:nvPr>
        </p:nvSpPr>
        <p:spPr>
          <a:xfrm>
            <a:off x="4719350" y="2735500"/>
            <a:ext cx="3211200" cy="126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646" name="Google Shape;646;p22"/>
          <p:cNvPicPr preferRelativeResize="0"/>
          <p:nvPr/>
        </p:nvPicPr>
        <p:blipFill rotWithShape="1">
          <a:blip r:embed="rId2">
            <a:alphaModFix/>
          </a:blip>
          <a:srcRect b="0" l="65232" r="15917" t="9395"/>
          <a:stretch/>
        </p:blipFill>
        <p:spPr>
          <a:xfrm>
            <a:off x="1924" y="0"/>
            <a:ext cx="713175" cy="5143501"/>
          </a:xfrm>
          <a:prstGeom prst="rect">
            <a:avLst/>
          </a:prstGeom>
          <a:noFill/>
          <a:ln>
            <a:noFill/>
          </a:ln>
        </p:spPr>
      </p:pic>
      <p:grpSp>
        <p:nvGrpSpPr>
          <p:cNvPr id="647" name="Google Shape;647;p22"/>
          <p:cNvGrpSpPr/>
          <p:nvPr/>
        </p:nvGrpSpPr>
        <p:grpSpPr>
          <a:xfrm>
            <a:off x="221110" y="-27960"/>
            <a:ext cx="1230148" cy="634671"/>
            <a:chOff x="446775" y="1938400"/>
            <a:chExt cx="1552825" cy="801150"/>
          </a:xfrm>
        </p:grpSpPr>
        <p:sp>
          <p:nvSpPr>
            <p:cNvPr id="648" name="Google Shape;648;p22"/>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2"/>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2"/>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22"/>
          <p:cNvGrpSpPr/>
          <p:nvPr/>
        </p:nvGrpSpPr>
        <p:grpSpPr>
          <a:xfrm>
            <a:off x="-771725" y="2375750"/>
            <a:ext cx="2336700" cy="2336700"/>
            <a:chOff x="-3409125" y="2800550"/>
            <a:chExt cx="2336700" cy="2336700"/>
          </a:xfrm>
        </p:grpSpPr>
        <p:sp>
          <p:nvSpPr>
            <p:cNvPr id="668" name="Google Shape;668;p22"/>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0" name="Google Shape;670;p22"/>
          <p:cNvPicPr preferRelativeResize="0"/>
          <p:nvPr/>
        </p:nvPicPr>
        <p:blipFill rotWithShape="1">
          <a:blip r:embed="rId2">
            <a:alphaModFix/>
          </a:blip>
          <a:srcRect b="0" l="27169" r="53980" t="9395"/>
          <a:stretch/>
        </p:blipFill>
        <p:spPr>
          <a:xfrm>
            <a:off x="8430826" y="0"/>
            <a:ext cx="713175" cy="5143501"/>
          </a:xfrm>
          <a:prstGeom prst="rect">
            <a:avLst/>
          </a:prstGeom>
          <a:noFill/>
          <a:ln>
            <a:noFill/>
          </a:ln>
        </p:spPr>
      </p:pic>
      <p:grpSp>
        <p:nvGrpSpPr>
          <p:cNvPr id="671" name="Google Shape;671;p22"/>
          <p:cNvGrpSpPr/>
          <p:nvPr/>
        </p:nvGrpSpPr>
        <p:grpSpPr>
          <a:xfrm>
            <a:off x="7715035" y="4536789"/>
            <a:ext cx="1230148" cy="634671"/>
            <a:chOff x="446775" y="1938400"/>
            <a:chExt cx="1552825" cy="801150"/>
          </a:xfrm>
        </p:grpSpPr>
        <p:sp>
          <p:nvSpPr>
            <p:cNvPr id="672" name="Google Shape;672;p22"/>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2"/>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2"/>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2"/>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2"/>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2"/>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2"/>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2"/>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2"/>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2"/>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2"/>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22"/>
          <p:cNvGrpSpPr/>
          <p:nvPr/>
        </p:nvGrpSpPr>
        <p:grpSpPr>
          <a:xfrm>
            <a:off x="7647425" y="431050"/>
            <a:ext cx="2336700" cy="2336700"/>
            <a:chOff x="-3409125" y="2800550"/>
            <a:chExt cx="2336700" cy="2336700"/>
          </a:xfrm>
        </p:grpSpPr>
        <p:sp>
          <p:nvSpPr>
            <p:cNvPr id="692" name="Google Shape;692;p22"/>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694" name="Shape 694"/>
        <p:cNvGrpSpPr/>
        <p:nvPr/>
      </p:nvGrpSpPr>
      <p:grpSpPr>
        <a:xfrm>
          <a:off x="0" y="0"/>
          <a:ext cx="0" cy="0"/>
          <a:chOff x="0" y="0"/>
          <a:chExt cx="0" cy="0"/>
        </a:xfrm>
      </p:grpSpPr>
      <p:sp>
        <p:nvSpPr>
          <p:cNvPr id="695" name="Google Shape;695;p23"/>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696" name="Google Shape;696;p23"/>
          <p:cNvSpPr txBox="1"/>
          <p:nvPr>
            <p:ph idx="1" type="subTitle"/>
          </p:nvPr>
        </p:nvSpPr>
        <p:spPr>
          <a:xfrm>
            <a:off x="720000" y="1265300"/>
            <a:ext cx="7704000" cy="4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7" name="Google Shape;697;p23"/>
          <p:cNvSpPr txBox="1"/>
          <p:nvPr>
            <p:ph idx="2" type="body"/>
          </p:nvPr>
        </p:nvSpPr>
        <p:spPr>
          <a:xfrm>
            <a:off x="754288" y="1768475"/>
            <a:ext cx="3705900" cy="263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98" name="Google Shape;698;p23"/>
          <p:cNvSpPr txBox="1"/>
          <p:nvPr>
            <p:ph idx="3" type="body"/>
          </p:nvPr>
        </p:nvSpPr>
        <p:spPr>
          <a:xfrm>
            <a:off x="4683813" y="1768475"/>
            <a:ext cx="3705900" cy="263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pic>
        <p:nvPicPr>
          <p:cNvPr id="699" name="Google Shape;699;p23"/>
          <p:cNvPicPr preferRelativeResize="0"/>
          <p:nvPr/>
        </p:nvPicPr>
        <p:blipFill rotWithShape="1">
          <a:blip r:embed="rId2">
            <a:alphaModFix/>
          </a:blip>
          <a:srcRect b="149" l="22723" r="71446" t="0"/>
          <a:stretch/>
        </p:blipFill>
        <p:spPr>
          <a:xfrm rot="-5400000">
            <a:off x="4395414" y="414362"/>
            <a:ext cx="355924" cy="9146752"/>
          </a:xfrm>
          <a:prstGeom prst="rect">
            <a:avLst/>
          </a:prstGeom>
          <a:noFill/>
          <a:ln>
            <a:noFill/>
          </a:ln>
        </p:spPr>
      </p:pic>
      <p:grpSp>
        <p:nvGrpSpPr>
          <p:cNvPr id="700" name="Google Shape;700;p23"/>
          <p:cNvGrpSpPr/>
          <p:nvPr/>
        </p:nvGrpSpPr>
        <p:grpSpPr>
          <a:xfrm>
            <a:off x="754310" y="-27960"/>
            <a:ext cx="1230148" cy="634671"/>
            <a:chOff x="446775" y="1938400"/>
            <a:chExt cx="1552825" cy="801150"/>
          </a:xfrm>
        </p:grpSpPr>
        <p:sp>
          <p:nvSpPr>
            <p:cNvPr id="701" name="Google Shape;701;p23"/>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3"/>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3"/>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3"/>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3"/>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3"/>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3"/>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3"/>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20" name="Shape 720"/>
        <p:cNvGrpSpPr/>
        <p:nvPr/>
      </p:nvGrpSpPr>
      <p:grpSpPr>
        <a:xfrm>
          <a:off x="0" y="0"/>
          <a:ext cx="0" cy="0"/>
          <a:chOff x="0" y="0"/>
          <a:chExt cx="0" cy="0"/>
        </a:xfrm>
      </p:grpSpPr>
      <p:sp>
        <p:nvSpPr>
          <p:cNvPr id="721" name="Google Shape;721;p24"/>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22" name="Google Shape;722;p24"/>
          <p:cNvSpPr txBox="1"/>
          <p:nvPr>
            <p:ph idx="1" type="subTitle"/>
          </p:nvPr>
        </p:nvSpPr>
        <p:spPr>
          <a:xfrm>
            <a:off x="720000" y="2864738"/>
            <a:ext cx="23364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723" name="Google Shape;723;p24"/>
          <p:cNvSpPr txBox="1"/>
          <p:nvPr>
            <p:ph idx="2" type="subTitle"/>
          </p:nvPr>
        </p:nvSpPr>
        <p:spPr>
          <a:xfrm>
            <a:off x="720000" y="3306588"/>
            <a:ext cx="2336400" cy="77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4" name="Google Shape;724;p24"/>
          <p:cNvSpPr txBox="1"/>
          <p:nvPr>
            <p:ph idx="3" type="subTitle"/>
          </p:nvPr>
        </p:nvSpPr>
        <p:spPr>
          <a:xfrm>
            <a:off x="3403800" y="3306588"/>
            <a:ext cx="2336400" cy="77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5" name="Google Shape;725;p24"/>
          <p:cNvSpPr txBox="1"/>
          <p:nvPr>
            <p:ph idx="4" type="subTitle"/>
          </p:nvPr>
        </p:nvSpPr>
        <p:spPr>
          <a:xfrm>
            <a:off x="6087600" y="3306588"/>
            <a:ext cx="2336400" cy="77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6" name="Google Shape;726;p24"/>
          <p:cNvSpPr txBox="1"/>
          <p:nvPr>
            <p:ph idx="5" type="subTitle"/>
          </p:nvPr>
        </p:nvSpPr>
        <p:spPr>
          <a:xfrm>
            <a:off x="3403800" y="2864738"/>
            <a:ext cx="23364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727" name="Google Shape;727;p24"/>
          <p:cNvSpPr txBox="1"/>
          <p:nvPr>
            <p:ph idx="6" type="subTitle"/>
          </p:nvPr>
        </p:nvSpPr>
        <p:spPr>
          <a:xfrm>
            <a:off x="6087600" y="2864738"/>
            <a:ext cx="23364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pic>
        <p:nvPicPr>
          <p:cNvPr id="728" name="Google Shape;728;p24"/>
          <p:cNvPicPr preferRelativeResize="0"/>
          <p:nvPr/>
        </p:nvPicPr>
        <p:blipFill rotWithShape="1">
          <a:blip r:embed="rId2">
            <a:alphaModFix/>
          </a:blip>
          <a:srcRect b="149" l="52965" r="41204" t="0"/>
          <a:stretch/>
        </p:blipFill>
        <p:spPr>
          <a:xfrm rot="-5400000">
            <a:off x="4395414" y="414362"/>
            <a:ext cx="355924" cy="9146752"/>
          </a:xfrm>
          <a:prstGeom prst="rect">
            <a:avLst/>
          </a:prstGeom>
          <a:noFill/>
          <a:ln>
            <a:noFill/>
          </a:ln>
        </p:spPr>
      </p:pic>
      <p:grpSp>
        <p:nvGrpSpPr>
          <p:cNvPr id="729" name="Google Shape;729;p24"/>
          <p:cNvGrpSpPr/>
          <p:nvPr/>
        </p:nvGrpSpPr>
        <p:grpSpPr>
          <a:xfrm>
            <a:off x="717551" y="-27960"/>
            <a:ext cx="1230148" cy="634671"/>
            <a:chOff x="446775" y="1938400"/>
            <a:chExt cx="1552825" cy="801150"/>
          </a:xfrm>
        </p:grpSpPr>
        <p:sp>
          <p:nvSpPr>
            <p:cNvPr id="730" name="Google Shape;730;p24"/>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4"/>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749" name="Shape 749"/>
        <p:cNvGrpSpPr/>
        <p:nvPr/>
      </p:nvGrpSpPr>
      <p:grpSpPr>
        <a:xfrm>
          <a:off x="0" y="0"/>
          <a:ext cx="0" cy="0"/>
          <a:chOff x="0" y="0"/>
          <a:chExt cx="0" cy="0"/>
        </a:xfrm>
      </p:grpSpPr>
      <p:sp>
        <p:nvSpPr>
          <p:cNvPr id="750" name="Google Shape;750;p25"/>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51" name="Google Shape;751;p25"/>
          <p:cNvSpPr txBox="1"/>
          <p:nvPr>
            <p:ph idx="1" type="subTitle"/>
          </p:nvPr>
        </p:nvSpPr>
        <p:spPr>
          <a:xfrm>
            <a:off x="836175" y="3156315"/>
            <a:ext cx="22164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752" name="Google Shape;752;p25"/>
          <p:cNvSpPr txBox="1"/>
          <p:nvPr>
            <p:ph idx="2" type="subTitle"/>
          </p:nvPr>
        </p:nvSpPr>
        <p:spPr>
          <a:xfrm>
            <a:off x="836175" y="3563875"/>
            <a:ext cx="22164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3" name="Google Shape;753;p25"/>
          <p:cNvSpPr txBox="1"/>
          <p:nvPr>
            <p:ph idx="3" type="subTitle"/>
          </p:nvPr>
        </p:nvSpPr>
        <p:spPr>
          <a:xfrm>
            <a:off x="3463800" y="3563875"/>
            <a:ext cx="22164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4" name="Google Shape;754;p25"/>
          <p:cNvSpPr txBox="1"/>
          <p:nvPr>
            <p:ph idx="4" type="subTitle"/>
          </p:nvPr>
        </p:nvSpPr>
        <p:spPr>
          <a:xfrm>
            <a:off x="6212500" y="3563875"/>
            <a:ext cx="22164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5" name="Google Shape;755;p25"/>
          <p:cNvSpPr txBox="1"/>
          <p:nvPr>
            <p:ph idx="5" type="subTitle"/>
          </p:nvPr>
        </p:nvSpPr>
        <p:spPr>
          <a:xfrm>
            <a:off x="3463800" y="3156315"/>
            <a:ext cx="22164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756" name="Google Shape;756;p25"/>
          <p:cNvSpPr txBox="1"/>
          <p:nvPr>
            <p:ph idx="6" type="subTitle"/>
          </p:nvPr>
        </p:nvSpPr>
        <p:spPr>
          <a:xfrm>
            <a:off x="6212500" y="3156315"/>
            <a:ext cx="22164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grpSp>
        <p:nvGrpSpPr>
          <p:cNvPr id="757" name="Google Shape;757;p25"/>
          <p:cNvGrpSpPr/>
          <p:nvPr/>
        </p:nvGrpSpPr>
        <p:grpSpPr>
          <a:xfrm>
            <a:off x="1020894" y="4711325"/>
            <a:ext cx="1846946" cy="285600"/>
            <a:chOff x="1020894" y="4711325"/>
            <a:chExt cx="1846946" cy="285600"/>
          </a:xfrm>
        </p:grpSpPr>
        <p:sp>
          <p:nvSpPr>
            <p:cNvPr id="758" name="Google Shape;758;p25"/>
            <p:cNvSpPr/>
            <p:nvPr/>
          </p:nvSpPr>
          <p:spPr>
            <a:xfrm>
              <a:off x="1020894" y="47113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a:off x="1541343" y="47113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a:off x="2061792" y="47113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a:off x="2582241" y="47113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25"/>
          <p:cNvGrpSpPr/>
          <p:nvPr/>
        </p:nvGrpSpPr>
        <p:grpSpPr>
          <a:xfrm flipH="1">
            <a:off x="7913860" y="4536789"/>
            <a:ext cx="1230148" cy="634671"/>
            <a:chOff x="446775" y="1938400"/>
            <a:chExt cx="1552825" cy="801150"/>
          </a:xfrm>
        </p:grpSpPr>
        <p:sp>
          <p:nvSpPr>
            <p:cNvPr id="763" name="Google Shape;763;p25"/>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5"/>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5"/>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5"/>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5"/>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5"/>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5"/>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5"/>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5"/>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5"/>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5"/>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5"/>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5"/>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2" name="Google Shape;782;p25"/>
          <p:cNvPicPr preferRelativeResize="0"/>
          <p:nvPr/>
        </p:nvPicPr>
        <p:blipFill rotWithShape="1">
          <a:blip r:embed="rId2">
            <a:alphaModFix/>
          </a:blip>
          <a:srcRect b="0" l="47514" r="43085" t="9395"/>
          <a:stretch/>
        </p:blipFill>
        <p:spPr>
          <a:xfrm>
            <a:off x="1924" y="0"/>
            <a:ext cx="355651"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783" name="Shape 783"/>
        <p:cNvGrpSpPr/>
        <p:nvPr/>
      </p:nvGrpSpPr>
      <p:grpSpPr>
        <a:xfrm>
          <a:off x="0" y="0"/>
          <a:ext cx="0" cy="0"/>
          <a:chOff x="0" y="0"/>
          <a:chExt cx="0" cy="0"/>
        </a:xfrm>
      </p:grpSpPr>
      <p:sp>
        <p:nvSpPr>
          <p:cNvPr id="784" name="Google Shape;784;p26"/>
          <p:cNvSpPr txBox="1"/>
          <p:nvPr>
            <p:ph type="title"/>
          </p:nvPr>
        </p:nvSpPr>
        <p:spPr>
          <a:xfrm>
            <a:off x="3834300" y="445025"/>
            <a:ext cx="45897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85" name="Google Shape;785;p26"/>
          <p:cNvSpPr txBox="1"/>
          <p:nvPr>
            <p:ph idx="1" type="subTitle"/>
          </p:nvPr>
        </p:nvSpPr>
        <p:spPr>
          <a:xfrm>
            <a:off x="5002450" y="1887262"/>
            <a:ext cx="3426300" cy="4662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FF0000"/>
              </a:buClr>
              <a:buSzPts val="2400"/>
              <a:buFont typeface="Oswald Medium"/>
              <a:buNone/>
              <a:defRPr sz="2400">
                <a:latin typeface="Oswald Medium"/>
                <a:ea typeface="Oswald Medium"/>
                <a:cs typeface="Oswald Medium"/>
                <a:sym typeface="Oswald Medium"/>
              </a:defRPr>
            </a:lvl1pPr>
            <a:lvl2pPr lvl="1"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2pPr>
            <a:lvl3pPr lvl="2"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3pPr>
            <a:lvl4pPr lvl="3"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4pPr>
            <a:lvl5pPr lvl="4"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5pPr>
            <a:lvl6pPr lvl="5"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6pPr>
            <a:lvl7pPr lvl="6"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7pPr>
            <a:lvl8pPr lvl="7"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8pPr>
            <a:lvl9pPr lvl="8"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9pPr>
          </a:lstStyle>
          <a:p/>
        </p:txBody>
      </p:sp>
      <p:sp>
        <p:nvSpPr>
          <p:cNvPr id="786" name="Google Shape;786;p26"/>
          <p:cNvSpPr txBox="1"/>
          <p:nvPr>
            <p:ph idx="2" type="subTitle"/>
          </p:nvPr>
        </p:nvSpPr>
        <p:spPr>
          <a:xfrm>
            <a:off x="5002450" y="3034281"/>
            <a:ext cx="3426300" cy="4662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FF0000"/>
              </a:buClr>
              <a:buSzPts val="2400"/>
              <a:buFont typeface="Oswald Medium"/>
              <a:buNone/>
              <a:defRPr sz="2400">
                <a:latin typeface="Oswald Medium"/>
                <a:ea typeface="Oswald Medium"/>
                <a:cs typeface="Oswald Medium"/>
                <a:sym typeface="Oswald Medium"/>
              </a:defRPr>
            </a:lvl1pPr>
            <a:lvl2pPr lvl="1"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2pPr>
            <a:lvl3pPr lvl="2"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3pPr>
            <a:lvl4pPr lvl="3"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4pPr>
            <a:lvl5pPr lvl="4"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5pPr>
            <a:lvl6pPr lvl="5"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6pPr>
            <a:lvl7pPr lvl="6"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7pPr>
            <a:lvl8pPr lvl="7"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8pPr>
            <a:lvl9pPr lvl="8"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9pPr>
          </a:lstStyle>
          <a:p/>
        </p:txBody>
      </p:sp>
      <p:sp>
        <p:nvSpPr>
          <p:cNvPr id="787" name="Google Shape;787;p26"/>
          <p:cNvSpPr txBox="1"/>
          <p:nvPr>
            <p:ph idx="3" type="subTitle"/>
          </p:nvPr>
        </p:nvSpPr>
        <p:spPr>
          <a:xfrm>
            <a:off x="5002450" y="4181300"/>
            <a:ext cx="3426300" cy="4662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FF0000"/>
              </a:buClr>
              <a:buSzPts val="2400"/>
              <a:buFont typeface="Oswald Medium"/>
              <a:buNone/>
              <a:defRPr sz="2400">
                <a:latin typeface="Oswald Medium"/>
                <a:ea typeface="Oswald Medium"/>
                <a:cs typeface="Oswald Medium"/>
                <a:sym typeface="Oswald Medium"/>
              </a:defRPr>
            </a:lvl1pPr>
            <a:lvl2pPr lvl="1"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2pPr>
            <a:lvl3pPr lvl="2"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3pPr>
            <a:lvl4pPr lvl="3"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4pPr>
            <a:lvl5pPr lvl="4"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5pPr>
            <a:lvl6pPr lvl="5"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6pPr>
            <a:lvl7pPr lvl="6"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7pPr>
            <a:lvl8pPr lvl="7"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8pPr>
            <a:lvl9pPr lvl="8" rtl="0">
              <a:lnSpc>
                <a:spcPct val="100000"/>
              </a:lnSpc>
              <a:spcBef>
                <a:spcPts val="0"/>
              </a:spcBef>
              <a:spcAft>
                <a:spcPts val="0"/>
              </a:spcAft>
              <a:buClr>
                <a:srgbClr val="FF0000"/>
              </a:buClr>
              <a:buSzPts val="2400"/>
              <a:buFont typeface="Oswald Medium"/>
              <a:buNone/>
              <a:defRPr sz="2400">
                <a:solidFill>
                  <a:srgbClr val="FF0000"/>
                </a:solidFill>
                <a:latin typeface="Oswald Medium"/>
                <a:ea typeface="Oswald Medium"/>
                <a:cs typeface="Oswald Medium"/>
                <a:sym typeface="Oswald Medium"/>
              </a:defRPr>
            </a:lvl9pPr>
          </a:lstStyle>
          <a:p/>
        </p:txBody>
      </p:sp>
      <p:sp>
        <p:nvSpPr>
          <p:cNvPr id="788" name="Google Shape;788;p26"/>
          <p:cNvSpPr txBox="1"/>
          <p:nvPr>
            <p:ph idx="4" type="subTitle"/>
          </p:nvPr>
        </p:nvSpPr>
        <p:spPr>
          <a:xfrm>
            <a:off x="5002450" y="1389563"/>
            <a:ext cx="3426300" cy="4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9" name="Google Shape;789;p26"/>
          <p:cNvSpPr txBox="1"/>
          <p:nvPr>
            <p:ph idx="5" type="subTitle"/>
          </p:nvPr>
        </p:nvSpPr>
        <p:spPr>
          <a:xfrm>
            <a:off x="5002450" y="2536586"/>
            <a:ext cx="3426300" cy="4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0" name="Google Shape;790;p26"/>
          <p:cNvSpPr txBox="1"/>
          <p:nvPr>
            <p:ph idx="6" type="subTitle"/>
          </p:nvPr>
        </p:nvSpPr>
        <p:spPr>
          <a:xfrm>
            <a:off x="5002450" y="3683610"/>
            <a:ext cx="3426300" cy="4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791" name="Google Shape;791;p26"/>
          <p:cNvPicPr preferRelativeResize="0"/>
          <p:nvPr/>
        </p:nvPicPr>
        <p:blipFill rotWithShape="1">
          <a:blip r:embed="rId2">
            <a:alphaModFix/>
          </a:blip>
          <a:srcRect b="29" l="0" r="11925" t="39"/>
          <a:stretch/>
        </p:blipFill>
        <p:spPr>
          <a:xfrm>
            <a:off x="0" y="0"/>
            <a:ext cx="3021400" cy="5143501"/>
          </a:xfrm>
          <a:prstGeom prst="rect">
            <a:avLst/>
          </a:prstGeom>
          <a:noFill/>
          <a:ln>
            <a:noFill/>
          </a:ln>
        </p:spPr>
      </p:pic>
      <p:grpSp>
        <p:nvGrpSpPr>
          <p:cNvPr id="792" name="Google Shape;792;p26"/>
          <p:cNvGrpSpPr/>
          <p:nvPr/>
        </p:nvGrpSpPr>
        <p:grpSpPr>
          <a:xfrm>
            <a:off x="1681538" y="-889387"/>
            <a:ext cx="2336700" cy="2336700"/>
            <a:chOff x="-3409125" y="2800550"/>
            <a:chExt cx="2336700" cy="2336700"/>
          </a:xfrm>
        </p:grpSpPr>
        <p:sp>
          <p:nvSpPr>
            <p:cNvPr id="793" name="Google Shape;793;p26"/>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26"/>
          <p:cNvGrpSpPr/>
          <p:nvPr/>
        </p:nvGrpSpPr>
        <p:grpSpPr>
          <a:xfrm flipH="1">
            <a:off x="2405710" y="4536789"/>
            <a:ext cx="1230148" cy="634671"/>
            <a:chOff x="446775" y="1938400"/>
            <a:chExt cx="1552825" cy="801150"/>
          </a:xfrm>
        </p:grpSpPr>
        <p:sp>
          <p:nvSpPr>
            <p:cNvPr id="796" name="Google Shape;796;p26"/>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26"/>
          <p:cNvGrpSpPr/>
          <p:nvPr/>
        </p:nvGrpSpPr>
        <p:grpSpPr>
          <a:xfrm>
            <a:off x="-996887" y="3696188"/>
            <a:ext cx="2336700" cy="2336700"/>
            <a:chOff x="-3409125" y="2800550"/>
            <a:chExt cx="2336700" cy="2336700"/>
          </a:xfrm>
        </p:grpSpPr>
        <p:sp>
          <p:nvSpPr>
            <p:cNvPr id="816" name="Google Shape;816;p26"/>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818" name="Shape 818"/>
        <p:cNvGrpSpPr/>
        <p:nvPr/>
      </p:nvGrpSpPr>
      <p:grpSpPr>
        <a:xfrm>
          <a:off x="0" y="0"/>
          <a:ext cx="0" cy="0"/>
          <a:chOff x="0" y="0"/>
          <a:chExt cx="0" cy="0"/>
        </a:xfrm>
      </p:grpSpPr>
      <p:sp>
        <p:nvSpPr>
          <p:cNvPr id="819" name="Google Shape;819;p27"/>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820" name="Google Shape;820;p27"/>
          <p:cNvSpPr txBox="1"/>
          <p:nvPr>
            <p:ph idx="1" type="subTitle"/>
          </p:nvPr>
        </p:nvSpPr>
        <p:spPr>
          <a:xfrm>
            <a:off x="1971626" y="1598988"/>
            <a:ext cx="2280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821" name="Google Shape;821;p27"/>
          <p:cNvSpPr txBox="1"/>
          <p:nvPr>
            <p:ph idx="2" type="subTitle"/>
          </p:nvPr>
        </p:nvSpPr>
        <p:spPr>
          <a:xfrm>
            <a:off x="1971626" y="1942262"/>
            <a:ext cx="2280600" cy="831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2" name="Google Shape;822;p27"/>
          <p:cNvSpPr txBox="1"/>
          <p:nvPr>
            <p:ph idx="3" type="subTitle"/>
          </p:nvPr>
        </p:nvSpPr>
        <p:spPr>
          <a:xfrm>
            <a:off x="5909062" y="1942262"/>
            <a:ext cx="2280600" cy="831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3" name="Google Shape;823;p27"/>
          <p:cNvSpPr txBox="1"/>
          <p:nvPr>
            <p:ph idx="4" type="subTitle"/>
          </p:nvPr>
        </p:nvSpPr>
        <p:spPr>
          <a:xfrm>
            <a:off x="1971626" y="3555475"/>
            <a:ext cx="2280600" cy="831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4" name="Google Shape;824;p27"/>
          <p:cNvSpPr txBox="1"/>
          <p:nvPr>
            <p:ph idx="5" type="subTitle"/>
          </p:nvPr>
        </p:nvSpPr>
        <p:spPr>
          <a:xfrm>
            <a:off x="5909062" y="3555475"/>
            <a:ext cx="2280600" cy="831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5" name="Google Shape;825;p27"/>
          <p:cNvSpPr txBox="1"/>
          <p:nvPr>
            <p:ph idx="6" type="subTitle"/>
          </p:nvPr>
        </p:nvSpPr>
        <p:spPr>
          <a:xfrm>
            <a:off x="1971626" y="3212200"/>
            <a:ext cx="2280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826" name="Google Shape;826;p27"/>
          <p:cNvSpPr txBox="1"/>
          <p:nvPr>
            <p:ph idx="7" type="subTitle"/>
          </p:nvPr>
        </p:nvSpPr>
        <p:spPr>
          <a:xfrm>
            <a:off x="5909062" y="1598988"/>
            <a:ext cx="2280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827" name="Google Shape;827;p27"/>
          <p:cNvSpPr txBox="1"/>
          <p:nvPr>
            <p:ph idx="8" type="subTitle"/>
          </p:nvPr>
        </p:nvSpPr>
        <p:spPr>
          <a:xfrm>
            <a:off x="5909062" y="3212200"/>
            <a:ext cx="2280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grpSp>
        <p:nvGrpSpPr>
          <p:cNvPr id="828" name="Google Shape;828;p27"/>
          <p:cNvGrpSpPr/>
          <p:nvPr/>
        </p:nvGrpSpPr>
        <p:grpSpPr>
          <a:xfrm>
            <a:off x="334350" y="3344625"/>
            <a:ext cx="285600" cy="820600"/>
            <a:chOff x="334350" y="3344625"/>
            <a:chExt cx="285600" cy="820600"/>
          </a:xfrm>
        </p:grpSpPr>
        <p:sp>
          <p:nvSpPr>
            <p:cNvPr id="829" name="Google Shape;829;p27"/>
            <p:cNvSpPr/>
            <p:nvPr/>
          </p:nvSpPr>
          <p:spPr>
            <a:xfrm>
              <a:off x="334350" y="33446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334350" y="38796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1" name="Google Shape;831;p27"/>
          <p:cNvPicPr preferRelativeResize="0"/>
          <p:nvPr/>
        </p:nvPicPr>
        <p:blipFill rotWithShape="1">
          <a:blip r:embed="rId2">
            <a:alphaModFix/>
          </a:blip>
          <a:srcRect b="0" l="52274" r="38324" t="9395"/>
          <a:stretch/>
        </p:blipFill>
        <p:spPr>
          <a:xfrm>
            <a:off x="8787962" y="0"/>
            <a:ext cx="355651" cy="5143501"/>
          </a:xfrm>
          <a:prstGeom prst="rect">
            <a:avLst/>
          </a:prstGeom>
          <a:noFill/>
          <a:ln>
            <a:noFill/>
          </a:ln>
        </p:spPr>
      </p:pic>
      <p:grpSp>
        <p:nvGrpSpPr>
          <p:cNvPr id="832" name="Google Shape;832;p27"/>
          <p:cNvGrpSpPr/>
          <p:nvPr/>
        </p:nvGrpSpPr>
        <p:grpSpPr>
          <a:xfrm>
            <a:off x="6959510" y="-27960"/>
            <a:ext cx="1230148" cy="634671"/>
            <a:chOff x="446775" y="1938400"/>
            <a:chExt cx="1552825" cy="801150"/>
          </a:xfrm>
        </p:grpSpPr>
        <p:sp>
          <p:nvSpPr>
            <p:cNvPr id="833" name="Google Shape;833;p27"/>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27"/>
          <p:cNvGrpSpPr/>
          <p:nvPr/>
        </p:nvGrpSpPr>
        <p:grpSpPr>
          <a:xfrm>
            <a:off x="334350" y="1734250"/>
            <a:ext cx="285600" cy="820600"/>
            <a:chOff x="334350" y="1734250"/>
            <a:chExt cx="285600" cy="820600"/>
          </a:xfrm>
        </p:grpSpPr>
        <p:sp>
          <p:nvSpPr>
            <p:cNvPr id="853" name="Google Shape;853;p27"/>
            <p:cNvSpPr/>
            <p:nvPr/>
          </p:nvSpPr>
          <p:spPr>
            <a:xfrm>
              <a:off x="334350" y="1734250"/>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334350" y="2269250"/>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55" name="Shape 855"/>
        <p:cNvGrpSpPr/>
        <p:nvPr/>
      </p:nvGrpSpPr>
      <p:grpSpPr>
        <a:xfrm>
          <a:off x="0" y="0"/>
          <a:ext cx="0" cy="0"/>
          <a:chOff x="0" y="0"/>
          <a:chExt cx="0" cy="0"/>
        </a:xfrm>
      </p:grpSpPr>
      <p:pic>
        <p:nvPicPr>
          <p:cNvPr id="856" name="Google Shape;856;p28"/>
          <p:cNvPicPr preferRelativeResize="0"/>
          <p:nvPr/>
        </p:nvPicPr>
        <p:blipFill rotWithShape="1">
          <a:blip r:embed="rId2">
            <a:alphaModFix/>
          </a:blip>
          <a:srcRect b="149" l="24146" r="70022" t="0"/>
          <a:stretch/>
        </p:blipFill>
        <p:spPr>
          <a:xfrm rot="-5400000">
            <a:off x="4395414" y="414362"/>
            <a:ext cx="355924" cy="9146752"/>
          </a:xfrm>
          <a:prstGeom prst="rect">
            <a:avLst/>
          </a:prstGeom>
          <a:noFill/>
          <a:ln>
            <a:noFill/>
          </a:ln>
        </p:spPr>
      </p:pic>
      <p:grpSp>
        <p:nvGrpSpPr>
          <p:cNvPr id="857" name="Google Shape;857;p28"/>
          <p:cNvGrpSpPr/>
          <p:nvPr/>
        </p:nvGrpSpPr>
        <p:grpSpPr>
          <a:xfrm>
            <a:off x="1110925" y="3941663"/>
            <a:ext cx="2336700" cy="2336700"/>
            <a:chOff x="-3409125" y="2800550"/>
            <a:chExt cx="2336700" cy="2336700"/>
          </a:xfrm>
        </p:grpSpPr>
        <p:sp>
          <p:nvSpPr>
            <p:cNvPr id="858" name="Google Shape;858;p28"/>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8"/>
          <p:cNvGrpSpPr/>
          <p:nvPr/>
        </p:nvGrpSpPr>
        <p:grpSpPr>
          <a:xfrm>
            <a:off x="274175" y="2665850"/>
            <a:ext cx="8595650" cy="501900"/>
            <a:chOff x="274175" y="2665850"/>
            <a:chExt cx="8595650" cy="501900"/>
          </a:xfrm>
        </p:grpSpPr>
        <p:sp>
          <p:nvSpPr>
            <p:cNvPr id="861" name="Google Shape;861;p28"/>
            <p:cNvSpPr/>
            <p:nvPr/>
          </p:nvSpPr>
          <p:spPr>
            <a:xfrm>
              <a:off x="8367925" y="266585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a:off x="274175" y="266585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28"/>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864" name="Google Shape;864;p28"/>
          <p:cNvSpPr txBox="1"/>
          <p:nvPr>
            <p:ph idx="1" type="subTitle"/>
          </p:nvPr>
        </p:nvSpPr>
        <p:spPr>
          <a:xfrm>
            <a:off x="832150" y="1914862"/>
            <a:ext cx="21120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5" name="Google Shape;865;p28"/>
          <p:cNvSpPr txBox="1"/>
          <p:nvPr>
            <p:ph idx="2" type="subTitle"/>
          </p:nvPr>
        </p:nvSpPr>
        <p:spPr>
          <a:xfrm>
            <a:off x="3516000" y="1914862"/>
            <a:ext cx="21120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6" name="Google Shape;866;p28"/>
          <p:cNvSpPr txBox="1"/>
          <p:nvPr>
            <p:ph idx="3" type="subTitle"/>
          </p:nvPr>
        </p:nvSpPr>
        <p:spPr>
          <a:xfrm>
            <a:off x="6202250" y="1914862"/>
            <a:ext cx="21075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7" name="Google Shape;867;p28"/>
          <p:cNvSpPr txBox="1"/>
          <p:nvPr>
            <p:ph idx="4" type="subTitle"/>
          </p:nvPr>
        </p:nvSpPr>
        <p:spPr>
          <a:xfrm>
            <a:off x="832150" y="3528075"/>
            <a:ext cx="21120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8" name="Google Shape;868;p28"/>
          <p:cNvSpPr txBox="1"/>
          <p:nvPr>
            <p:ph idx="5" type="subTitle"/>
          </p:nvPr>
        </p:nvSpPr>
        <p:spPr>
          <a:xfrm>
            <a:off x="3516002" y="3528075"/>
            <a:ext cx="21120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9" name="Google Shape;869;p28"/>
          <p:cNvSpPr txBox="1"/>
          <p:nvPr>
            <p:ph idx="6" type="subTitle"/>
          </p:nvPr>
        </p:nvSpPr>
        <p:spPr>
          <a:xfrm>
            <a:off x="6206674" y="3528075"/>
            <a:ext cx="21075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0" name="Google Shape;870;p28"/>
          <p:cNvSpPr txBox="1"/>
          <p:nvPr>
            <p:ph idx="7" type="subTitle"/>
          </p:nvPr>
        </p:nvSpPr>
        <p:spPr>
          <a:xfrm>
            <a:off x="832150" y="1564300"/>
            <a:ext cx="2112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871" name="Google Shape;871;p28"/>
          <p:cNvSpPr txBox="1"/>
          <p:nvPr>
            <p:ph idx="8" type="subTitle"/>
          </p:nvPr>
        </p:nvSpPr>
        <p:spPr>
          <a:xfrm>
            <a:off x="3519413" y="1564300"/>
            <a:ext cx="2112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872" name="Google Shape;872;p28"/>
          <p:cNvSpPr txBox="1"/>
          <p:nvPr>
            <p:ph idx="9" type="subTitle"/>
          </p:nvPr>
        </p:nvSpPr>
        <p:spPr>
          <a:xfrm>
            <a:off x="6206700" y="1564300"/>
            <a:ext cx="2112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873" name="Google Shape;873;p28"/>
          <p:cNvSpPr txBox="1"/>
          <p:nvPr>
            <p:ph idx="13" type="subTitle"/>
          </p:nvPr>
        </p:nvSpPr>
        <p:spPr>
          <a:xfrm>
            <a:off x="832150" y="3184800"/>
            <a:ext cx="2112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874" name="Google Shape;874;p28"/>
          <p:cNvSpPr txBox="1"/>
          <p:nvPr>
            <p:ph idx="14" type="subTitle"/>
          </p:nvPr>
        </p:nvSpPr>
        <p:spPr>
          <a:xfrm>
            <a:off x="3519413" y="3184800"/>
            <a:ext cx="2112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875" name="Google Shape;875;p28"/>
          <p:cNvSpPr txBox="1"/>
          <p:nvPr>
            <p:ph idx="15" type="subTitle"/>
          </p:nvPr>
        </p:nvSpPr>
        <p:spPr>
          <a:xfrm>
            <a:off x="6206700" y="3184800"/>
            <a:ext cx="21120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76" name="Shape 876"/>
        <p:cNvGrpSpPr/>
        <p:nvPr/>
      </p:nvGrpSpPr>
      <p:grpSpPr>
        <a:xfrm>
          <a:off x="0" y="0"/>
          <a:ext cx="0" cy="0"/>
          <a:chOff x="0" y="0"/>
          <a:chExt cx="0" cy="0"/>
        </a:xfrm>
      </p:grpSpPr>
      <p:pic>
        <p:nvPicPr>
          <p:cNvPr id="877" name="Google Shape;877;p29"/>
          <p:cNvPicPr preferRelativeResize="0"/>
          <p:nvPr/>
        </p:nvPicPr>
        <p:blipFill rotWithShape="1">
          <a:blip r:embed="rId2">
            <a:alphaModFix/>
          </a:blip>
          <a:srcRect b="149" l="69684" r="24485" t="0"/>
          <a:stretch/>
        </p:blipFill>
        <p:spPr>
          <a:xfrm rot="-5400000">
            <a:off x="4395414" y="414362"/>
            <a:ext cx="355924" cy="9146752"/>
          </a:xfrm>
          <a:prstGeom prst="rect">
            <a:avLst/>
          </a:prstGeom>
          <a:noFill/>
          <a:ln>
            <a:noFill/>
          </a:ln>
        </p:spPr>
      </p:pic>
      <p:grpSp>
        <p:nvGrpSpPr>
          <p:cNvPr id="878" name="Google Shape;878;p29"/>
          <p:cNvGrpSpPr/>
          <p:nvPr/>
        </p:nvGrpSpPr>
        <p:grpSpPr>
          <a:xfrm>
            <a:off x="3403650" y="3819388"/>
            <a:ext cx="2336700" cy="2336700"/>
            <a:chOff x="-3409125" y="2800550"/>
            <a:chExt cx="2336700" cy="2336700"/>
          </a:xfrm>
        </p:grpSpPr>
        <p:sp>
          <p:nvSpPr>
            <p:cNvPr id="879" name="Google Shape;879;p29"/>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29"/>
          <p:cNvGrpSpPr/>
          <p:nvPr/>
        </p:nvGrpSpPr>
        <p:grpSpPr>
          <a:xfrm>
            <a:off x="717551" y="-27960"/>
            <a:ext cx="1230148" cy="634671"/>
            <a:chOff x="446775" y="1938400"/>
            <a:chExt cx="1552825" cy="801150"/>
          </a:xfrm>
        </p:grpSpPr>
        <p:sp>
          <p:nvSpPr>
            <p:cNvPr id="882" name="Google Shape;882;p29"/>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29"/>
          <p:cNvGrpSpPr/>
          <p:nvPr/>
        </p:nvGrpSpPr>
        <p:grpSpPr>
          <a:xfrm>
            <a:off x="7196301" y="-27960"/>
            <a:ext cx="1230148" cy="634671"/>
            <a:chOff x="446775" y="1938400"/>
            <a:chExt cx="1552825" cy="801150"/>
          </a:xfrm>
        </p:grpSpPr>
        <p:sp>
          <p:nvSpPr>
            <p:cNvPr id="902" name="Google Shape;902;p29"/>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9"/>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9"/>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9"/>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9"/>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9"/>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29"/>
          <p:cNvSpPr txBox="1"/>
          <p:nvPr>
            <p:ph hasCustomPrompt="1" type="title"/>
          </p:nvPr>
        </p:nvSpPr>
        <p:spPr>
          <a:xfrm>
            <a:off x="3167458" y="1599375"/>
            <a:ext cx="2808900" cy="582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922" name="Google Shape;922;p29"/>
          <p:cNvSpPr txBox="1"/>
          <p:nvPr>
            <p:ph idx="1" type="subTitle"/>
          </p:nvPr>
        </p:nvSpPr>
        <p:spPr>
          <a:xfrm flipH="1">
            <a:off x="3167400" y="2167825"/>
            <a:ext cx="2809200" cy="58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923" name="Google Shape;923;p29"/>
          <p:cNvSpPr txBox="1"/>
          <p:nvPr>
            <p:ph hasCustomPrompt="1" idx="2" type="title"/>
          </p:nvPr>
        </p:nvSpPr>
        <p:spPr>
          <a:xfrm>
            <a:off x="5197865" y="3210400"/>
            <a:ext cx="2808900" cy="582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924" name="Google Shape;924;p29"/>
          <p:cNvSpPr txBox="1"/>
          <p:nvPr>
            <p:ph idx="3" type="subTitle"/>
          </p:nvPr>
        </p:nvSpPr>
        <p:spPr>
          <a:xfrm flipH="1">
            <a:off x="5197775" y="3778850"/>
            <a:ext cx="2809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925" name="Google Shape;925;p29"/>
          <p:cNvSpPr txBox="1"/>
          <p:nvPr>
            <p:ph hasCustomPrompt="1" idx="4" type="title"/>
          </p:nvPr>
        </p:nvSpPr>
        <p:spPr>
          <a:xfrm>
            <a:off x="1137327" y="3210400"/>
            <a:ext cx="2808900" cy="582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t>xx%</a:t>
            </a:r>
          </a:p>
        </p:txBody>
      </p:sp>
      <p:sp>
        <p:nvSpPr>
          <p:cNvPr id="926" name="Google Shape;926;p29"/>
          <p:cNvSpPr txBox="1"/>
          <p:nvPr>
            <p:ph idx="5" type="subTitle"/>
          </p:nvPr>
        </p:nvSpPr>
        <p:spPr>
          <a:xfrm flipH="1">
            <a:off x="1137027" y="3778850"/>
            <a:ext cx="28092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927" name="Google Shape;927;p29"/>
          <p:cNvSpPr txBox="1"/>
          <p:nvPr>
            <p:ph idx="6"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928" name="Shape 928"/>
        <p:cNvGrpSpPr/>
        <p:nvPr/>
      </p:nvGrpSpPr>
      <p:grpSpPr>
        <a:xfrm>
          <a:off x="0" y="0"/>
          <a:ext cx="0" cy="0"/>
          <a:chOff x="0" y="0"/>
          <a:chExt cx="0" cy="0"/>
        </a:xfrm>
      </p:grpSpPr>
      <p:pic>
        <p:nvPicPr>
          <p:cNvPr id="929" name="Google Shape;929;p30"/>
          <p:cNvPicPr preferRelativeResize="0"/>
          <p:nvPr/>
        </p:nvPicPr>
        <p:blipFill rotWithShape="1">
          <a:blip r:embed="rId2">
            <a:alphaModFix/>
          </a:blip>
          <a:srcRect b="149" l="3449" r="90720" t="0"/>
          <a:stretch/>
        </p:blipFill>
        <p:spPr>
          <a:xfrm rot="-5400000">
            <a:off x="4395414" y="414362"/>
            <a:ext cx="355924" cy="9146752"/>
          </a:xfrm>
          <a:prstGeom prst="rect">
            <a:avLst/>
          </a:prstGeom>
          <a:noFill/>
          <a:ln>
            <a:noFill/>
          </a:ln>
        </p:spPr>
      </p:pic>
      <p:grpSp>
        <p:nvGrpSpPr>
          <p:cNvPr id="930" name="Google Shape;930;p30"/>
          <p:cNvGrpSpPr/>
          <p:nvPr/>
        </p:nvGrpSpPr>
        <p:grpSpPr>
          <a:xfrm>
            <a:off x="3403650" y="3819388"/>
            <a:ext cx="2336700" cy="2336700"/>
            <a:chOff x="-3409125" y="2800550"/>
            <a:chExt cx="2336700" cy="2336700"/>
          </a:xfrm>
        </p:grpSpPr>
        <p:sp>
          <p:nvSpPr>
            <p:cNvPr id="931" name="Google Shape;931;p30"/>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 name="Google Shape;933;p30"/>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934" name="Google Shape;934;p30"/>
          <p:cNvSpPr txBox="1"/>
          <p:nvPr>
            <p:ph idx="1" type="subTitle"/>
          </p:nvPr>
        </p:nvSpPr>
        <p:spPr>
          <a:xfrm>
            <a:off x="932897" y="3470301"/>
            <a:ext cx="19767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5" name="Google Shape;935;p30"/>
          <p:cNvSpPr txBox="1"/>
          <p:nvPr>
            <p:ph idx="2" type="subTitle"/>
          </p:nvPr>
        </p:nvSpPr>
        <p:spPr>
          <a:xfrm>
            <a:off x="932897" y="3107475"/>
            <a:ext cx="19767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936" name="Google Shape;936;p30"/>
          <p:cNvSpPr txBox="1"/>
          <p:nvPr>
            <p:ph hasCustomPrompt="1" idx="3" type="title"/>
          </p:nvPr>
        </p:nvSpPr>
        <p:spPr>
          <a:xfrm>
            <a:off x="932897" y="2669625"/>
            <a:ext cx="1976700" cy="466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Oswald Medium"/>
              <a:buNone/>
              <a:defRPr sz="2400">
                <a:latin typeface="Oswald Medium"/>
                <a:ea typeface="Oswald Medium"/>
                <a:cs typeface="Oswald Medium"/>
                <a:sym typeface="Oswald Medium"/>
              </a:defRPr>
            </a:lvl1pPr>
            <a:lvl2pPr lvl="1" rtl="0">
              <a:spcBef>
                <a:spcPts val="0"/>
              </a:spcBef>
              <a:spcAft>
                <a:spcPts val="0"/>
              </a:spcAft>
              <a:buSzPts val="2400"/>
              <a:buFont typeface="Oswald Medium"/>
              <a:buNone/>
              <a:defRPr sz="2400">
                <a:latin typeface="Oswald Medium"/>
                <a:ea typeface="Oswald Medium"/>
                <a:cs typeface="Oswald Medium"/>
                <a:sym typeface="Oswald Medium"/>
              </a:defRPr>
            </a:lvl2pPr>
            <a:lvl3pPr lvl="2" rtl="0">
              <a:spcBef>
                <a:spcPts val="0"/>
              </a:spcBef>
              <a:spcAft>
                <a:spcPts val="0"/>
              </a:spcAft>
              <a:buSzPts val="2400"/>
              <a:buFont typeface="Oswald Medium"/>
              <a:buNone/>
              <a:defRPr sz="2400">
                <a:latin typeface="Oswald Medium"/>
                <a:ea typeface="Oswald Medium"/>
                <a:cs typeface="Oswald Medium"/>
                <a:sym typeface="Oswald Medium"/>
              </a:defRPr>
            </a:lvl3pPr>
            <a:lvl4pPr lvl="3" rtl="0">
              <a:spcBef>
                <a:spcPts val="0"/>
              </a:spcBef>
              <a:spcAft>
                <a:spcPts val="0"/>
              </a:spcAft>
              <a:buSzPts val="2400"/>
              <a:buFont typeface="Oswald Medium"/>
              <a:buNone/>
              <a:defRPr sz="2400">
                <a:latin typeface="Oswald Medium"/>
                <a:ea typeface="Oswald Medium"/>
                <a:cs typeface="Oswald Medium"/>
                <a:sym typeface="Oswald Medium"/>
              </a:defRPr>
            </a:lvl4pPr>
            <a:lvl5pPr lvl="4" rtl="0">
              <a:spcBef>
                <a:spcPts val="0"/>
              </a:spcBef>
              <a:spcAft>
                <a:spcPts val="0"/>
              </a:spcAft>
              <a:buSzPts val="2400"/>
              <a:buFont typeface="Oswald Medium"/>
              <a:buNone/>
              <a:defRPr sz="2400">
                <a:latin typeface="Oswald Medium"/>
                <a:ea typeface="Oswald Medium"/>
                <a:cs typeface="Oswald Medium"/>
                <a:sym typeface="Oswald Medium"/>
              </a:defRPr>
            </a:lvl5pPr>
            <a:lvl6pPr lvl="5" rtl="0">
              <a:spcBef>
                <a:spcPts val="0"/>
              </a:spcBef>
              <a:spcAft>
                <a:spcPts val="0"/>
              </a:spcAft>
              <a:buSzPts val="2400"/>
              <a:buFont typeface="Oswald Medium"/>
              <a:buNone/>
              <a:defRPr sz="2400">
                <a:latin typeface="Oswald Medium"/>
                <a:ea typeface="Oswald Medium"/>
                <a:cs typeface="Oswald Medium"/>
                <a:sym typeface="Oswald Medium"/>
              </a:defRPr>
            </a:lvl6pPr>
            <a:lvl7pPr lvl="6" rtl="0">
              <a:spcBef>
                <a:spcPts val="0"/>
              </a:spcBef>
              <a:spcAft>
                <a:spcPts val="0"/>
              </a:spcAft>
              <a:buSzPts val="2400"/>
              <a:buFont typeface="Oswald Medium"/>
              <a:buNone/>
              <a:defRPr sz="2400">
                <a:latin typeface="Oswald Medium"/>
                <a:ea typeface="Oswald Medium"/>
                <a:cs typeface="Oswald Medium"/>
                <a:sym typeface="Oswald Medium"/>
              </a:defRPr>
            </a:lvl7pPr>
            <a:lvl8pPr lvl="7" rtl="0">
              <a:spcBef>
                <a:spcPts val="0"/>
              </a:spcBef>
              <a:spcAft>
                <a:spcPts val="0"/>
              </a:spcAft>
              <a:buSzPts val="2400"/>
              <a:buFont typeface="Oswald Medium"/>
              <a:buNone/>
              <a:defRPr sz="2400">
                <a:latin typeface="Oswald Medium"/>
                <a:ea typeface="Oswald Medium"/>
                <a:cs typeface="Oswald Medium"/>
                <a:sym typeface="Oswald Medium"/>
              </a:defRPr>
            </a:lvl8pPr>
            <a:lvl9pPr lvl="8" rtl="0">
              <a:spcBef>
                <a:spcPts val="0"/>
              </a:spcBef>
              <a:spcAft>
                <a:spcPts val="0"/>
              </a:spcAft>
              <a:buSzPts val="2400"/>
              <a:buFont typeface="Oswald Medium"/>
              <a:buNone/>
              <a:defRPr sz="2400">
                <a:latin typeface="Oswald Medium"/>
                <a:ea typeface="Oswald Medium"/>
                <a:cs typeface="Oswald Medium"/>
                <a:sym typeface="Oswald Medium"/>
              </a:defRPr>
            </a:lvl9pPr>
          </a:lstStyle>
          <a:p>
            <a:r>
              <a:t>xx%</a:t>
            </a:r>
          </a:p>
        </p:txBody>
      </p:sp>
      <p:sp>
        <p:nvSpPr>
          <p:cNvPr id="937" name="Google Shape;937;p30"/>
          <p:cNvSpPr txBox="1"/>
          <p:nvPr>
            <p:ph idx="4" type="subTitle"/>
          </p:nvPr>
        </p:nvSpPr>
        <p:spPr>
          <a:xfrm>
            <a:off x="3583650" y="3470301"/>
            <a:ext cx="19767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8" name="Google Shape;938;p30"/>
          <p:cNvSpPr txBox="1"/>
          <p:nvPr>
            <p:ph idx="5" type="subTitle"/>
          </p:nvPr>
        </p:nvSpPr>
        <p:spPr>
          <a:xfrm>
            <a:off x="3583650" y="3107475"/>
            <a:ext cx="19767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939" name="Google Shape;939;p30"/>
          <p:cNvSpPr txBox="1"/>
          <p:nvPr>
            <p:ph hasCustomPrompt="1" idx="6" type="title"/>
          </p:nvPr>
        </p:nvSpPr>
        <p:spPr>
          <a:xfrm>
            <a:off x="3583650" y="2669625"/>
            <a:ext cx="1976700" cy="466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Oswald Medium"/>
              <a:buNone/>
              <a:defRPr sz="2400">
                <a:latin typeface="Oswald Medium"/>
                <a:ea typeface="Oswald Medium"/>
                <a:cs typeface="Oswald Medium"/>
                <a:sym typeface="Oswald Medium"/>
              </a:defRPr>
            </a:lvl1pPr>
            <a:lvl2pPr lvl="1" rtl="0">
              <a:spcBef>
                <a:spcPts val="0"/>
              </a:spcBef>
              <a:spcAft>
                <a:spcPts val="0"/>
              </a:spcAft>
              <a:buSzPts val="2400"/>
              <a:buFont typeface="Oswald Medium"/>
              <a:buNone/>
              <a:defRPr sz="2400">
                <a:latin typeface="Oswald Medium"/>
                <a:ea typeface="Oswald Medium"/>
                <a:cs typeface="Oswald Medium"/>
                <a:sym typeface="Oswald Medium"/>
              </a:defRPr>
            </a:lvl2pPr>
            <a:lvl3pPr lvl="2" rtl="0">
              <a:spcBef>
                <a:spcPts val="0"/>
              </a:spcBef>
              <a:spcAft>
                <a:spcPts val="0"/>
              </a:spcAft>
              <a:buSzPts val="2400"/>
              <a:buFont typeface="Oswald Medium"/>
              <a:buNone/>
              <a:defRPr sz="2400">
                <a:latin typeface="Oswald Medium"/>
                <a:ea typeface="Oswald Medium"/>
                <a:cs typeface="Oswald Medium"/>
                <a:sym typeface="Oswald Medium"/>
              </a:defRPr>
            </a:lvl3pPr>
            <a:lvl4pPr lvl="3" rtl="0">
              <a:spcBef>
                <a:spcPts val="0"/>
              </a:spcBef>
              <a:spcAft>
                <a:spcPts val="0"/>
              </a:spcAft>
              <a:buSzPts val="2400"/>
              <a:buFont typeface="Oswald Medium"/>
              <a:buNone/>
              <a:defRPr sz="2400">
                <a:latin typeface="Oswald Medium"/>
                <a:ea typeface="Oswald Medium"/>
                <a:cs typeface="Oswald Medium"/>
                <a:sym typeface="Oswald Medium"/>
              </a:defRPr>
            </a:lvl4pPr>
            <a:lvl5pPr lvl="4" rtl="0">
              <a:spcBef>
                <a:spcPts val="0"/>
              </a:spcBef>
              <a:spcAft>
                <a:spcPts val="0"/>
              </a:spcAft>
              <a:buSzPts val="2400"/>
              <a:buFont typeface="Oswald Medium"/>
              <a:buNone/>
              <a:defRPr sz="2400">
                <a:latin typeface="Oswald Medium"/>
                <a:ea typeface="Oswald Medium"/>
                <a:cs typeface="Oswald Medium"/>
                <a:sym typeface="Oswald Medium"/>
              </a:defRPr>
            </a:lvl5pPr>
            <a:lvl6pPr lvl="5" rtl="0">
              <a:spcBef>
                <a:spcPts val="0"/>
              </a:spcBef>
              <a:spcAft>
                <a:spcPts val="0"/>
              </a:spcAft>
              <a:buSzPts val="2400"/>
              <a:buFont typeface="Oswald Medium"/>
              <a:buNone/>
              <a:defRPr sz="2400">
                <a:latin typeface="Oswald Medium"/>
                <a:ea typeface="Oswald Medium"/>
                <a:cs typeface="Oswald Medium"/>
                <a:sym typeface="Oswald Medium"/>
              </a:defRPr>
            </a:lvl6pPr>
            <a:lvl7pPr lvl="6" rtl="0">
              <a:spcBef>
                <a:spcPts val="0"/>
              </a:spcBef>
              <a:spcAft>
                <a:spcPts val="0"/>
              </a:spcAft>
              <a:buSzPts val="2400"/>
              <a:buFont typeface="Oswald Medium"/>
              <a:buNone/>
              <a:defRPr sz="2400">
                <a:latin typeface="Oswald Medium"/>
                <a:ea typeface="Oswald Medium"/>
                <a:cs typeface="Oswald Medium"/>
                <a:sym typeface="Oswald Medium"/>
              </a:defRPr>
            </a:lvl7pPr>
            <a:lvl8pPr lvl="7" rtl="0">
              <a:spcBef>
                <a:spcPts val="0"/>
              </a:spcBef>
              <a:spcAft>
                <a:spcPts val="0"/>
              </a:spcAft>
              <a:buSzPts val="2400"/>
              <a:buFont typeface="Oswald Medium"/>
              <a:buNone/>
              <a:defRPr sz="2400">
                <a:latin typeface="Oswald Medium"/>
                <a:ea typeface="Oswald Medium"/>
                <a:cs typeface="Oswald Medium"/>
                <a:sym typeface="Oswald Medium"/>
              </a:defRPr>
            </a:lvl8pPr>
            <a:lvl9pPr lvl="8" rtl="0">
              <a:spcBef>
                <a:spcPts val="0"/>
              </a:spcBef>
              <a:spcAft>
                <a:spcPts val="0"/>
              </a:spcAft>
              <a:buSzPts val="2400"/>
              <a:buFont typeface="Oswald Medium"/>
              <a:buNone/>
              <a:defRPr sz="2400">
                <a:latin typeface="Oswald Medium"/>
                <a:ea typeface="Oswald Medium"/>
                <a:cs typeface="Oswald Medium"/>
                <a:sym typeface="Oswald Medium"/>
              </a:defRPr>
            </a:lvl9pPr>
          </a:lstStyle>
          <a:p>
            <a:r>
              <a:t>xx%</a:t>
            </a:r>
          </a:p>
        </p:txBody>
      </p:sp>
      <p:sp>
        <p:nvSpPr>
          <p:cNvPr id="940" name="Google Shape;940;p30"/>
          <p:cNvSpPr txBox="1"/>
          <p:nvPr>
            <p:ph idx="7" type="subTitle"/>
          </p:nvPr>
        </p:nvSpPr>
        <p:spPr>
          <a:xfrm>
            <a:off x="6234400" y="3470301"/>
            <a:ext cx="19767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1" name="Google Shape;941;p30"/>
          <p:cNvSpPr txBox="1"/>
          <p:nvPr>
            <p:ph idx="8" type="subTitle"/>
          </p:nvPr>
        </p:nvSpPr>
        <p:spPr>
          <a:xfrm>
            <a:off x="6234400" y="3107475"/>
            <a:ext cx="1976700" cy="466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1pPr>
            <a:lvl2pPr lvl="1"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2pPr>
            <a:lvl3pPr lvl="2"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3pPr>
            <a:lvl4pPr lvl="3"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4pPr>
            <a:lvl5pPr lvl="4"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5pPr>
            <a:lvl6pPr lvl="5"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6pPr>
            <a:lvl7pPr lvl="6"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7pPr>
            <a:lvl8pPr lvl="7"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8pPr>
            <a:lvl9pPr lvl="8" rtl="0" algn="ctr">
              <a:lnSpc>
                <a:spcPct val="100000"/>
              </a:lnSpc>
              <a:spcBef>
                <a:spcPts val="0"/>
              </a:spcBef>
              <a:spcAft>
                <a:spcPts val="0"/>
              </a:spcAft>
              <a:buClr>
                <a:schemeClr val="dk1"/>
              </a:buClr>
              <a:buSzPts val="2400"/>
              <a:buFont typeface="Oswald Medium"/>
              <a:buNone/>
              <a:defRPr sz="2400">
                <a:solidFill>
                  <a:schemeClr val="dk1"/>
                </a:solidFill>
                <a:latin typeface="Oswald Medium"/>
                <a:ea typeface="Oswald Medium"/>
                <a:cs typeface="Oswald Medium"/>
                <a:sym typeface="Oswald Medium"/>
              </a:defRPr>
            </a:lvl9pPr>
          </a:lstStyle>
          <a:p/>
        </p:txBody>
      </p:sp>
      <p:sp>
        <p:nvSpPr>
          <p:cNvPr id="942" name="Google Shape;942;p30"/>
          <p:cNvSpPr txBox="1"/>
          <p:nvPr>
            <p:ph hasCustomPrompt="1" idx="9" type="title"/>
          </p:nvPr>
        </p:nvSpPr>
        <p:spPr>
          <a:xfrm>
            <a:off x="6234400" y="2669625"/>
            <a:ext cx="1976700" cy="466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Font typeface="Oswald Medium"/>
              <a:buNone/>
              <a:defRPr sz="2400">
                <a:latin typeface="Oswald Medium"/>
                <a:ea typeface="Oswald Medium"/>
                <a:cs typeface="Oswald Medium"/>
                <a:sym typeface="Oswald Medium"/>
              </a:defRPr>
            </a:lvl1pPr>
            <a:lvl2pPr lvl="1" rtl="0">
              <a:spcBef>
                <a:spcPts val="0"/>
              </a:spcBef>
              <a:spcAft>
                <a:spcPts val="0"/>
              </a:spcAft>
              <a:buSzPts val="2400"/>
              <a:buFont typeface="Oswald Medium"/>
              <a:buNone/>
              <a:defRPr sz="2400">
                <a:latin typeface="Oswald Medium"/>
                <a:ea typeface="Oswald Medium"/>
                <a:cs typeface="Oswald Medium"/>
                <a:sym typeface="Oswald Medium"/>
              </a:defRPr>
            </a:lvl2pPr>
            <a:lvl3pPr lvl="2" rtl="0">
              <a:spcBef>
                <a:spcPts val="0"/>
              </a:spcBef>
              <a:spcAft>
                <a:spcPts val="0"/>
              </a:spcAft>
              <a:buSzPts val="2400"/>
              <a:buFont typeface="Oswald Medium"/>
              <a:buNone/>
              <a:defRPr sz="2400">
                <a:latin typeface="Oswald Medium"/>
                <a:ea typeface="Oswald Medium"/>
                <a:cs typeface="Oswald Medium"/>
                <a:sym typeface="Oswald Medium"/>
              </a:defRPr>
            </a:lvl3pPr>
            <a:lvl4pPr lvl="3" rtl="0">
              <a:spcBef>
                <a:spcPts val="0"/>
              </a:spcBef>
              <a:spcAft>
                <a:spcPts val="0"/>
              </a:spcAft>
              <a:buSzPts val="2400"/>
              <a:buFont typeface="Oswald Medium"/>
              <a:buNone/>
              <a:defRPr sz="2400">
                <a:latin typeface="Oswald Medium"/>
                <a:ea typeface="Oswald Medium"/>
                <a:cs typeface="Oswald Medium"/>
                <a:sym typeface="Oswald Medium"/>
              </a:defRPr>
            </a:lvl4pPr>
            <a:lvl5pPr lvl="4" rtl="0">
              <a:spcBef>
                <a:spcPts val="0"/>
              </a:spcBef>
              <a:spcAft>
                <a:spcPts val="0"/>
              </a:spcAft>
              <a:buSzPts val="2400"/>
              <a:buFont typeface="Oswald Medium"/>
              <a:buNone/>
              <a:defRPr sz="2400">
                <a:latin typeface="Oswald Medium"/>
                <a:ea typeface="Oswald Medium"/>
                <a:cs typeface="Oswald Medium"/>
                <a:sym typeface="Oswald Medium"/>
              </a:defRPr>
            </a:lvl5pPr>
            <a:lvl6pPr lvl="5" rtl="0">
              <a:spcBef>
                <a:spcPts val="0"/>
              </a:spcBef>
              <a:spcAft>
                <a:spcPts val="0"/>
              </a:spcAft>
              <a:buSzPts val="2400"/>
              <a:buFont typeface="Oswald Medium"/>
              <a:buNone/>
              <a:defRPr sz="2400">
                <a:latin typeface="Oswald Medium"/>
                <a:ea typeface="Oswald Medium"/>
                <a:cs typeface="Oswald Medium"/>
                <a:sym typeface="Oswald Medium"/>
              </a:defRPr>
            </a:lvl6pPr>
            <a:lvl7pPr lvl="6" rtl="0">
              <a:spcBef>
                <a:spcPts val="0"/>
              </a:spcBef>
              <a:spcAft>
                <a:spcPts val="0"/>
              </a:spcAft>
              <a:buSzPts val="2400"/>
              <a:buFont typeface="Oswald Medium"/>
              <a:buNone/>
              <a:defRPr sz="2400">
                <a:latin typeface="Oswald Medium"/>
                <a:ea typeface="Oswald Medium"/>
                <a:cs typeface="Oswald Medium"/>
                <a:sym typeface="Oswald Medium"/>
              </a:defRPr>
            </a:lvl7pPr>
            <a:lvl8pPr lvl="7" rtl="0">
              <a:spcBef>
                <a:spcPts val="0"/>
              </a:spcBef>
              <a:spcAft>
                <a:spcPts val="0"/>
              </a:spcAft>
              <a:buSzPts val="2400"/>
              <a:buFont typeface="Oswald Medium"/>
              <a:buNone/>
              <a:defRPr sz="2400">
                <a:latin typeface="Oswald Medium"/>
                <a:ea typeface="Oswald Medium"/>
                <a:cs typeface="Oswald Medium"/>
                <a:sym typeface="Oswald Medium"/>
              </a:defRPr>
            </a:lvl8pPr>
            <a:lvl9pPr lvl="8" rtl="0">
              <a:spcBef>
                <a:spcPts val="0"/>
              </a:spcBef>
              <a:spcAft>
                <a:spcPts val="0"/>
              </a:spcAft>
              <a:buSzPts val="2400"/>
              <a:buFont typeface="Oswald Medium"/>
              <a:buNone/>
              <a:defRPr sz="2400">
                <a:latin typeface="Oswald Medium"/>
                <a:ea typeface="Oswald Medium"/>
                <a:cs typeface="Oswald Medium"/>
                <a:sym typeface="Oswal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sp>
        <p:nvSpPr>
          <p:cNvPr id="106" name="Google Shape;106;p4"/>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07" name="Google Shape;107;p4"/>
          <p:cNvSpPr txBox="1"/>
          <p:nvPr>
            <p:ph idx="1" type="subTitle"/>
          </p:nvPr>
        </p:nvSpPr>
        <p:spPr>
          <a:xfrm>
            <a:off x="720000" y="1265300"/>
            <a:ext cx="7704000" cy="4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4"/>
          <p:cNvSpPr txBox="1"/>
          <p:nvPr>
            <p:ph idx="2" type="body"/>
          </p:nvPr>
        </p:nvSpPr>
        <p:spPr>
          <a:xfrm>
            <a:off x="1258099" y="1768475"/>
            <a:ext cx="1959900" cy="1416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pic>
        <p:nvPicPr>
          <p:cNvPr id="109" name="Google Shape;109;p4"/>
          <p:cNvPicPr preferRelativeResize="0"/>
          <p:nvPr/>
        </p:nvPicPr>
        <p:blipFill rotWithShape="1">
          <a:blip r:embed="rId2">
            <a:alphaModFix/>
          </a:blip>
          <a:srcRect b="0" l="83334" r="7264" t="9395"/>
          <a:stretch/>
        </p:blipFill>
        <p:spPr>
          <a:xfrm>
            <a:off x="8787962" y="0"/>
            <a:ext cx="355651" cy="5143501"/>
          </a:xfrm>
          <a:prstGeom prst="rect">
            <a:avLst/>
          </a:prstGeom>
          <a:noFill/>
          <a:ln>
            <a:noFill/>
          </a:ln>
        </p:spPr>
      </p:pic>
      <p:grpSp>
        <p:nvGrpSpPr>
          <p:cNvPr id="110" name="Google Shape;110;p4"/>
          <p:cNvGrpSpPr/>
          <p:nvPr/>
        </p:nvGrpSpPr>
        <p:grpSpPr>
          <a:xfrm flipH="1">
            <a:off x="-12" y="4536789"/>
            <a:ext cx="1230148" cy="634671"/>
            <a:chOff x="446775" y="1938400"/>
            <a:chExt cx="1552825" cy="801150"/>
          </a:xfrm>
        </p:grpSpPr>
        <p:sp>
          <p:nvSpPr>
            <p:cNvPr id="111" name="Google Shape;111;p4"/>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43" name="Shape 943"/>
        <p:cNvGrpSpPr/>
        <p:nvPr/>
      </p:nvGrpSpPr>
      <p:grpSpPr>
        <a:xfrm>
          <a:off x="0" y="0"/>
          <a:ext cx="0" cy="0"/>
          <a:chOff x="0" y="0"/>
          <a:chExt cx="0" cy="0"/>
        </a:xfrm>
      </p:grpSpPr>
      <p:pic>
        <p:nvPicPr>
          <p:cNvPr id="944" name="Google Shape;944;p31"/>
          <p:cNvPicPr preferRelativeResize="0"/>
          <p:nvPr/>
        </p:nvPicPr>
        <p:blipFill rotWithShape="1">
          <a:blip r:embed="rId2">
            <a:alphaModFix/>
          </a:blip>
          <a:srcRect b="0" l="53001" r="28147" t="9395"/>
          <a:stretch/>
        </p:blipFill>
        <p:spPr>
          <a:xfrm>
            <a:off x="8430824" y="0"/>
            <a:ext cx="713175" cy="5143501"/>
          </a:xfrm>
          <a:prstGeom prst="rect">
            <a:avLst/>
          </a:prstGeom>
          <a:noFill/>
          <a:ln>
            <a:noFill/>
          </a:ln>
        </p:spPr>
      </p:pic>
      <p:pic>
        <p:nvPicPr>
          <p:cNvPr id="945" name="Google Shape;945;p31"/>
          <p:cNvPicPr preferRelativeResize="0"/>
          <p:nvPr/>
        </p:nvPicPr>
        <p:blipFill rotWithShape="1">
          <a:blip r:embed="rId2">
            <a:alphaModFix/>
          </a:blip>
          <a:srcRect b="0" l="24775" r="56374" t="9395"/>
          <a:stretch/>
        </p:blipFill>
        <p:spPr>
          <a:xfrm>
            <a:off x="1" y="0"/>
            <a:ext cx="713175" cy="5143501"/>
          </a:xfrm>
          <a:prstGeom prst="rect">
            <a:avLst/>
          </a:prstGeom>
          <a:noFill/>
          <a:ln>
            <a:noFill/>
          </a:ln>
        </p:spPr>
      </p:pic>
      <p:grpSp>
        <p:nvGrpSpPr>
          <p:cNvPr id="946" name="Google Shape;946;p31"/>
          <p:cNvGrpSpPr/>
          <p:nvPr/>
        </p:nvGrpSpPr>
        <p:grpSpPr>
          <a:xfrm flipH="1">
            <a:off x="1878488" y="4536789"/>
            <a:ext cx="1230148" cy="634671"/>
            <a:chOff x="446775" y="1938400"/>
            <a:chExt cx="1552825" cy="801150"/>
          </a:xfrm>
        </p:grpSpPr>
        <p:sp>
          <p:nvSpPr>
            <p:cNvPr id="947" name="Google Shape;947;p31"/>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31"/>
          <p:cNvGrpSpPr/>
          <p:nvPr/>
        </p:nvGrpSpPr>
        <p:grpSpPr>
          <a:xfrm flipH="1">
            <a:off x="6035010" y="4536789"/>
            <a:ext cx="1230148" cy="634671"/>
            <a:chOff x="446775" y="1938400"/>
            <a:chExt cx="1552825" cy="801150"/>
          </a:xfrm>
        </p:grpSpPr>
        <p:sp>
          <p:nvSpPr>
            <p:cNvPr id="967" name="Google Shape;967;p31"/>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31"/>
          <p:cNvGrpSpPr/>
          <p:nvPr/>
        </p:nvGrpSpPr>
        <p:grpSpPr>
          <a:xfrm>
            <a:off x="7619063" y="960725"/>
            <a:ext cx="2336700" cy="2336700"/>
            <a:chOff x="-3409125" y="2800550"/>
            <a:chExt cx="2336700" cy="2336700"/>
          </a:xfrm>
        </p:grpSpPr>
        <p:sp>
          <p:nvSpPr>
            <p:cNvPr id="987" name="Google Shape;987;p31"/>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31"/>
          <p:cNvGrpSpPr/>
          <p:nvPr/>
        </p:nvGrpSpPr>
        <p:grpSpPr>
          <a:xfrm>
            <a:off x="-822462" y="3685775"/>
            <a:ext cx="2336700" cy="2336700"/>
            <a:chOff x="-3409125" y="2800550"/>
            <a:chExt cx="2336700" cy="2336700"/>
          </a:xfrm>
        </p:grpSpPr>
        <p:sp>
          <p:nvSpPr>
            <p:cNvPr id="990" name="Google Shape;990;p31"/>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31"/>
          <p:cNvSpPr txBox="1"/>
          <p:nvPr>
            <p:ph type="ctrTitle"/>
          </p:nvPr>
        </p:nvSpPr>
        <p:spPr>
          <a:xfrm>
            <a:off x="2569200" y="739475"/>
            <a:ext cx="4005600" cy="9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993" name="Google Shape;993;p31"/>
          <p:cNvSpPr txBox="1"/>
          <p:nvPr>
            <p:ph idx="1" type="subTitle"/>
          </p:nvPr>
        </p:nvSpPr>
        <p:spPr>
          <a:xfrm>
            <a:off x="2569200" y="2577250"/>
            <a:ext cx="40056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Titillium Web SemiBold"/>
              <a:buNone/>
              <a:defRPr sz="1600">
                <a:latin typeface="Titillium Web SemiBold"/>
                <a:ea typeface="Titillium Web SemiBold"/>
                <a:cs typeface="Titillium Web SemiBold"/>
                <a:sym typeface="Titillium Web SemiBold"/>
              </a:defRPr>
            </a:lvl1pPr>
            <a:lvl2pPr lvl="1" rtl="0" algn="ctr">
              <a:lnSpc>
                <a:spcPct val="100000"/>
              </a:lnSpc>
              <a:spcBef>
                <a:spcPts val="0"/>
              </a:spcBef>
              <a:spcAft>
                <a:spcPts val="0"/>
              </a:spcAft>
              <a:buSzPts val="1600"/>
              <a:buFont typeface="Titillium Web SemiBold"/>
              <a:buNone/>
              <a:defRPr sz="1600">
                <a:latin typeface="Titillium Web SemiBold"/>
                <a:ea typeface="Titillium Web SemiBold"/>
                <a:cs typeface="Titillium Web SemiBold"/>
                <a:sym typeface="Titillium Web SemiBold"/>
              </a:defRPr>
            </a:lvl2pPr>
            <a:lvl3pPr lvl="2" rtl="0" algn="ctr">
              <a:lnSpc>
                <a:spcPct val="100000"/>
              </a:lnSpc>
              <a:spcBef>
                <a:spcPts val="0"/>
              </a:spcBef>
              <a:spcAft>
                <a:spcPts val="0"/>
              </a:spcAft>
              <a:buSzPts val="1600"/>
              <a:buFont typeface="Titillium Web SemiBold"/>
              <a:buNone/>
              <a:defRPr sz="1600">
                <a:latin typeface="Titillium Web SemiBold"/>
                <a:ea typeface="Titillium Web SemiBold"/>
                <a:cs typeface="Titillium Web SemiBold"/>
                <a:sym typeface="Titillium Web SemiBold"/>
              </a:defRPr>
            </a:lvl3pPr>
            <a:lvl4pPr lvl="3" rtl="0" algn="ctr">
              <a:lnSpc>
                <a:spcPct val="100000"/>
              </a:lnSpc>
              <a:spcBef>
                <a:spcPts val="0"/>
              </a:spcBef>
              <a:spcAft>
                <a:spcPts val="0"/>
              </a:spcAft>
              <a:buSzPts val="1600"/>
              <a:buFont typeface="Titillium Web SemiBold"/>
              <a:buNone/>
              <a:defRPr sz="1600">
                <a:latin typeface="Titillium Web SemiBold"/>
                <a:ea typeface="Titillium Web SemiBold"/>
                <a:cs typeface="Titillium Web SemiBold"/>
                <a:sym typeface="Titillium Web SemiBold"/>
              </a:defRPr>
            </a:lvl4pPr>
            <a:lvl5pPr lvl="4" rtl="0" algn="ctr">
              <a:lnSpc>
                <a:spcPct val="100000"/>
              </a:lnSpc>
              <a:spcBef>
                <a:spcPts val="0"/>
              </a:spcBef>
              <a:spcAft>
                <a:spcPts val="0"/>
              </a:spcAft>
              <a:buSzPts val="1600"/>
              <a:buFont typeface="Titillium Web SemiBold"/>
              <a:buNone/>
              <a:defRPr sz="1600">
                <a:latin typeface="Titillium Web SemiBold"/>
                <a:ea typeface="Titillium Web SemiBold"/>
                <a:cs typeface="Titillium Web SemiBold"/>
                <a:sym typeface="Titillium Web SemiBold"/>
              </a:defRPr>
            </a:lvl5pPr>
            <a:lvl6pPr lvl="5" rtl="0" algn="ctr">
              <a:lnSpc>
                <a:spcPct val="100000"/>
              </a:lnSpc>
              <a:spcBef>
                <a:spcPts val="0"/>
              </a:spcBef>
              <a:spcAft>
                <a:spcPts val="0"/>
              </a:spcAft>
              <a:buSzPts val="1600"/>
              <a:buFont typeface="Titillium Web SemiBold"/>
              <a:buNone/>
              <a:defRPr sz="1600">
                <a:latin typeface="Titillium Web SemiBold"/>
                <a:ea typeface="Titillium Web SemiBold"/>
                <a:cs typeface="Titillium Web SemiBold"/>
                <a:sym typeface="Titillium Web SemiBold"/>
              </a:defRPr>
            </a:lvl6pPr>
            <a:lvl7pPr lvl="6" rtl="0" algn="ctr">
              <a:lnSpc>
                <a:spcPct val="100000"/>
              </a:lnSpc>
              <a:spcBef>
                <a:spcPts val="0"/>
              </a:spcBef>
              <a:spcAft>
                <a:spcPts val="0"/>
              </a:spcAft>
              <a:buSzPts val="1600"/>
              <a:buFont typeface="Titillium Web SemiBold"/>
              <a:buNone/>
              <a:defRPr sz="1600">
                <a:latin typeface="Titillium Web SemiBold"/>
                <a:ea typeface="Titillium Web SemiBold"/>
                <a:cs typeface="Titillium Web SemiBold"/>
                <a:sym typeface="Titillium Web SemiBold"/>
              </a:defRPr>
            </a:lvl7pPr>
            <a:lvl8pPr lvl="7" rtl="0" algn="ctr">
              <a:lnSpc>
                <a:spcPct val="100000"/>
              </a:lnSpc>
              <a:spcBef>
                <a:spcPts val="0"/>
              </a:spcBef>
              <a:spcAft>
                <a:spcPts val="0"/>
              </a:spcAft>
              <a:buSzPts val="1600"/>
              <a:buFont typeface="Titillium Web SemiBold"/>
              <a:buNone/>
              <a:defRPr sz="1600">
                <a:latin typeface="Titillium Web SemiBold"/>
                <a:ea typeface="Titillium Web SemiBold"/>
                <a:cs typeface="Titillium Web SemiBold"/>
                <a:sym typeface="Titillium Web SemiBold"/>
              </a:defRPr>
            </a:lvl8pPr>
            <a:lvl9pPr lvl="8" rtl="0" algn="ctr">
              <a:lnSpc>
                <a:spcPct val="100000"/>
              </a:lnSpc>
              <a:spcBef>
                <a:spcPts val="0"/>
              </a:spcBef>
              <a:spcAft>
                <a:spcPts val="0"/>
              </a:spcAft>
              <a:buSzPts val="1600"/>
              <a:buFont typeface="Titillium Web SemiBold"/>
              <a:buNone/>
              <a:defRPr sz="1600">
                <a:latin typeface="Titillium Web SemiBold"/>
                <a:ea typeface="Titillium Web SemiBold"/>
                <a:cs typeface="Titillium Web SemiBold"/>
                <a:sym typeface="Titillium Web SemiBold"/>
              </a:defRPr>
            </a:lvl9pPr>
          </a:lstStyle>
          <a:p/>
        </p:txBody>
      </p:sp>
      <p:sp>
        <p:nvSpPr>
          <p:cNvPr id="994" name="Google Shape;994;p31"/>
          <p:cNvSpPr txBox="1"/>
          <p:nvPr/>
        </p:nvSpPr>
        <p:spPr>
          <a:xfrm>
            <a:off x="2569200" y="3469188"/>
            <a:ext cx="4005600" cy="4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dk1"/>
                </a:solidFill>
                <a:latin typeface="Titillium Web"/>
                <a:ea typeface="Titillium Web"/>
                <a:cs typeface="Titillium Web"/>
                <a:sym typeface="Titillium Web"/>
              </a:rPr>
              <a:t>CREDITS:</a:t>
            </a:r>
            <a:r>
              <a:rPr lang="en" sz="1100">
                <a:solidFill>
                  <a:schemeClr val="dk1"/>
                </a:solidFill>
                <a:latin typeface="Titillium Web"/>
                <a:ea typeface="Titillium Web"/>
                <a:cs typeface="Titillium Web"/>
                <a:sym typeface="Titillium Web"/>
              </a:rPr>
              <a:t> This presentation template was created by </a:t>
            </a:r>
            <a:r>
              <a:rPr b="1" lang="en" sz="1100">
                <a:solidFill>
                  <a:schemeClr val="hlink"/>
                </a:solidFill>
                <a:uFill>
                  <a:noFill/>
                </a:uFill>
                <a:latin typeface="Titillium Web"/>
                <a:ea typeface="Titillium Web"/>
                <a:cs typeface="Titillium Web"/>
                <a:sym typeface="Titillium Web"/>
                <a:hlinkClick r:id="rId3"/>
              </a:rPr>
              <a:t>Slidesgo</a:t>
            </a:r>
            <a:r>
              <a:rPr b="1" lang="en" sz="1100">
                <a:solidFill>
                  <a:schemeClr val="dk1"/>
                </a:solidFill>
                <a:latin typeface="Titillium Web"/>
                <a:ea typeface="Titillium Web"/>
                <a:cs typeface="Titillium Web"/>
                <a:sym typeface="Titillium Web"/>
              </a:rPr>
              <a:t>, </a:t>
            </a:r>
            <a:r>
              <a:rPr lang="en" sz="1100">
                <a:solidFill>
                  <a:schemeClr val="dk1"/>
                </a:solidFill>
                <a:latin typeface="Titillium Web"/>
                <a:ea typeface="Titillium Web"/>
                <a:cs typeface="Titillium Web"/>
                <a:sym typeface="Titillium Web"/>
              </a:rPr>
              <a:t>including icons by </a:t>
            </a:r>
            <a:r>
              <a:rPr b="1" lang="en" sz="1100">
                <a:solidFill>
                  <a:schemeClr val="dk1"/>
                </a:solidFill>
                <a:uFill>
                  <a:noFill/>
                </a:uFill>
                <a:latin typeface="Titillium Web"/>
                <a:ea typeface="Titillium Web"/>
                <a:cs typeface="Titillium Web"/>
                <a:sym typeface="Titillium Web"/>
                <a:hlinkClick r:id="rId4">
                  <a:extLst>
                    <a:ext uri="{A12FA001-AC4F-418D-AE19-62706E023703}">
                      <ahyp:hlinkClr val="tx"/>
                    </a:ext>
                  </a:extLst>
                </a:hlinkClick>
              </a:rPr>
              <a:t>Flaticon</a:t>
            </a:r>
            <a:r>
              <a:rPr b="1" lang="en" sz="1100">
                <a:solidFill>
                  <a:schemeClr val="dk1"/>
                </a:solidFill>
                <a:latin typeface="Titillium Web"/>
                <a:ea typeface="Titillium Web"/>
                <a:cs typeface="Titillium Web"/>
                <a:sym typeface="Titillium Web"/>
              </a:rPr>
              <a:t> </a:t>
            </a:r>
            <a:r>
              <a:rPr lang="en" sz="1100">
                <a:solidFill>
                  <a:schemeClr val="dk1"/>
                </a:solidFill>
                <a:latin typeface="Titillium Web"/>
                <a:ea typeface="Titillium Web"/>
                <a:cs typeface="Titillium Web"/>
                <a:sym typeface="Titillium Web"/>
              </a:rPr>
              <a:t>and infographics &amp; images by </a:t>
            </a:r>
            <a:r>
              <a:rPr b="1" lang="en" sz="1100">
                <a:solidFill>
                  <a:schemeClr val="dk1"/>
                </a:solidFill>
                <a:uFill>
                  <a:noFill/>
                </a:uFill>
                <a:latin typeface="Titillium Web"/>
                <a:ea typeface="Titillium Web"/>
                <a:cs typeface="Titillium Web"/>
                <a:sym typeface="Titillium Web"/>
                <a:hlinkClick r:id="rId5">
                  <a:extLst>
                    <a:ext uri="{A12FA001-AC4F-418D-AE19-62706E023703}">
                      <ahyp:hlinkClr val="tx"/>
                    </a:ext>
                  </a:extLst>
                </a:hlinkClick>
              </a:rPr>
              <a:t>Freepik</a:t>
            </a:r>
            <a:endParaRPr b="1" sz="1100">
              <a:solidFill>
                <a:schemeClr val="dk1"/>
              </a:solidFill>
              <a:highlight>
                <a:srgbClr val="DFDEFC"/>
              </a:highlight>
              <a:latin typeface="Titillium Web"/>
              <a:ea typeface="Titillium Web"/>
              <a:cs typeface="Titillium Web"/>
              <a:sym typeface="Titillium Web"/>
            </a:endParaRPr>
          </a:p>
        </p:txBody>
      </p:sp>
      <p:sp>
        <p:nvSpPr>
          <p:cNvPr id="995" name="Google Shape;995;p31"/>
          <p:cNvSpPr txBox="1"/>
          <p:nvPr>
            <p:ph idx="2" type="subTitle"/>
          </p:nvPr>
        </p:nvSpPr>
        <p:spPr>
          <a:xfrm>
            <a:off x="2569200" y="3954977"/>
            <a:ext cx="4005600" cy="3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Titillium Web SemiBold"/>
              <a:buNone/>
              <a:defRPr sz="1100">
                <a:latin typeface="Titillium Web SemiBold"/>
                <a:ea typeface="Titillium Web SemiBold"/>
                <a:cs typeface="Titillium Web SemiBold"/>
                <a:sym typeface="Titillium Web SemiBold"/>
              </a:defRPr>
            </a:lvl1pPr>
            <a:lvl2pPr lvl="1" rtl="0" algn="ctr">
              <a:lnSpc>
                <a:spcPct val="100000"/>
              </a:lnSpc>
              <a:spcBef>
                <a:spcPts val="0"/>
              </a:spcBef>
              <a:spcAft>
                <a:spcPts val="0"/>
              </a:spcAft>
              <a:buSzPts val="1100"/>
              <a:buFont typeface="Titillium Web SemiBold"/>
              <a:buNone/>
              <a:defRPr sz="1100">
                <a:latin typeface="Titillium Web SemiBold"/>
                <a:ea typeface="Titillium Web SemiBold"/>
                <a:cs typeface="Titillium Web SemiBold"/>
                <a:sym typeface="Titillium Web SemiBold"/>
              </a:defRPr>
            </a:lvl2pPr>
            <a:lvl3pPr lvl="2" rtl="0" algn="ctr">
              <a:lnSpc>
                <a:spcPct val="100000"/>
              </a:lnSpc>
              <a:spcBef>
                <a:spcPts val="0"/>
              </a:spcBef>
              <a:spcAft>
                <a:spcPts val="0"/>
              </a:spcAft>
              <a:buSzPts val="1100"/>
              <a:buFont typeface="Titillium Web SemiBold"/>
              <a:buNone/>
              <a:defRPr sz="1100">
                <a:latin typeface="Titillium Web SemiBold"/>
                <a:ea typeface="Titillium Web SemiBold"/>
                <a:cs typeface="Titillium Web SemiBold"/>
                <a:sym typeface="Titillium Web SemiBold"/>
              </a:defRPr>
            </a:lvl3pPr>
            <a:lvl4pPr lvl="3" rtl="0" algn="ctr">
              <a:lnSpc>
                <a:spcPct val="100000"/>
              </a:lnSpc>
              <a:spcBef>
                <a:spcPts val="0"/>
              </a:spcBef>
              <a:spcAft>
                <a:spcPts val="0"/>
              </a:spcAft>
              <a:buSzPts val="1100"/>
              <a:buFont typeface="Titillium Web SemiBold"/>
              <a:buNone/>
              <a:defRPr sz="1100">
                <a:latin typeface="Titillium Web SemiBold"/>
                <a:ea typeface="Titillium Web SemiBold"/>
                <a:cs typeface="Titillium Web SemiBold"/>
                <a:sym typeface="Titillium Web SemiBold"/>
              </a:defRPr>
            </a:lvl4pPr>
            <a:lvl5pPr lvl="4" rtl="0" algn="ctr">
              <a:lnSpc>
                <a:spcPct val="100000"/>
              </a:lnSpc>
              <a:spcBef>
                <a:spcPts val="0"/>
              </a:spcBef>
              <a:spcAft>
                <a:spcPts val="0"/>
              </a:spcAft>
              <a:buSzPts val="1100"/>
              <a:buFont typeface="Titillium Web SemiBold"/>
              <a:buNone/>
              <a:defRPr sz="1100">
                <a:latin typeface="Titillium Web SemiBold"/>
                <a:ea typeface="Titillium Web SemiBold"/>
                <a:cs typeface="Titillium Web SemiBold"/>
                <a:sym typeface="Titillium Web SemiBold"/>
              </a:defRPr>
            </a:lvl5pPr>
            <a:lvl6pPr lvl="5" rtl="0" algn="ctr">
              <a:lnSpc>
                <a:spcPct val="100000"/>
              </a:lnSpc>
              <a:spcBef>
                <a:spcPts val="0"/>
              </a:spcBef>
              <a:spcAft>
                <a:spcPts val="0"/>
              </a:spcAft>
              <a:buSzPts val="1100"/>
              <a:buFont typeface="Titillium Web SemiBold"/>
              <a:buNone/>
              <a:defRPr sz="1100">
                <a:latin typeface="Titillium Web SemiBold"/>
                <a:ea typeface="Titillium Web SemiBold"/>
                <a:cs typeface="Titillium Web SemiBold"/>
                <a:sym typeface="Titillium Web SemiBold"/>
              </a:defRPr>
            </a:lvl6pPr>
            <a:lvl7pPr lvl="6" rtl="0" algn="ctr">
              <a:lnSpc>
                <a:spcPct val="100000"/>
              </a:lnSpc>
              <a:spcBef>
                <a:spcPts val="0"/>
              </a:spcBef>
              <a:spcAft>
                <a:spcPts val="0"/>
              </a:spcAft>
              <a:buSzPts val="1100"/>
              <a:buFont typeface="Titillium Web SemiBold"/>
              <a:buNone/>
              <a:defRPr sz="1100">
                <a:latin typeface="Titillium Web SemiBold"/>
                <a:ea typeface="Titillium Web SemiBold"/>
                <a:cs typeface="Titillium Web SemiBold"/>
                <a:sym typeface="Titillium Web SemiBold"/>
              </a:defRPr>
            </a:lvl7pPr>
            <a:lvl8pPr lvl="7" rtl="0" algn="ctr">
              <a:lnSpc>
                <a:spcPct val="100000"/>
              </a:lnSpc>
              <a:spcBef>
                <a:spcPts val="0"/>
              </a:spcBef>
              <a:spcAft>
                <a:spcPts val="0"/>
              </a:spcAft>
              <a:buSzPts val="1100"/>
              <a:buFont typeface="Titillium Web SemiBold"/>
              <a:buNone/>
              <a:defRPr sz="1100">
                <a:latin typeface="Titillium Web SemiBold"/>
                <a:ea typeface="Titillium Web SemiBold"/>
                <a:cs typeface="Titillium Web SemiBold"/>
                <a:sym typeface="Titillium Web SemiBold"/>
              </a:defRPr>
            </a:lvl8pPr>
            <a:lvl9pPr lvl="8" rtl="0" algn="ctr">
              <a:lnSpc>
                <a:spcPct val="100000"/>
              </a:lnSpc>
              <a:spcBef>
                <a:spcPts val="0"/>
              </a:spcBef>
              <a:spcAft>
                <a:spcPts val="0"/>
              </a:spcAft>
              <a:buSzPts val="1100"/>
              <a:buFont typeface="Titillium Web SemiBold"/>
              <a:buNone/>
              <a:defRPr sz="1100">
                <a:latin typeface="Titillium Web SemiBold"/>
                <a:ea typeface="Titillium Web SemiBold"/>
                <a:cs typeface="Titillium Web SemiBold"/>
                <a:sym typeface="Titillium Web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96" name="Shape 996"/>
        <p:cNvGrpSpPr/>
        <p:nvPr/>
      </p:nvGrpSpPr>
      <p:grpSpPr>
        <a:xfrm>
          <a:off x="0" y="0"/>
          <a:ext cx="0" cy="0"/>
          <a:chOff x="0" y="0"/>
          <a:chExt cx="0" cy="0"/>
        </a:xfrm>
      </p:grpSpPr>
      <p:pic>
        <p:nvPicPr>
          <p:cNvPr id="997" name="Google Shape;997;p32"/>
          <p:cNvPicPr preferRelativeResize="0"/>
          <p:nvPr/>
        </p:nvPicPr>
        <p:blipFill rotWithShape="1">
          <a:blip r:embed="rId2">
            <a:alphaModFix/>
          </a:blip>
          <a:srcRect b="29" l="0" r="11925" t="39"/>
          <a:stretch/>
        </p:blipFill>
        <p:spPr>
          <a:xfrm>
            <a:off x="0" y="0"/>
            <a:ext cx="3021400" cy="5143501"/>
          </a:xfrm>
          <a:prstGeom prst="rect">
            <a:avLst/>
          </a:prstGeom>
          <a:noFill/>
          <a:ln>
            <a:noFill/>
          </a:ln>
        </p:spPr>
      </p:pic>
      <p:grpSp>
        <p:nvGrpSpPr>
          <p:cNvPr id="998" name="Google Shape;998;p32"/>
          <p:cNvGrpSpPr/>
          <p:nvPr/>
        </p:nvGrpSpPr>
        <p:grpSpPr>
          <a:xfrm>
            <a:off x="1681538" y="-889387"/>
            <a:ext cx="2336700" cy="2336700"/>
            <a:chOff x="-3409125" y="2800550"/>
            <a:chExt cx="2336700" cy="2336700"/>
          </a:xfrm>
        </p:grpSpPr>
        <p:sp>
          <p:nvSpPr>
            <p:cNvPr id="999" name="Google Shape;999;p32"/>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2"/>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32"/>
          <p:cNvGrpSpPr/>
          <p:nvPr/>
        </p:nvGrpSpPr>
        <p:grpSpPr>
          <a:xfrm flipH="1">
            <a:off x="2405710" y="4536789"/>
            <a:ext cx="1230148" cy="634671"/>
            <a:chOff x="446775" y="1938400"/>
            <a:chExt cx="1552825" cy="801150"/>
          </a:xfrm>
        </p:grpSpPr>
        <p:sp>
          <p:nvSpPr>
            <p:cNvPr id="1002" name="Google Shape;1002;p32"/>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2"/>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2"/>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2"/>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2"/>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2"/>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2"/>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2"/>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32"/>
          <p:cNvGrpSpPr/>
          <p:nvPr/>
        </p:nvGrpSpPr>
        <p:grpSpPr>
          <a:xfrm>
            <a:off x="-996887" y="3696188"/>
            <a:ext cx="2336700" cy="2336700"/>
            <a:chOff x="-3409125" y="2800550"/>
            <a:chExt cx="2336700" cy="2336700"/>
          </a:xfrm>
        </p:grpSpPr>
        <p:sp>
          <p:nvSpPr>
            <p:cNvPr id="1022" name="Google Shape;1022;p32"/>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2"/>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024" name="Shape 1024"/>
        <p:cNvGrpSpPr/>
        <p:nvPr/>
      </p:nvGrpSpPr>
      <p:grpSpPr>
        <a:xfrm>
          <a:off x="0" y="0"/>
          <a:ext cx="0" cy="0"/>
          <a:chOff x="0" y="0"/>
          <a:chExt cx="0" cy="0"/>
        </a:xfrm>
      </p:grpSpPr>
      <p:pic>
        <p:nvPicPr>
          <p:cNvPr id="1025" name="Google Shape;1025;p33"/>
          <p:cNvPicPr preferRelativeResize="0"/>
          <p:nvPr/>
        </p:nvPicPr>
        <p:blipFill rotWithShape="1">
          <a:blip r:embed="rId2">
            <a:alphaModFix/>
          </a:blip>
          <a:srcRect b="149" l="59880" r="29520" t="0"/>
          <a:stretch/>
        </p:blipFill>
        <p:spPr>
          <a:xfrm rot="-5400000">
            <a:off x="4249827" y="268775"/>
            <a:ext cx="647099" cy="9146752"/>
          </a:xfrm>
          <a:prstGeom prst="rect">
            <a:avLst/>
          </a:prstGeom>
          <a:noFill/>
          <a:ln>
            <a:noFill/>
          </a:ln>
        </p:spPr>
      </p:pic>
      <p:grpSp>
        <p:nvGrpSpPr>
          <p:cNvPr id="1026" name="Google Shape;1026;p33"/>
          <p:cNvGrpSpPr/>
          <p:nvPr/>
        </p:nvGrpSpPr>
        <p:grpSpPr>
          <a:xfrm>
            <a:off x="954335" y="-27960"/>
            <a:ext cx="1230148" cy="634671"/>
            <a:chOff x="446775" y="1938400"/>
            <a:chExt cx="1552825" cy="801150"/>
          </a:xfrm>
        </p:grpSpPr>
        <p:sp>
          <p:nvSpPr>
            <p:cNvPr id="1027" name="Google Shape;1027;p33"/>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3"/>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3"/>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3"/>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3"/>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33"/>
          <p:cNvGrpSpPr/>
          <p:nvPr/>
        </p:nvGrpSpPr>
        <p:grpSpPr>
          <a:xfrm>
            <a:off x="7198760" y="-27960"/>
            <a:ext cx="1230148" cy="634671"/>
            <a:chOff x="446775" y="1938400"/>
            <a:chExt cx="1552825" cy="801150"/>
          </a:xfrm>
        </p:grpSpPr>
        <p:sp>
          <p:nvSpPr>
            <p:cNvPr id="1047" name="Google Shape;1047;p33"/>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3"/>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3"/>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3"/>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3"/>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3"/>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3"/>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3"/>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3"/>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3"/>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3"/>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33"/>
          <p:cNvGrpSpPr/>
          <p:nvPr/>
        </p:nvGrpSpPr>
        <p:grpSpPr>
          <a:xfrm>
            <a:off x="401050" y="3669850"/>
            <a:ext cx="2336700" cy="2336700"/>
            <a:chOff x="-3409125" y="2800550"/>
            <a:chExt cx="2336700" cy="2336700"/>
          </a:xfrm>
        </p:grpSpPr>
        <p:sp>
          <p:nvSpPr>
            <p:cNvPr id="1067" name="Google Shape;1067;p33"/>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3"/>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33"/>
          <p:cNvGrpSpPr/>
          <p:nvPr/>
        </p:nvGrpSpPr>
        <p:grpSpPr>
          <a:xfrm>
            <a:off x="5243392" y="4695400"/>
            <a:ext cx="806049" cy="285600"/>
            <a:chOff x="5243392" y="4695400"/>
            <a:chExt cx="806049" cy="285600"/>
          </a:xfrm>
        </p:grpSpPr>
        <p:sp>
          <p:nvSpPr>
            <p:cNvPr id="1070" name="Google Shape;1070;p33"/>
            <p:cNvSpPr/>
            <p:nvPr/>
          </p:nvSpPr>
          <p:spPr>
            <a:xfrm>
              <a:off x="5243392" y="4695400"/>
              <a:ext cx="285600" cy="2856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3"/>
            <p:cNvSpPr/>
            <p:nvPr/>
          </p:nvSpPr>
          <p:spPr>
            <a:xfrm>
              <a:off x="5763841" y="4695400"/>
              <a:ext cx="285600" cy="2856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75" name="Shape 1075"/>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76" name="Shape 1076"/>
        <p:cNvGrpSpPr/>
        <p:nvPr/>
      </p:nvGrpSpPr>
      <p:grpSpPr>
        <a:xfrm>
          <a:off x="0" y="0"/>
          <a:ext cx="0" cy="0"/>
          <a:chOff x="0" y="0"/>
          <a:chExt cx="0" cy="0"/>
        </a:xfrm>
      </p:grpSpPr>
      <p:sp>
        <p:nvSpPr>
          <p:cNvPr id="1077" name="Google Shape;1077;p3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0" name="Shape 130"/>
        <p:cNvGrpSpPr/>
        <p:nvPr/>
      </p:nvGrpSpPr>
      <p:grpSpPr>
        <a:xfrm>
          <a:off x="0" y="0"/>
          <a:ext cx="0" cy="0"/>
          <a:chOff x="0" y="0"/>
          <a:chExt cx="0" cy="0"/>
        </a:xfrm>
      </p:grpSpPr>
      <p:sp>
        <p:nvSpPr>
          <p:cNvPr id="131" name="Google Shape;131;p5"/>
          <p:cNvSpPr txBox="1"/>
          <p:nvPr>
            <p:ph idx="1" type="subTitle"/>
          </p:nvPr>
        </p:nvSpPr>
        <p:spPr>
          <a:xfrm>
            <a:off x="1651646" y="1771100"/>
            <a:ext cx="2378100" cy="554100"/>
          </a:xfrm>
          <a:prstGeom prst="rect">
            <a:avLst/>
          </a:prstGeom>
          <a:solidFill>
            <a:schemeClr val="lt2"/>
          </a:solidFill>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1pPr>
            <a:lvl2pPr lvl="1"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2pPr>
            <a:lvl3pPr lvl="2"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3pPr>
            <a:lvl4pPr lvl="3"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4pPr>
            <a:lvl5pPr lvl="4"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5pPr>
            <a:lvl6pPr lvl="5"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6pPr>
            <a:lvl7pPr lvl="6"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7pPr>
            <a:lvl8pPr lvl="7"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8pPr>
            <a:lvl9pPr lvl="8"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9pPr>
          </a:lstStyle>
          <a:p/>
        </p:txBody>
      </p:sp>
      <p:sp>
        <p:nvSpPr>
          <p:cNvPr id="132" name="Google Shape;132;p5"/>
          <p:cNvSpPr txBox="1"/>
          <p:nvPr>
            <p:ph idx="2" type="subTitle"/>
          </p:nvPr>
        </p:nvSpPr>
        <p:spPr>
          <a:xfrm>
            <a:off x="5114250" y="1771100"/>
            <a:ext cx="2378100" cy="554100"/>
          </a:xfrm>
          <a:prstGeom prst="rect">
            <a:avLst/>
          </a:prstGeom>
          <a:solidFill>
            <a:schemeClr val="lt2"/>
          </a:solidFill>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1pPr>
            <a:lvl2pPr lvl="1" rtl="0"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2pPr>
            <a:lvl3pPr lvl="2" rtl="0"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3pPr>
            <a:lvl4pPr lvl="3" rtl="0"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4pPr>
            <a:lvl5pPr lvl="4" rtl="0"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5pPr>
            <a:lvl6pPr lvl="5" rtl="0"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6pPr>
            <a:lvl7pPr lvl="6" rtl="0"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7pPr>
            <a:lvl8pPr lvl="7" rtl="0"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8pPr>
            <a:lvl9pPr lvl="8" rtl="0" algn="ctr">
              <a:lnSpc>
                <a:spcPct val="100000"/>
              </a:lnSpc>
              <a:spcBef>
                <a:spcPts val="0"/>
              </a:spcBef>
              <a:spcAft>
                <a:spcPts val="0"/>
              </a:spcAft>
              <a:buClr>
                <a:schemeClr val="lt1"/>
              </a:buClr>
              <a:buSzPts val="2400"/>
              <a:buFont typeface="Oswald Medium"/>
              <a:buNone/>
              <a:defRPr sz="2400">
                <a:solidFill>
                  <a:schemeClr val="lt1"/>
                </a:solidFill>
                <a:latin typeface="Oswald Medium"/>
                <a:ea typeface="Oswald Medium"/>
                <a:cs typeface="Oswald Medium"/>
                <a:sym typeface="Oswald Medium"/>
              </a:defRPr>
            </a:lvl9pPr>
          </a:lstStyle>
          <a:p/>
        </p:txBody>
      </p:sp>
      <p:sp>
        <p:nvSpPr>
          <p:cNvPr id="133" name="Google Shape;133;p5"/>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34" name="Google Shape;134;p5"/>
          <p:cNvPicPr preferRelativeResize="0"/>
          <p:nvPr/>
        </p:nvPicPr>
        <p:blipFill rotWithShape="1">
          <a:blip r:embed="rId2">
            <a:alphaModFix/>
          </a:blip>
          <a:srcRect b="0" l="47514" r="43085" t="9395"/>
          <a:stretch/>
        </p:blipFill>
        <p:spPr>
          <a:xfrm>
            <a:off x="1924" y="0"/>
            <a:ext cx="355651" cy="5143501"/>
          </a:xfrm>
          <a:prstGeom prst="rect">
            <a:avLst/>
          </a:prstGeom>
          <a:noFill/>
          <a:ln>
            <a:noFill/>
          </a:ln>
        </p:spPr>
      </p:pic>
      <p:grpSp>
        <p:nvGrpSpPr>
          <p:cNvPr id="135" name="Google Shape;135;p5"/>
          <p:cNvGrpSpPr/>
          <p:nvPr/>
        </p:nvGrpSpPr>
        <p:grpSpPr>
          <a:xfrm>
            <a:off x="7198751" y="4536789"/>
            <a:ext cx="1230148" cy="634671"/>
            <a:chOff x="446775" y="1938400"/>
            <a:chExt cx="1552825" cy="801150"/>
          </a:xfrm>
        </p:grpSpPr>
        <p:sp>
          <p:nvSpPr>
            <p:cNvPr id="136" name="Google Shape;136;p5"/>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5"/>
          <p:cNvSpPr txBox="1"/>
          <p:nvPr>
            <p:ph idx="3" type="body"/>
          </p:nvPr>
        </p:nvSpPr>
        <p:spPr>
          <a:xfrm>
            <a:off x="1651646" y="2512425"/>
            <a:ext cx="2378100" cy="1846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56" name="Google Shape;156;p5"/>
          <p:cNvSpPr txBox="1"/>
          <p:nvPr>
            <p:ph idx="4" type="body"/>
          </p:nvPr>
        </p:nvSpPr>
        <p:spPr>
          <a:xfrm>
            <a:off x="5114250" y="2512425"/>
            <a:ext cx="2378100" cy="1846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7" name="Shape 157"/>
        <p:cNvGrpSpPr/>
        <p:nvPr/>
      </p:nvGrpSpPr>
      <p:grpSpPr>
        <a:xfrm>
          <a:off x="0" y="0"/>
          <a:ext cx="0" cy="0"/>
          <a:chOff x="0" y="0"/>
          <a:chExt cx="0" cy="0"/>
        </a:xfrm>
      </p:grpSpPr>
      <p:sp>
        <p:nvSpPr>
          <p:cNvPr id="158" name="Google Shape;158;p6"/>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59" name="Google Shape;159;p6"/>
          <p:cNvPicPr preferRelativeResize="0"/>
          <p:nvPr/>
        </p:nvPicPr>
        <p:blipFill rotWithShape="1">
          <a:blip r:embed="rId2">
            <a:alphaModFix/>
          </a:blip>
          <a:srcRect b="0" l="52274" r="38324" t="9395"/>
          <a:stretch/>
        </p:blipFill>
        <p:spPr>
          <a:xfrm>
            <a:off x="8787962" y="0"/>
            <a:ext cx="355651" cy="5143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0" name="Shape 160"/>
        <p:cNvGrpSpPr/>
        <p:nvPr/>
      </p:nvGrpSpPr>
      <p:grpSpPr>
        <a:xfrm>
          <a:off x="0" y="0"/>
          <a:ext cx="0" cy="0"/>
          <a:chOff x="0" y="0"/>
          <a:chExt cx="0" cy="0"/>
        </a:xfrm>
      </p:grpSpPr>
      <p:sp>
        <p:nvSpPr>
          <p:cNvPr id="161" name="Google Shape;161;p7"/>
          <p:cNvSpPr txBox="1"/>
          <p:nvPr>
            <p:ph type="title"/>
          </p:nvPr>
        </p:nvSpPr>
        <p:spPr>
          <a:xfrm>
            <a:off x="715100" y="1046550"/>
            <a:ext cx="3141000" cy="18471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4000"/>
              <a:buNone/>
              <a:defRPr/>
            </a:lvl1pPr>
            <a:lvl2pPr lvl="1" rtl="0">
              <a:lnSpc>
                <a:spcPct val="90000"/>
              </a:lnSpc>
              <a:spcBef>
                <a:spcPts val="0"/>
              </a:spcBef>
              <a:spcAft>
                <a:spcPts val="0"/>
              </a:spcAft>
              <a:buSzPts val="4000"/>
              <a:buNone/>
              <a:defRPr/>
            </a:lvl2pPr>
            <a:lvl3pPr lvl="2" rtl="0">
              <a:lnSpc>
                <a:spcPct val="90000"/>
              </a:lnSpc>
              <a:spcBef>
                <a:spcPts val="0"/>
              </a:spcBef>
              <a:spcAft>
                <a:spcPts val="0"/>
              </a:spcAft>
              <a:buSzPts val="4000"/>
              <a:buNone/>
              <a:defRPr/>
            </a:lvl3pPr>
            <a:lvl4pPr lvl="3" rtl="0">
              <a:lnSpc>
                <a:spcPct val="90000"/>
              </a:lnSpc>
              <a:spcBef>
                <a:spcPts val="0"/>
              </a:spcBef>
              <a:spcAft>
                <a:spcPts val="0"/>
              </a:spcAft>
              <a:buSzPts val="4000"/>
              <a:buNone/>
              <a:defRPr/>
            </a:lvl4pPr>
            <a:lvl5pPr lvl="4" rtl="0">
              <a:lnSpc>
                <a:spcPct val="90000"/>
              </a:lnSpc>
              <a:spcBef>
                <a:spcPts val="0"/>
              </a:spcBef>
              <a:spcAft>
                <a:spcPts val="0"/>
              </a:spcAft>
              <a:buSzPts val="4000"/>
              <a:buNone/>
              <a:defRPr/>
            </a:lvl5pPr>
            <a:lvl6pPr lvl="5" rtl="0">
              <a:lnSpc>
                <a:spcPct val="90000"/>
              </a:lnSpc>
              <a:spcBef>
                <a:spcPts val="0"/>
              </a:spcBef>
              <a:spcAft>
                <a:spcPts val="0"/>
              </a:spcAft>
              <a:buSzPts val="4000"/>
              <a:buNone/>
              <a:defRPr/>
            </a:lvl6pPr>
            <a:lvl7pPr lvl="6" rtl="0">
              <a:lnSpc>
                <a:spcPct val="90000"/>
              </a:lnSpc>
              <a:spcBef>
                <a:spcPts val="0"/>
              </a:spcBef>
              <a:spcAft>
                <a:spcPts val="0"/>
              </a:spcAft>
              <a:buSzPts val="4000"/>
              <a:buNone/>
              <a:defRPr/>
            </a:lvl7pPr>
            <a:lvl8pPr lvl="7" rtl="0">
              <a:lnSpc>
                <a:spcPct val="90000"/>
              </a:lnSpc>
              <a:spcBef>
                <a:spcPts val="0"/>
              </a:spcBef>
              <a:spcAft>
                <a:spcPts val="0"/>
              </a:spcAft>
              <a:buSzPts val="4000"/>
              <a:buNone/>
              <a:defRPr/>
            </a:lvl8pPr>
            <a:lvl9pPr lvl="8" rtl="0">
              <a:lnSpc>
                <a:spcPct val="90000"/>
              </a:lnSpc>
              <a:spcBef>
                <a:spcPts val="0"/>
              </a:spcBef>
              <a:spcAft>
                <a:spcPts val="0"/>
              </a:spcAft>
              <a:buSzPts val="4000"/>
              <a:buNone/>
              <a:defRPr/>
            </a:lvl9pPr>
          </a:lstStyle>
          <a:p/>
        </p:txBody>
      </p:sp>
      <p:sp>
        <p:nvSpPr>
          <p:cNvPr id="162" name="Google Shape;162;p7"/>
          <p:cNvSpPr txBox="1"/>
          <p:nvPr>
            <p:ph idx="1" type="subTitle"/>
          </p:nvPr>
        </p:nvSpPr>
        <p:spPr>
          <a:xfrm>
            <a:off x="715100" y="2838725"/>
            <a:ext cx="3141000" cy="120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3" name="Google Shape;163;p7"/>
          <p:cNvSpPr/>
          <p:nvPr>
            <p:ph idx="2" type="pic"/>
          </p:nvPr>
        </p:nvSpPr>
        <p:spPr>
          <a:xfrm>
            <a:off x="4570400" y="0"/>
            <a:ext cx="4573800" cy="5143500"/>
          </a:xfrm>
          <a:prstGeom prst="rect">
            <a:avLst/>
          </a:prstGeom>
          <a:noFill/>
          <a:ln>
            <a:noFill/>
          </a:ln>
        </p:spPr>
      </p:sp>
      <p:grpSp>
        <p:nvGrpSpPr>
          <p:cNvPr id="164" name="Google Shape;164;p7"/>
          <p:cNvGrpSpPr/>
          <p:nvPr/>
        </p:nvGrpSpPr>
        <p:grpSpPr>
          <a:xfrm>
            <a:off x="3375917" y="474425"/>
            <a:ext cx="806049" cy="285600"/>
            <a:chOff x="3375917" y="474425"/>
            <a:chExt cx="806049" cy="285600"/>
          </a:xfrm>
        </p:grpSpPr>
        <p:sp>
          <p:nvSpPr>
            <p:cNvPr id="165" name="Google Shape;165;p7"/>
            <p:cNvSpPr/>
            <p:nvPr/>
          </p:nvSpPr>
          <p:spPr>
            <a:xfrm>
              <a:off x="3375917" y="4744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3896366" y="4744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7"/>
          <p:cNvGrpSpPr/>
          <p:nvPr/>
        </p:nvGrpSpPr>
        <p:grpSpPr>
          <a:xfrm flipH="1">
            <a:off x="10" y="4536789"/>
            <a:ext cx="1230148" cy="634671"/>
            <a:chOff x="446775" y="1938400"/>
            <a:chExt cx="1552825" cy="801150"/>
          </a:xfrm>
        </p:grpSpPr>
        <p:sp>
          <p:nvSpPr>
            <p:cNvPr id="168" name="Google Shape;168;p7"/>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7" name="Shape 187"/>
        <p:cNvGrpSpPr/>
        <p:nvPr/>
      </p:nvGrpSpPr>
      <p:grpSpPr>
        <a:xfrm>
          <a:off x="0" y="0"/>
          <a:ext cx="0" cy="0"/>
          <a:chOff x="0" y="0"/>
          <a:chExt cx="0" cy="0"/>
        </a:xfrm>
      </p:grpSpPr>
      <p:pic>
        <p:nvPicPr>
          <p:cNvPr id="188" name="Google Shape;188;p8"/>
          <p:cNvPicPr preferRelativeResize="0"/>
          <p:nvPr/>
        </p:nvPicPr>
        <p:blipFill rotWithShape="1">
          <a:blip r:embed="rId2">
            <a:alphaModFix/>
          </a:blip>
          <a:srcRect b="149" l="86557" r="2842" t="0"/>
          <a:stretch/>
        </p:blipFill>
        <p:spPr>
          <a:xfrm rot="-5400000">
            <a:off x="4249827" y="268775"/>
            <a:ext cx="647099" cy="9146752"/>
          </a:xfrm>
          <a:prstGeom prst="rect">
            <a:avLst/>
          </a:prstGeom>
          <a:noFill/>
          <a:ln>
            <a:noFill/>
          </a:ln>
        </p:spPr>
      </p:pic>
      <p:grpSp>
        <p:nvGrpSpPr>
          <p:cNvPr id="189" name="Google Shape;189;p8"/>
          <p:cNvGrpSpPr/>
          <p:nvPr/>
        </p:nvGrpSpPr>
        <p:grpSpPr>
          <a:xfrm>
            <a:off x="3956926" y="-27960"/>
            <a:ext cx="1230148" cy="634671"/>
            <a:chOff x="446775" y="1938400"/>
            <a:chExt cx="1552825" cy="801150"/>
          </a:xfrm>
        </p:grpSpPr>
        <p:sp>
          <p:nvSpPr>
            <p:cNvPr id="190" name="Google Shape;190;p8"/>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8"/>
          <p:cNvGrpSpPr/>
          <p:nvPr/>
        </p:nvGrpSpPr>
        <p:grpSpPr>
          <a:xfrm>
            <a:off x="6060500" y="3673800"/>
            <a:ext cx="2336700" cy="2336700"/>
            <a:chOff x="-3409125" y="2800550"/>
            <a:chExt cx="2336700" cy="2336700"/>
          </a:xfrm>
        </p:grpSpPr>
        <p:sp>
          <p:nvSpPr>
            <p:cNvPr id="210" name="Google Shape;210;p8"/>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8"/>
          <p:cNvSpPr txBox="1"/>
          <p:nvPr>
            <p:ph type="title"/>
          </p:nvPr>
        </p:nvSpPr>
        <p:spPr>
          <a:xfrm>
            <a:off x="1388100" y="1279200"/>
            <a:ext cx="6367800" cy="277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3" name="Shape 213"/>
        <p:cNvGrpSpPr/>
        <p:nvPr/>
      </p:nvGrpSpPr>
      <p:grpSpPr>
        <a:xfrm>
          <a:off x="0" y="0"/>
          <a:ext cx="0" cy="0"/>
          <a:chOff x="0" y="0"/>
          <a:chExt cx="0" cy="0"/>
        </a:xfrm>
      </p:grpSpPr>
      <p:sp>
        <p:nvSpPr>
          <p:cNvPr id="214" name="Google Shape;214;p9"/>
          <p:cNvSpPr txBox="1"/>
          <p:nvPr>
            <p:ph type="title"/>
          </p:nvPr>
        </p:nvSpPr>
        <p:spPr>
          <a:xfrm>
            <a:off x="4066257" y="1746700"/>
            <a:ext cx="44226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5" name="Google Shape;215;p9"/>
          <p:cNvSpPr txBox="1"/>
          <p:nvPr>
            <p:ph idx="1" type="subTitle"/>
          </p:nvPr>
        </p:nvSpPr>
        <p:spPr>
          <a:xfrm>
            <a:off x="4066257" y="2589755"/>
            <a:ext cx="4422600" cy="146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16" name="Google Shape;216;p9"/>
          <p:cNvGrpSpPr/>
          <p:nvPr/>
        </p:nvGrpSpPr>
        <p:grpSpPr>
          <a:xfrm>
            <a:off x="7913860" y="4536789"/>
            <a:ext cx="1230148" cy="634671"/>
            <a:chOff x="446775" y="1938400"/>
            <a:chExt cx="1552825" cy="801150"/>
          </a:xfrm>
        </p:grpSpPr>
        <p:sp>
          <p:nvSpPr>
            <p:cNvPr id="217" name="Google Shape;217;p9"/>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6" name="Shape 236"/>
        <p:cNvGrpSpPr/>
        <p:nvPr/>
      </p:nvGrpSpPr>
      <p:grpSpPr>
        <a:xfrm>
          <a:off x="0" y="0"/>
          <a:ext cx="0" cy="0"/>
          <a:chOff x="0" y="0"/>
          <a:chExt cx="0" cy="0"/>
        </a:xfrm>
      </p:grpSpPr>
      <p:sp>
        <p:nvSpPr>
          <p:cNvPr id="237" name="Google Shape;237;p10"/>
          <p:cNvSpPr txBox="1"/>
          <p:nvPr>
            <p:ph type="title"/>
          </p:nvPr>
        </p:nvSpPr>
        <p:spPr>
          <a:xfrm>
            <a:off x="3805325" y="622325"/>
            <a:ext cx="4542900" cy="129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a:lvl1pPr>
            <a:lvl2pPr lvl="1" rtl="0" algn="r">
              <a:spcBef>
                <a:spcPts val="0"/>
              </a:spcBef>
              <a:spcAft>
                <a:spcPts val="0"/>
              </a:spcAft>
              <a:buSzPts val="4000"/>
              <a:buNone/>
              <a:defRPr/>
            </a:lvl2pPr>
            <a:lvl3pPr lvl="2" rtl="0" algn="r">
              <a:spcBef>
                <a:spcPts val="0"/>
              </a:spcBef>
              <a:spcAft>
                <a:spcPts val="0"/>
              </a:spcAft>
              <a:buSzPts val="4000"/>
              <a:buNone/>
              <a:defRPr/>
            </a:lvl3pPr>
            <a:lvl4pPr lvl="3" rtl="0" algn="r">
              <a:spcBef>
                <a:spcPts val="0"/>
              </a:spcBef>
              <a:spcAft>
                <a:spcPts val="0"/>
              </a:spcAft>
              <a:buSzPts val="4000"/>
              <a:buNone/>
              <a:defRPr/>
            </a:lvl4pPr>
            <a:lvl5pPr lvl="4" rtl="0" algn="r">
              <a:spcBef>
                <a:spcPts val="0"/>
              </a:spcBef>
              <a:spcAft>
                <a:spcPts val="0"/>
              </a:spcAft>
              <a:buSzPts val="4000"/>
              <a:buNone/>
              <a:defRPr/>
            </a:lvl5pPr>
            <a:lvl6pPr lvl="5" rtl="0" algn="r">
              <a:spcBef>
                <a:spcPts val="0"/>
              </a:spcBef>
              <a:spcAft>
                <a:spcPts val="0"/>
              </a:spcAft>
              <a:buSzPts val="4000"/>
              <a:buNone/>
              <a:defRPr/>
            </a:lvl6pPr>
            <a:lvl7pPr lvl="6" rtl="0" algn="r">
              <a:spcBef>
                <a:spcPts val="0"/>
              </a:spcBef>
              <a:spcAft>
                <a:spcPts val="0"/>
              </a:spcAft>
              <a:buSzPts val="4000"/>
              <a:buNone/>
              <a:defRPr/>
            </a:lvl7pPr>
            <a:lvl8pPr lvl="7" rtl="0" algn="r">
              <a:spcBef>
                <a:spcPts val="0"/>
              </a:spcBef>
              <a:spcAft>
                <a:spcPts val="0"/>
              </a:spcAft>
              <a:buSzPts val="4000"/>
              <a:buNone/>
              <a:defRPr/>
            </a:lvl8pPr>
            <a:lvl9pPr lvl="8" rtl="0" algn="r">
              <a:spcBef>
                <a:spcPts val="0"/>
              </a:spcBef>
              <a:spcAft>
                <a:spcPts val="0"/>
              </a:spcAft>
              <a:buSzPts val="4000"/>
              <a:buNone/>
              <a:defRPr/>
            </a:lvl9pPr>
          </a:lstStyle>
          <a:p/>
        </p:txBody>
      </p:sp>
      <p:grpSp>
        <p:nvGrpSpPr>
          <p:cNvPr id="238" name="Google Shape;238;p10"/>
          <p:cNvGrpSpPr/>
          <p:nvPr/>
        </p:nvGrpSpPr>
        <p:grpSpPr>
          <a:xfrm>
            <a:off x="7614183" y="3581897"/>
            <a:ext cx="3055936" cy="3055936"/>
            <a:chOff x="-3409125" y="2800550"/>
            <a:chExt cx="2336700" cy="2336700"/>
          </a:xfrm>
        </p:grpSpPr>
        <p:sp>
          <p:nvSpPr>
            <p:cNvPr id="239" name="Google Shape;239;p10"/>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0"/>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1" name="Google Shape;241;p10"/>
          <p:cNvPicPr preferRelativeResize="0"/>
          <p:nvPr/>
        </p:nvPicPr>
        <p:blipFill rotWithShape="1">
          <a:blip r:embed="rId2">
            <a:alphaModFix/>
          </a:blip>
          <a:srcRect b="0" l="71127" r="19472" t="9395"/>
          <a:stretch/>
        </p:blipFill>
        <p:spPr>
          <a:xfrm>
            <a:off x="1924" y="0"/>
            <a:ext cx="355651" cy="5143501"/>
          </a:xfrm>
          <a:prstGeom prst="rect">
            <a:avLst/>
          </a:prstGeom>
          <a:noFill/>
          <a:ln>
            <a:noFill/>
          </a:ln>
        </p:spPr>
      </p:pic>
      <p:grpSp>
        <p:nvGrpSpPr>
          <p:cNvPr id="242" name="Google Shape;242;p10"/>
          <p:cNvGrpSpPr/>
          <p:nvPr/>
        </p:nvGrpSpPr>
        <p:grpSpPr>
          <a:xfrm>
            <a:off x="357576" y="4536789"/>
            <a:ext cx="1230148" cy="634671"/>
            <a:chOff x="446775" y="1938400"/>
            <a:chExt cx="1552825" cy="801150"/>
          </a:xfrm>
        </p:grpSpPr>
        <p:sp>
          <p:nvSpPr>
            <p:cNvPr id="243" name="Google Shape;243;p10"/>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accent1"/>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651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4000"/>
              <a:buFont typeface="Oswald SemiBold"/>
              <a:buNone/>
              <a:defRPr sz="4000">
                <a:solidFill>
                  <a:schemeClr val="dk1"/>
                </a:solidFill>
                <a:latin typeface="Oswald SemiBold"/>
                <a:ea typeface="Oswald SemiBold"/>
                <a:cs typeface="Oswald SemiBold"/>
                <a:sym typeface="Oswald SemiBold"/>
              </a:defRPr>
            </a:lvl1pPr>
            <a:lvl2pPr lvl="1" rtl="0" algn="ctr">
              <a:spcBef>
                <a:spcPts val="0"/>
              </a:spcBef>
              <a:spcAft>
                <a:spcPts val="0"/>
              </a:spcAft>
              <a:buClr>
                <a:schemeClr val="dk1"/>
              </a:buClr>
              <a:buSzPts val="4000"/>
              <a:buFont typeface="Oswald SemiBold"/>
              <a:buNone/>
              <a:defRPr sz="4000">
                <a:solidFill>
                  <a:schemeClr val="dk1"/>
                </a:solidFill>
                <a:latin typeface="Oswald SemiBold"/>
                <a:ea typeface="Oswald SemiBold"/>
                <a:cs typeface="Oswald SemiBold"/>
                <a:sym typeface="Oswald SemiBold"/>
              </a:defRPr>
            </a:lvl2pPr>
            <a:lvl3pPr lvl="2" rtl="0" algn="ctr">
              <a:spcBef>
                <a:spcPts val="0"/>
              </a:spcBef>
              <a:spcAft>
                <a:spcPts val="0"/>
              </a:spcAft>
              <a:buClr>
                <a:schemeClr val="dk1"/>
              </a:buClr>
              <a:buSzPts val="4000"/>
              <a:buFont typeface="Oswald SemiBold"/>
              <a:buNone/>
              <a:defRPr sz="4000">
                <a:solidFill>
                  <a:schemeClr val="dk1"/>
                </a:solidFill>
                <a:latin typeface="Oswald SemiBold"/>
                <a:ea typeface="Oswald SemiBold"/>
                <a:cs typeface="Oswald SemiBold"/>
                <a:sym typeface="Oswald SemiBold"/>
              </a:defRPr>
            </a:lvl3pPr>
            <a:lvl4pPr lvl="3" rtl="0" algn="ctr">
              <a:spcBef>
                <a:spcPts val="0"/>
              </a:spcBef>
              <a:spcAft>
                <a:spcPts val="0"/>
              </a:spcAft>
              <a:buClr>
                <a:schemeClr val="dk1"/>
              </a:buClr>
              <a:buSzPts val="4000"/>
              <a:buFont typeface="Oswald SemiBold"/>
              <a:buNone/>
              <a:defRPr sz="4000">
                <a:solidFill>
                  <a:schemeClr val="dk1"/>
                </a:solidFill>
                <a:latin typeface="Oswald SemiBold"/>
                <a:ea typeface="Oswald SemiBold"/>
                <a:cs typeface="Oswald SemiBold"/>
                <a:sym typeface="Oswald SemiBold"/>
              </a:defRPr>
            </a:lvl4pPr>
            <a:lvl5pPr lvl="4" rtl="0" algn="ctr">
              <a:spcBef>
                <a:spcPts val="0"/>
              </a:spcBef>
              <a:spcAft>
                <a:spcPts val="0"/>
              </a:spcAft>
              <a:buClr>
                <a:schemeClr val="dk1"/>
              </a:buClr>
              <a:buSzPts val="4000"/>
              <a:buFont typeface="Oswald SemiBold"/>
              <a:buNone/>
              <a:defRPr sz="4000">
                <a:solidFill>
                  <a:schemeClr val="dk1"/>
                </a:solidFill>
                <a:latin typeface="Oswald SemiBold"/>
                <a:ea typeface="Oswald SemiBold"/>
                <a:cs typeface="Oswald SemiBold"/>
                <a:sym typeface="Oswald SemiBold"/>
              </a:defRPr>
            </a:lvl5pPr>
            <a:lvl6pPr lvl="5" rtl="0" algn="ctr">
              <a:spcBef>
                <a:spcPts val="0"/>
              </a:spcBef>
              <a:spcAft>
                <a:spcPts val="0"/>
              </a:spcAft>
              <a:buClr>
                <a:schemeClr val="dk1"/>
              </a:buClr>
              <a:buSzPts val="4000"/>
              <a:buFont typeface="Oswald SemiBold"/>
              <a:buNone/>
              <a:defRPr sz="4000">
                <a:solidFill>
                  <a:schemeClr val="dk1"/>
                </a:solidFill>
                <a:latin typeface="Oswald SemiBold"/>
                <a:ea typeface="Oswald SemiBold"/>
                <a:cs typeface="Oswald SemiBold"/>
                <a:sym typeface="Oswald SemiBold"/>
              </a:defRPr>
            </a:lvl6pPr>
            <a:lvl7pPr lvl="6" rtl="0" algn="ctr">
              <a:spcBef>
                <a:spcPts val="0"/>
              </a:spcBef>
              <a:spcAft>
                <a:spcPts val="0"/>
              </a:spcAft>
              <a:buClr>
                <a:schemeClr val="dk1"/>
              </a:buClr>
              <a:buSzPts val="4000"/>
              <a:buFont typeface="Oswald SemiBold"/>
              <a:buNone/>
              <a:defRPr sz="4000">
                <a:solidFill>
                  <a:schemeClr val="dk1"/>
                </a:solidFill>
                <a:latin typeface="Oswald SemiBold"/>
                <a:ea typeface="Oswald SemiBold"/>
                <a:cs typeface="Oswald SemiBold"/>
                <a:sym typeface="Oswald SemiBold"/>
              </a:defRPr>
            </a:lvl7pPr>
            <a:lvl8pPr lvl="7" rtl="0" algn="ctr">
              <a:spcBef>
                <a:spcPts val="0"/>
              </a:spcBef>
              <a:spcAft>
                <a:spcPts val="0"/>
              </a:spcAft>
              <a:buClr>
                <a:schemeClr val="dk1"/>
              </a:buClr>
              <a:buSzPts val="4000"/>
              <a:buFont typeface="Oswald SemiBold"/>
              <a:buNone/>
              <a:defRPr sz="4000">
                <a:solidFill>
                  <a:schemeClr val="dk1"/>
                </a:solidFill>
                <a:latin typeface="Oswald SemiBold"/>
                <a:ea typeface="Oswald SemiBold"/>
                <a:cs typeface="Oswald SemiBold"/>
                <a:sym typeface="Oswald SemiBold"/>
              </a:defRPr>
            </a:lvl8pPr>
            <a:lvl9pPr lvl="8" rtl="0" algn="ctr">
              <a:spcBef>
                <a:spcPts val="0"/>
              </a:spcBef>
              <a:spcAft>
                <a:spcPts val="0"/>
              </a:spcAft>
              <a:buClr>
                <a:schemeClr val="dk1"/>
              </a:buClr>
              <a:buSzPts val="4000"/>
              <a:buFont typeface="Oswald SemiBold"/>
              <a:buNone/>
              <a:defRPr sz="4000">
                <a:solidFill>
                  <a:schemeClr val="dk1"/>
                </a:solidFill>
                <a:latin typeface="Oswald SemiBold"/>
                <a:ea typeface="Oswald SemiBold"/>
                <a:cs typeface="Oswald SemiBold"/>
                <a:sym typeface="Oswald SemiBold"/>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1pPr>
            <a:lvl2pPr indent="-317500" lvl="1" marL="914400">
              <a:lnSpc>
                <a:spcPct val="100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2pPr>
            <a:lvl3pPr indent="-317500" lvl="2" marL="1371600">
              <a:lnSpc>
                <a:spcPct val="100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3pPr>
            <a:lvl4pPr indent="-317500" lvl="3" marL="1828800">
              <a:lnSpc>
                <a:spcPct val="100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4pPr>
            <a:lvl5pPr indent="-317500" lvl="4" marL="2286000">
              <a:lnSpc>
                <a:spcPct val="100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5pPr>
            <a:lvl6pPr indent="-317500" lvl="5" marL="2743200">
              <a:lnSpc>
                <a:spcPct val="100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6pPr>
            <a:lvl7pPr indent="-317500" lvl="6" marL="3200400">
              <a:lnSpc>
                <a:spcPct val="100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7pPr>
            <a:lvl8pPr indent="-317500" lvl="7" marL="3657600">
              <a:lnSpc>
                <a:spcPct val="100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8pPr>
            <a:lvl9pPr indent="-317500" lvl="8" marL="4114800">
              <a:lnSpc>
                <a:spcPct val="100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72" name="Shape 1072"/>
        <p:cNvGrpSpPr/>
        <p:nvPr/>
      </p:nvGrpSpPr>
      <p:grpSpPr>
        <a:xfrm>
          <a:off x="0" y="0"/>
          <a:ext cx="0" cy="0"/>
          <a:chOff x="0" y="0"/>
          <a:chExt cx="0" cy="0"/>
        </a:xfrm>
      </p:grpSpPr>
      <p:sp>
        <p:nvSpPr>
          <p:cNvPr id="1073" name="Google Shape;1073;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74" name="Google Shape;1074;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UVICeGB4rYhukTu-UIXgKLGPCJnkM2M4YQPCAs0VJKs/copy" TargetMode="External"/><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7.xml"/><Relationship Id="rId4" Type="http://schemas.openxmlformats.org/officeDocument/2006/relationships/slide" Target="/ppt/slides/slide34.xml"/><Relationship Id="rId9" Type="http://schemas.openxmlformats.org/officeDocument/2006/relationships/slide" Target="/ppt/slides/slide45.xml"/><Relationship Id="rId5" Type="http://schemas.openxmlformats.org/officeDocument/2006/relationships/slide" Target="/ppt/slides/slide33.xml"/><Relationship Id="rId6" Type="http://schemas.openxmlformats.org/officeDocument/2006/relationships/slide" Target="/ppt/slides/slide33.xml"/><Relationship Id="rId7" Type="http://schemas.openxmlformats.org/officeDocument/2006/relationships/slide" Target="/ppt/slides/slide31.xml"/><Relationship Id="rId8" Type="http://schemas.openxmlformats.org/officeDocument/2006/relationships/slide" Target="/ppt/slides/slide37.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39.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3VAFh3" TargetMode="External"/><Relationship Id="rId17" Type="http://schemas.openxmlformats.org/officeDocument/2006/relationships/hyperlink" Target="https://www.freepik.com/?utm_source=slidesgo_template&amp;utm_medium=referral-link&amp;utm_campaign=promo-slide&amp;utm_term=slidesgo&amp;utm_content=freepik" TargetMode="External"/><Relationship Id="rId16" Type="http://schemas.openxmlformats.org/officeDocument/2006/relationships/hyperlink" Target="http://bit.ly/33VAFh3" TargetMode="External"/><Relationship Id="rId19"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freepik.com/free-vector/gradient-abstract-background_19335196.htm/?utm_source=slidesgo_template&amp;utm_medium=referral-link&amp;utm_campaign=sg_resources&amp;utm_content=freepik" TargetMode="External"/><Relationship Id="rId4" Type="http://schemas.openxmlformats.org/officeDocument/2006/relationships/hyperlink" Target="https://www.freepik.com/free-vector/gradient-abstract-background_19335213.htm/?utm_source=slidesgo_template&amp;utm_medium=referral-link&amp;utm_campaign=sg_resources&amp;utm_content=freepik" TargetMode="External"/><Relationship Id="rId5" Type="http://schemas.openxmlformats.org/officeDocument/2006/relationships/image" Target="../media/image13.jpg"/><Relationship Id="rId6" Type="http://schemas.openxmlformats.org/officeDocument/2006/relationships/image" Target="../media/image1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hyperlink" Target="https://www.freepik.com/free-psd/gradient-fitness-template-design_23942711.htm/?utm_source=slidesgo_template&amp;utm_medium=referral-link&amp;utm_campaign=sg_resources&amp;utm_content=freepik" TargetMode="External"/><Relationship Id="rId4" Type="http://schemas.openxmlformats.org/officeDocument/2006/relationships/hyperlink" Target="https://www.freepik.com/free-vector/north-america-map_792508.htm/?utm_source=slidesgo_template&amp;utm_medium=referral-link&amp;utm_campaign=sg_resources&amp;utm_content=freepik" TargetMode="External"/><Relationship Id="rId9" Type="http://schemas.openxmlformats.org/officeDocument/2006/relationships/hyperlink" Target="https://www.freepik.com/free-photo/medium-shot-doctor-holding-x-rays_23490826.htm/?utm_source=slidesgo_template&amp;utm_medium=referral-link&amp;utm_campaign=sg_resources&amp;utm_content=freepik" TargetMode="External"/><Relationship Id="rId5" Type="http://schemas.openxmlformats.org/officeDocument/2006/relationships/hyperlink" Target="https://www.freepik.com/free-photo/front-view-woman-strengthening-pelvic-floor-with-ball_30555193.htm/?utm_source=slidesgo_template&amp;utm_medium=referral-link&amp;utm_campaign=sg_resources&amp;utm_content=freepik" TargetMode="External"/><Relationship Id="rId6" Type="http://schemas.openxmlformats.org/officeDocument/2006/relationships/hyperlink" Target="https://www.freepik.com/free-photo/osteopathic-doctor-checking-female-patient-s-leg-movement_12346994.htm/?utm_source=slidesgo_template&amp;utm_medium=referral-link&amp;utm_campaign=sg_resources&amp;utm_content=freepik" TargetMode="External"/><Relationship Id="rId7" Type="http://schemas.openxmlformats.org/officeDocument/2006/relationships/hyperlink" Target="https://www.freepik.com/free-photo/full-shot-woman-stretching-indoors_30555207.htm/?utm_source=slidesgo_template&amp;utm_medium=referral-link&amp;utm_campaign=sg_resources&amp;utm_content=freepik" TargetMode="External"/><Relationship Id="rId8" Type="http://schemas.openxmlformats.org/officeDocument/2006/relationships/hyperlink" Target="https://www.freepik.com/free-photo/side-view-woman-exercising-home_30555196.htm/?utm_source=slidesgo_template&amp;utm_medium=referral-link&amp;utm_campaign=sg_resources&amp;utm_content=freepik" TargetMode="External"/><Relationship Id="rId11" Type="http://schemas.openxmlformats.org/officeDocument/2006/relationships/hyperlink" Target="https://www.freepik.com/free-photo/medium-shot-smiley-nurse-with-stethoscope_23490799.htm/?utm_source=slidesgo_template&amp;utm_medium=referral-link&amp;utm_campaign=sg_resources&amp;utm_content=freepik" TargetMode="External"/><Relationship Id="rId10" Type="http://schemas.openxmlformats.org/officeDocument/2006/relationships/hyperlink" Target="https://www.freepik.com/free-photo/front-view-smiley-doctor-with-stethoscope_29801043.htm/?utm_source=slidesgo_template&amp;utm_medium=referral-link&amp;utm_campaign=sg_resources&amp;utm_content=freepik" TargetMode="External"/><Relationship Id="rId12" Type="http://schemas.openxmlformats.org/officeDocument/2006/relationships/hyperlink" Target="https://www.flaticon.com/packs/physiotherapy-16/?utm_source=slidesgo_template&amp;utm_medium=referral-link&amp;utm_campaign=sg_resources&amp;utm_content=flatic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5.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slide" Target="/ppt/slides/slide3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7.xml"/><Relationship Id="rId3" Type="http://schemas.openxmlformats.org/officeDocument/2006/relationships/hyperlink" Target="https://fonts.google.com/specimen/Oswald" TargetMode="External"/><Relationship Id="rId4" Type="http://schemas.openxmlformats.org/officeDocument/2006/relationships/hyperlink" Target="https://fonts.google.com/specimen/Titillium+Web"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0.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1.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5.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hyperlink" Target="https://bit.ly/2ZjL1p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 Id="rId3" Type="http://schemas.openxmlformats.org/officeDocument/2006/relationships/hyperlink" Target="https://workspace.google.com/marketplace/app/icons_for_slides_docs/38157832650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37"/>
          <p:cNvSpPr txBox="1"/>
          <p:nvPr>
            <p:ph type="ctrTitle"/>
          </p:nvPr>
        </p:nvSpPr>
        <p:spPr>
          <a:xfrm>
            <a:off x="715100" y="1079150"/>
            <a:ext cx="4201800" cy="251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600"/>
              <a:t>PELVIC FLOOR </a:t>
            </a:r>
            <a:r>
              <a:rPr lang="en" sz="4650"/>
              <a:t>PHYSIOTHERAPY</a:t>
            </a:r>
            <a:r>
              <a:rPr lang="en" sz="5000"/>
              <a:t> </a:t>
            </a:r>
            <a:r>
              <a:rPr lang="en" sz="6250"/>
              <a:t>CENTER</a:t>
            </a:r>
            <a:endParaRPr sz="6250"/>
          </a:p>
        </p:txBody>
      </p:sp>
      <p:sp>
        <p:nvSpPr>
          <p:cNvPr id="1083" name="Google Shape;1083;p37"/>
          <p:cNvSpPr txBox="1"/>
          <p:nvPr>
            <p:ph idx="1" type="subTitle"/>
          </p:nvPr>
        </p:nvSpPr>
        <p:spPr>
          <a:xfrm>
            <a:off x="715100" y="3632750"/>
            <a:ext cx="42018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Titillium Web"/>
                <a:ea typeface="Titillium Web"/>
                <a:cs typeface="Titillium Web"/>
                <a:sym typeface="Titillium Web"/>
              </a:rPr>
              <a:t>Here is where your presentation begins</a:t>
            </a:r>
            <a:endParaRPr sz="1800">
              <a:latin typeface="Titillium Web"/>
              <a:ea typeface="Titillium Web"/>
              <a:cs typeface="Titillium Web"/>
              <a:sym typeface="Titillium Web"/>
            </a:endParaRPr>
          </a:p>
        </p:txBody>
      </p:sp>
      <p:grpSp>
        <p:nvGrpSpPr>
          <p:cNvPr id="1084" name="Google Shape;1084;p37"/>
          <p:cNvGrpSpPr/>
          <p:nvPr/>
        </p:nvGrpSpPr>
        <p:grpSpPr>
          <a:xfrm>
            <a:off x="3484338" y="2895650"/>
            <a:ext cx="1338613" cy="501900"/>
            <a:chOff x="3484338" y="2895650"/>
            <a:chExt cx="1338613" cy="501900"/>
          </a:xfrm>
        </p:grpSpPr>
        <p:sp>
          <p:nvSpPr>
            <p:cNvPr id="1085" name="Google Shape;1085;p37"/>
            <p:cNvSpPr/>
            <p:nvPr/>
          </p:nvSpPr>
          <p:spPr>
            <a:xfrm>
              <a:off x="3484338" y="289565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p:nvPr/>
          </p:nvSpPr>
          <p:spPr>
            <a:xfrm>
              <a:off x="4321050" y="289565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37"/>
          <p:cNvGrpSpPr/>
          <p:nvPr/>
        </p:nvGrpSpPr>
        <p:grpSpPr>
          <a:xfrm>
            <a:off x="5186850" y="396814"/>
            <a:ext cx="3792004" cy="3702883"/>
            <a:chOff x="5186850" y="396814"/>
            <a:chExt cx="3792004" cy="3702883"/>
          </a:xfrm>
        </p:grpSpPr>
        <p:pic>
          <p:nvPicPr>
            <p:cNvPr id="1088" name="Google Shape;1088;p37"/>
            <p:cNvPicPr preferRelativeResize="0"/>
            <p:nvPr/>
          </p:nvPicPr>
          <p:blipFill rotWithShape="1">
            <a:blip r:embed="rId3">
              <a:alphaModFix/>
            </a:blip>
            <a:srcRect b="33351" l="0" r="0" t="0"/>
            <a:stretch/>
          </p:blipFill>
          <p:spPr>
            <a:xfrm>
              <a:off x="5186850" y="1043800"/>
              <a:ext cx="3055948" cy="3055898"/>
            </a:xfrm>
            <a:prstGeom prst="rect">
              <a:avLst/>
            </a:prstGeom>
            <a:noFill/>
            <a:ln>
              <a:noFill/>
            </a:ln>
          </p:spPr>
        </p:pic>
        <p:grpSp>
          <p:nvGrpSpPr>
            <p:cNvPr id="1089" name="Google Shape;1089;p37"/>
            <p:cNvGrpSpPr/>
            <p:nvPr/>
          </p:nvGrpSpPr>
          <p:grpSpPr>
            <a:xfrm>
              <a:off x="7006212" y="396814"/>
              <a:ext cx="1972642" cy="1972642"/>
              <a:chOff x="-3427312" y="2818737"/>
              <a:chExt cx="2336700" cy="2336700"/>
            </a:xfrm>
          </p:grpSpPr>
          <p:sp>
            <p:nvSpPr>
              <p:cNvPr id="1090" name="Google Shape;1090;p37"/>
              <p:cNvSpPr/>
              <p:nvPr/>
            </p:nvSpPr>
            <p:spPr>
              <a:xfrm>
                <a:off x="-3427312" y="2818737"/>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7"/>
              <p:cNvSpPr/>
              <p:nvPr/>
            </p:nvSpPr>
            <p:spPr>
              <a:xfrm>
                <a:off x="-3086737" y="3159312"/>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37"/>
            <p:cNvGrpSpPr/>
            <p:nvPr/>
          </p:nvGrpSpPr>
          <p:grpSpPr>
            <a:xfrm>
              <a:off x="7132908" y="3249973"/>
              <a:ext cx="989631" cy="694151"/>
              <a:chOff x="7132908" y="3249973"/>
              <a:chExt cx="989631" cy="694151"/>
            </a:xfrm>
          </p:grpSpPr>
          <p:sp>
            <p:nvSpPr>
              <p:cNvPr id="1093" name="Google Shape;1093;p37"/>
              <p:cNvSpPr/>
              <p:nvPr/>
            </p:nvSpPr>
            <p:spPr>
              <a:xfrm>
                <a:off x="7132908" y="3249973"/>
                <a:ext cx="989620" cy="312092"/>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PELVIC</a:t>
                </a:r>
              </a:p>
            </p:txBody>
          </p:sp>
          <p:sp>
            <p:nvSpPr>
              <p:cNvPr id="1094" name="Google Shape;1094;p37"/>
              <p:cNvSpPr/>
              <p:nvPr/>
            </p:nvSpPr>
            <p:spPr>
              <a:xfrm>
                <a:off x="7132909" y="3612927"/>
                <a:ext cx="989631" cy="331197"/>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FLOOR</a:t>
                </a: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grpSp>
        <p:nvGrpSpPr>
          <p:cNvPr id="1256" name="Google Shape;1256;p46"/>
          <p:cNvGrpSpPr/>
          <p:nvPr/>
        </p:nvGrpSpPr>
        <p:grpSpPr>
          <a:xfrm>
            <a:off x="3688847" y="1623626"/>
            <a:ext cx="4642359" cy="2705003"/>
            <a:chOff x="3781453" y="1601551"/>
            <a:chExt cx="4642359" cy="2705003"/>
          </a:xfrm>
        </p:grpSpPr>
        <p:sp>
          <p:nvSpPr>
            <p:cNvPr id="1257" name="Google Shape;1257;p46"/>
            <p:cNvSpPr/>
            <p:nvPr/>
          </p:nvSpPr>
          <p:spPr>
            <a:xfrm>
              <a:off x="4617055" y="1747937"/>
              <a:ext cx="794994" cy="552631"/>
            </a:xfrm>
            <a:custGeom>
              <a:rect b="b" l="l" r="r" t="t"/>
              <a:pathLst>
                <a:path extrusionOk="0" h="22836" w="32851">
                  <a:moveTo>
                    <a:pt x="1476" y="0"/>
                  </a:moveTo>
                  <a:cubicBezTo>
                    <a:pt x="1447" y="29"/>
                    <a:pt x="1390" y="87"/>
                    <a:pt x="1361" y="145"/>
                  </a:cubicBezTo>
                  <a:cubicBezTo>
                    <a:pt x="1361" y="145"/>
                    <a:pt x="1332" y="174"/>
                    <a:pt x="1332" y="174"/>
                  </a:cubicBezTo>
                  <a:cubicBezTo>
                    <a:pt x="1303" y="232"/>
                    <a:pt x="1274" y="261"/>
                    <a:pt x="1245" y="290"/>
                  </a:cubicBezTo>
                  <a:cubicBezTo>
                    <a:pt x="1216" y="319"/>
                    <a:pt x="1216" y="347"/>
                    <a:pt x="1187" y="376"/>
                  </a:cubicBezTo>
                  <a:cubicBezTo>
                    <a:pt x="1158" y="405"/>
                    <a:pt x="1158" y="434"/>
                    <a:pt x="1129" y="492"/>
                  </a:cubicBezTo>
                  <a:lnTo>
                    <a:pt x="1071" y="579"/>
                  </a:lnTo>
                  <a:cubicBezTo>
                    <a:pt x="1042" y="608"/>
                    <a:pt x="1013" y="637"/>
                    <a:pt x="984" y="695"/>
                  </a:cubicBezTo>
                  <a:cubicBezTo>
                    <a:pt x="984" y="724"/>
                    <a:pt x="955" y="753"/>
                    <a:pt x="955" y="782"/>
                  </a:cubicBezTo>
                  <a:cubicBezTo>
                    <a:pt x="926" y="811"/>
                    <a:pt x="897" y="868"/>
                    <a:pt x="869" y="897"/>
                  </a:cubicBezTo>
                  <a:lnTo>
                    <a:pt x="811" y="1013"/>
                  </a:lnTo>
                  <a:cubicBezTo>
                    <a:pt x="782" y="1042"/>
                    <a:pt x="782" y="1071"/>
                    <a:pt x="753" y="1129"/>
                  </a:cubicBezTo>
                  <a:cubicBezTo>
                    <a:pt x="724" y="1158"/>
                    <a:pt x="724" y="1187"/>
                    <a:pt x="695" y="1245"/>
                  </a:cubicBezTo>
                  <a:lnTo>
                    <a:pt x="637" y="1360"/>
                  </a:lnTo>
                  <a:cubicBezTo>
                    <a:pt x="608" y="1389"/>
                    <a:pt x="608" y="1447"/>
                    <a:pt x="579" y="1476"/>
                  </a:cubicBezTo>
                  <a:cubicBezTo>
                    <a:pt x="550" y="1505"/>
                    <a:pt x="550" y="1563"/>
                    <a:pt x="521" y="1592"/>
                  </a:cubicBezTo>
                  <a:cubicBezTo>
                    <a:pt x="492" y="1650"/>
                    <a:pt x="492" y="1679"/>
                    <a:pt x="463" y="1708"/>
                  </a:cubicBezTo>
                  <a:cubicBezTo>
                    <a:pt x="463" y="1766"/>
                    <a:pt x="434" y="1795"/>
                    <a:pt x="405" y="1852"/>
                  </a:cubicBezTo>
                  <a:cubicBezTo>
                    <a:pt x="405" y="1881"/>
                    <a:pt x="377" y="1910"/>
                    <a:pt x="377" y="1968"/>
                  </a:cubicBezTo>
                  <a:cubicBezTo>
                    <a:pt x="348" y="1997"/>
                    <a:pt x="348" y="2055"/>
                    <a:pt x="319" y="2084"/>
                  </a:cubicBezTo>
                  <a:lnTo>
                    <a:pt x="290" y="2200"/>
                  </a:lnTo>
                  <a:cubicBezTo>
                    <a:pt x="290" y="2258"/>
                    <a:pt x="261" y="2287"/>
                    <a:pt x="261" y="2344"/>
                  </a:cubicBezTo>
                  <a:cubicBezTo>
                    <a:pt x="261" y="2373"/>
                    <a:pt x="232" y="2431"/>
                    <a:pt x="232" y="2460"/>
                  </a:cubicBezTo>
                  <a:cubicBezTo>
                    <a:pt x="232" y="2489"/>
                    <a:pt x="203" y="2547"/>
                    <a:pt x="203" y="2576"/>
                  </a:cubicBezTo>
                  <a:cubicBezTo>
                    <a:pt x="203" y="2634"/>
                    <a:pt x="203" y="2663"/>
                    <a:pt x="203" y="2692"/>
                  </a:cubicBezTo>
                  <a:cubicBezTo>
                    <a:pt x="174" y="2750"/>
                    <a:pt x="174" y="2779"/>
                    <a:pt x="174" y="2837"/>
                  </a:cubicBezTo>
                  <a:cubicBezTo>
                    <a:pt x="174" y="2865"/>
                    <a:pt x="174" y="2894"/>
                    <a:pt x="174" y="2923"/>
                  </a:cubicBezTo>
                  <a:cubicBezTo>
                    <a:pt x="174" y="2981"/>
                    <a:pt x="174" y="3039"/>
                    <a:pt x="174" y="3068"/>
                  </a:cubicBezTo>
                  <a:cubicBezTo>
                    <a:pt x="203" y="3097"/>
                    <a:pt x="174" y="3126"/>
                    <a:pt x="203" y="3155"/>
                  </a:cubicBezTo>
                  <a:cubicBezTo>
                    <a:pt x="203" y="3242"/>
                    <a:pt x="203" y="3300"/>
                    <a:pt x="232" y="3357"/>
                  </a:cubicBezTo>
                  <a:cubicBezTo>
                    <a:pt x="261" y="3444"/>
                    <a:pt x="261" y="3502"/>
                    <a:pt x="290" y="3560"/>
                  </a:cubicBezTo>
                  <a:cubicBezTo>
                    <a:pt x="405" y="3994"/>
                    <a:pt x="521" y="4284"/>
                    <a:pt x="608" y="4486"/>
                  </a:cubicBezTo>
                  <a:cubicBezTo>
                    <a:pt x="811" y="5007"/>
                    <a:pt x="869" y="5210"/>
                    <a:pt x="550" y="5731"/>
                  </a:cubicBezTo>
                  <a:cubicBezTo>
                    <a:pt x="377" y="6020"/>
                    <a:pt x="174" y="6136"/>
                    <a:pt x="58" y="6223"/>
                  </a:cubicBezTo>
                  <a:cubicBezTo>
                    <a:pt x="29" y="6223"/>
                    <a:pt x="29" y="6223"/>
                    <a:pt x="0" y="6252"/>
                  </a:cubicBezTo>
                  <a:cubicBezTo>
                    <a:pt x="29" y="6310"/>
                    <a:pt x="58" y="6396"/>
                    <a:pt x="145" y="6570"/>
                  </a:cubicBezTo>
                  <a:cubicBezTo>
                    <a:pt x="290" y="6917"/>
                    <a:pt x="348" y="7091"/>
                    <a:pt x="377" y="7178"/>
                  </a:cubicBezTo>
                  <a:cubicBezTo>
                    <a:pt x="405" y="7207"/>
                    <a:pt x="405" y="7236"/>
                    <a:pt x="405" y="7236"/>
                  </a:cubicBezTo>
                  <a:cubicBezTo>
                    <a:pt x="405" y="7265"/>
                    <a:pt x="492" y="7352"/>
                    <a:pt x="608" y="7467"/>
                  </a:cubicBezTo>
                  <a:cubicBezTo>
                    <a:pt x="695" y="7583"/>
                    <a:pt x="840" y="7757"/>
                    <a:pt x="1042" y="7988"/>
                  </a:cubicBezTo>
                  <a:cubicBezTo>
                    <a:pt x="1447" y="8451"/>
                    <a:pt x="1650" y="8509"/>
                    <a:pt x="1766" y="8538"/>
                  </a:cubicBezTo>
                  <a:cubicBezTo>
                    <a:pt x="2113" y="8596"/>
                    <a:pt x="2200" y="8828"/>
                    <a:pt x="2374" y="9580"/>
                  </a:cubicBezTo>
                  <a:cubicBezTo>
                    <a:pt x="2547" y="10188"/>
                    <a:pt x="2431" y="10593"/>
                    <a:pt x="2374" y="10854"/>
                  </a:cubicBezTo>
                  <a:cubicBezTo>
                    <a:pt x="2547" y="10911"/>
                    <a:pt x="2952" y="10969"/>
                    <a:pt x="3097" y="10969"/>
                  </a:cubicBezTo>
                  <a:cubicBezTo>
                    <a:pt x="3531" y="11027"/>
                    <a:pt x="3936" y="11056"/>
                    <a:pt x="4255" y="11056"/>
                  </a:cubicBezTo>
                  <a:cubicBezTo>
                    <a:pt x="4371" y="11056"/>
                    <a:pt x="4457" y="11056"/>
                    <a:pt x="4515" y="11027"/>
                  </a:cubicBezTo>
                  <a:lnTo>
                    <a:pt x="4631" y="11027"/>
                  </a:lnTo>
                  <a:cubicBezTo>
                    <a:pt x="4863" y="11027"/>
                    <a:pt x="4978" y="11172"/>
                    <a:pt x="5036" y="11432"/>
                  </a:cubicBezTo>
                  <a:cubicBezTo>
                    <a:pt x="5094" y="11924"/>
                    <a:pt x="4747" y="12127"/>
                    <a:pt x="4168" y="12445"/>
                  </a:cubicBezTo>
                  <a:lnTo>
                    <a:pt x="3994" y="12561"/>
                  </a:lnTo>
                  <a:cubicBezTo>
                    <a:pt x="3647" y="12764"/>
                    <a:pt x="3387" y="12966"/>
                    <a:pt x="3126" y="13140"/>
                  </a:cubicBezTo>
                  <a:lnTo>
                    <a:pt x="3010" y="13256"/>
                  </a:lnTo>
                  <a:lnTo>
                    <a:pt x="2866" y="13024"/>
                  </a:lnTo>
                  <a:lnTo>
                    <a:pt x="2981" y="13285"/>
                  </a:lnTo>
                  <a:lnTo>
                    <a:pt x="2895" y="13372"/>
                  </a:lnTo>
                  <a:cubicBezTo>
                    <a:pt x="2605" y="13603"/>
                    <a:pt x="2431" y="13661"/>
                    <a:pt x="2316" y="13719"/>
                  </a:cubicBezTo>
                  <a:cubicBezTo>
                    <a:pt x="2287" y="13719"/>
                    <a:pt x="2258" y="13748"/>
                    <a:pt x="2258" y="13748"/>
                  </a:cubicBezTo>
                  <a:cubicBezTo>
                    <a:pt x="2258" y="13748"/>
                    <a:pt x="2229" y="13777"/>
                    <a:pt x="2171" y="13950"/>
                  </a:cubicBezTo>
                  <a:cubicBezTo>
                    <a:pt x="2084" y="14095"/>
                    <a:pt x="2026" y="14240"/>
                    <a:pt x="1968" y="14356"/>
                  </a:cubicBezTo>
                  <a:cubicBezTo>
                    <a:pt x="1910" y="14414"/>
                    <a:pt x="1853" y="14529"/>
                    <a:pt x="1824" y="14616"/>
                  </a:cubicBezTo>
                  <a:cubicBezTo>
                    <a:pt x="1853" y="14616"/>
                    <a:pt x="1882" y="14674"/>
                    <a:pt x="1968" y="14703"/>
                  </a:cubicBezTo>
                  <a:cubicBezTo>
                    <a:pt x="2078" y="14758"/>
                    <a:pt x="2154" y="14778"/>
                    <a:pt x="2216" y="14778"/>
                  </a:cubicBezTo>
                  <a:cubicBezTo>
                    <a:pt x="2252" y="14778"/>
                    <a:pt x="2284" y="14771"/>
                    <a:pt x="2316" y="14761"/>
                  </a:cubicBezTo>
                  <a:cubicBezTo>
                    <a:pt x="2348" y="14757"/>
                    <a:pt x="2380" y="14755"/>
                    <a:pt x="2412" y="14755"/>
                  </a:cubicBezTo>
                  <a:cubicBezTo>
                    <a:pt x="2616" y="14755"/>
                    <a:pt x="2847" y="14846"/>
                    <a:pt x="3271" y="15195"/>
                  </a:cubicBezTo>
                  <a:cubicBezTo>
                    <a:pt x="3502" y="15369"/>
                    <a:pt x="3647" y="15455"/>
                    <a:pt x="3792" y="15542"/>
                  </a:cubicBezTo>
                  <a:cubicBezTo>
                    <a:pt x="4313" y="15861"/>
                    <a:pt x="4428" y="16063"/>
                    <a:pt x="4515" y="17308"/>
                  </a:cubicBezTo>
                  <a:cubicBezTo>
                    <a:pt x="4515" y="17655"/>
                    <a:pt x="4515" y="17973"/>
                    <a:pt x="4515" y="18321"/>
                  </a:cubicBezTo>
                  <a:cubicBezTo>
                    <a:pt x="4544" y="19507"/>
                    <a:pt x="4573" y="20231"/>
                    <a:pt x="5065" y="20520"/>
                  </a:cubicBezTo>
                  <a:cubicBezTo>
                    <a:pt x="5470" y="20752"/>
                    <a:pt x="5644" y="20926"/>
                    <a:pt x="5731" y="21012"/>
                  </a:cubicBezTo>
                  <a:cubicBezTo>
                    <a:pt x="5760" y="21041"/>
                    <a:pt x="5789" y="21070"/>
                    <a:pt x="5818" y="21070"/>
                  </a:cubicBezTo>
                  <a:cubicBezTo>
                    <a:pt x="5847" y="21070"/>
                    <a:pt x="5934" y="21041"/>
                    <a:pt x="6049" y="21012"/>
                  </a:cubicBezTo>
                  <a:cubicBezTo>
                    <a:pt x="6252" y="20983"/>
                    <a:pt x="6368" y="20926"/>
                    <a:pt x="6512" y="20897"/>
                  </a:cubicBezTo>
                  <a:cubicBezTo>
                    <a:pt x="6773" y="20781"/>
                    <a:pt x="7033" y="20694"/>
                    <a:pt x="7525" y="20694"/>
                  </a:cubicBezTo>
                  <a:lnTo>
                    <a:pt x="7902" y="20694"/>
                  </a:lnTo>
                  <a:cubicBezTo>
                    <a:pt x="7988" y="20694"/>
                    <a:pt x="8075" y="20723"/>
                    <a:pt x="8133" y="20723"/>
                  </a:cubicBezTo>
                  <a:lnTo>
                    <a:pt x="8596" y="20723"/>
                  </a:lnTo>
                  <a:cubicBezTo>
                    <a:pt x="8683" y="20723"/>
                    <a:pt x="8741" y="20752"/>
                    <a:pt x="8828" y="20752"/>
                  </a:cubicBezTo>
                  <a:lnTo>
                    <a:pt x="8915" y="20752"/>
                  </a:lnTo>
                  <a:cubicBezTo>
                    <a:pt x="9001" y="20752"/>
                    <a:pt x="9117" y="20752"/>
                    <a:pt x="9233" y="20781"/>
                  </a:cubicBezTo>
                  <a:lnTo>
                    <a:pt x="9291" y="20781"/>
                  </a:lnTo>
                  <a:cubicBezTo>
                    <a:pt x="9349" y="20781"/>
                    <a:pt x="9436" y="20810"/>
                    <a:pt x="9493" y="20810"/>
                  </a:cubicBezTo>
                  <a:cubicBezTo>
                    <a:pt x="9522" y="20810"/>
                    <a:pt x="9551" y="20810"/>
                    <a:pt x="9580" y="20839"/>
                  </a:cubicBezTo>
                  <a:lnTo>
                    <a:pt x="9696" y="20839"/>
                  </a:lnTo>
                  <a:cubicBezTo>
                    <a:pt x="9696" y="20810"/>
                    <a:pt x="9725" y="20781"/>
                    <a:pt x="9725" y="20752"/>
                  </a:cubicBezTo>
                  <a:cubicBezTo>
                    <a:pt x="9754" y="20694"/>
                    <a:pt x="9783" y="20665"/>
                    <a:pt x="9812" y="20607"/>
                  </a:cubicBezTo>
                  <a:cubicBezTo>
                    <a:pt x="9812" y="20578"/>
                    <a:pt x="9812" y="20578"/>
                    <a:pt x="9841" y="20578"/>
                  </a:cubicBezTo>
                  <a:cubicBezTo>
                    <a:pt x="9870" y="20520"/>
                    <a:pt x="9899" y="20463"/>
                    <a:pt x="9957" y="20405"/>
                  </a:cubicBezTo>
                  <a:cubicBezTo>
                    <a:pt x="10101" y="20202"/>
                    <a:pt x="10188" y="19999"/>
                    <a:pt x="10275" y="19826"/>
                  </a:cubicBezTo>
                  <a:cubicBezTo>
                    <a:pt x="10420" y="19450"/>
                    <a:pt x="10593" y="19044"/>
                    <a:pt x="11143" y="19015"/>
                  </a:cubicBezTo>
                  <a:cubicBezTo>
                    <a:pt x="11172" y="18929"/>
                    <a:pt x="11259" y="18813"/>
                    <a:pt x="11433" y="18813"/>
                  </a:cubicBezTo>
                  <a:cubicBezTo>
                    <a:pt x="11548" y="18813"/>
                    <a:pt x="11751" y="18842"/>
                    <a:pt x="12503" y="19015"/>
                  </a:cubicBezTo>
                  <a:cubicBezTo>
                    <a:pt x="13372" y="19247"/>
                    <a:pt x="13777" y="19450"/>
                    <a:pt x="14124" y="19594"/>
                  </a:cubicBezTo>
                  <a:cubicBezTo>
                    <a:pt x="14558" y="19797"/>
                    <a:pt x="14819" y="19913"/>
                    <a:pt x="15832" y="19942"/>
                  </a:cubicBezTo>
                  <a:cubicBezTo>
                    <a:pt x="16555" y="19971"/>
                    <a:pt x="16874" y="20028"/>
                    <a:pt x="17134" y="20057"/>
                  </a:cubicBezTo>
                  <a:cubicBezTo>
                    <a:pt x="17279" y="20086"/>
                    <a:pt x="17395" y="20115"/>
                    <a:pt x="17511" y="20115"/>
                  </a:cubicBezTo>
                  <a:cubicBezTo>
                    <a:pt x="17568" y="20115"/>
                    <a:pt x="17626" y="20115"/>
                    <a:pt x="17713" y="20086"/>
                  </a:cubicBezTo>
                  <a:cubicBezTo>
                    <a:pt x="17887" y="20086"/>
                    <a:pt x="18118" y="20057"/>
                    <a:pt x="18437" y="19971"/>
                  </a:cubicBezTo>
                  <a:cubicBezTo>
                    <a:pt x="18495" y="19971"/>
                    <a:pt x="18581" y="19971"/>
                    <a:pt x="18639" y="19942"/>
                  </a:cubicBezTo>
                  <a:cubicBezTo>
                    <a:pt x="19392" y="19797"/>
                    <a:pt x="19623" y="19623"/>
                    <a:pt x="19797" y="19478"/>
                  </a:cubicBezTo>
                  <a:cubicBezTo>
                    <a:pt x="19942" y="19363"/>
                    <a:pt x="20057" y="19276"/>
                    <a:pt x="20347" y="19276"/>
                  </a:cubicBezTo>
                  <a:cubicBezTo>
                    <a:pt x="20492" y="19276"/>
                    <a:pt x="20723" y="19305"/>
                    <a:pt x="21013" y="19392"/>
                  </a:cubicBezTo>
                  <a:cubicBezTo>
                    <a:pt x="21678" y="19565"/>
                    <a:pt x="21852" y="19681"/>
                    <a:pt x="21997" y="19884"/>
                  </a:cubicBezTo>
                  <a:cubicBezTo>
                    <a:pt x="22083" y="19999"/>
                    <a:pt x="22228" y="20144"/>
                    <a:pt x="23010" y="20463"/>
                  </a:cubicBezTo>
                  <a:cubicBezTo>
                    <a:pt x="23560" y="20694"/>
                    <a:pt x="23878" y="20868"/>
                    <a:pt x="24138" y="20983"/>
                  </a:cubicBezTo>
                  <a:cubicBezTo>
                    <a:pt x="24659" y="21244"/>
                    <a:pt x="24949" y="21418"/>
                    <a:pt x="26541" y="21736"/>
                  </a:cubicBezTo>
                  <a:cubicBezTo>
                    <a:pt x="28682" y="22199"/>
                    <a:pt x="30535" y="22720"/>
                    <a:pt x="30940" y="22836"/>
                  </a:cubicBezTo>
                  <a:lnTo>
                    <a:pt x="31490" y="22604"/>
                  </a:lnTo>
                  <a:lnTo>
                    <a:pt x="31750" y="19478"/>
                  </a:lnTo>
                  <a:lnTo>
                    <a:pt x="32850" y="6252"/>
                  </a:lnTo>
                  <a:cubicBezTo>
                    <a:pt x="23415" y="5239"/>
                    <a:pt x="17250" y="3821"/>
                    <a:pt x="17192" y="3821"/>
                  </a:cubicBezTo>
                  <a:cubicBezTo>
                    <a:pt x="14558" y="3444"/>
                    <a:pt x="6426" y="1360"/>
                    <a:pt x="6339" y="1332"/>
                  </a:cubicBezTo>
                  <a:cubicBezTo>
                    <a:pt x="5413" y="1129"/>
                    <a:pt x="3792" y="666"/>
                    <a:pt x="1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6"/>
            <p:cNvSpPr/>
            <p:nvPr/>
          </p:nvSpPr>
          <p:spPr>
            <a:xfrm>
              <a:off x="4801967" y="2220708"/>
              <a:ext cx="575040" cy="476304"/>
            </a:xfrm>
            <a:custGeom>
              <a:rect b="b" l="l" r="r" t="t"/>
              <a:pathLst>
                <a:path extrusionOk="0" h="19682" w="23762">
                  <a:moveTo>
                    <a:pt x="4110" y="0"/>
                  </a:moveTo>
                  <a:cubicBezTo>
                    <a:pt x="4023" y="174"/>
                    <a:pt x="3821" y="174"/>
                    <a:pt x="3763" y="174"/>
                  </a:cubicBezTo>
                  <a:lnTo>
                    <a:pt x="3647" y="174"/>
                  </a:lnTo>
                  <a:cubicBezTo>
                    <a:pt x="3607" y="171"/>
                    <a:pt x="3571" y="169"/>
                    <a:pt x="3538" y="169"/>
                  </a:cubicBezTo>
                  <a:cubicBezTo>
                    <a:pt x="3285" y="169"/>
                    <a:pt x="3225" y="275"/>
                    <a:pt x="3097" y="608"/>
                  </a:cubicBezTo>
                  <a:cubicBezTo>
                    <a:pt x="3010" y="811"/>
                    <a:pt x="2894" y="1071"/>
                    <a:pt x="2692" y="1332"/>
                  </a:cubicBezTo>
                  <a:cubicBezTo>
                    <a:pt x="2634" y="1419"/>
                    <a:pt x="2576" y="1476"/>
                    <a:pt x="2576" y="1534"/>
                  </a:cubicBezTo>
                  <a:cubicBezTo>
                    <a:pt x="2605" y="1534"/>
                    <a:pt x="2605" y="1563"/>
                    <a:pt x="2634" y="1563"/>
                  </a:cubicBezTo>
                  <a:cubicBezTo>
                    <a:pt x="2634" y="1592"/>
                    <a:pt x="2634" y="1592"/>
                    <a:pt x="2634" y="1592"/>
                  </a:cubicBezTo>
                  <a:cubicBezTo>
                    <a:pt x="2663" y="1621"/>
                    <a:pt x="2692" y="1650"/>
                    <a:pt x="2692" y="1679"/>
                  </a:cubicBezTo>
                  <a:cubicBezTo>
                    <a:pt x="2721" y="1679"/>
                    <a:pt x="2721" y="1708"/>
                    <a:pt x="2721" y="1737"/>
                  </a:cubicBezTo>
                  <a:cubicBezTo>
                    <a:pt x="2808" y="1968"/>
                    <a:pt x="2779" y="3097"/>
                    <a:pt x="868" y="12243"/>
                  </a:cubicBezTo>
                  <a:lnTo>
                    <a:pt x="492" y="15543"/>
                  </a:lnTo>
                  <a:lnTo>
                    <a:pt x="347" y="15629"/>
                  </a:lnTo>
                  <a:cubicBezTo>
                    <a:pt x="203" y="15658"/>
                    <a:pt x="29" y="15803"/>
                    <a:pt x="0" y="15919"/>
                  </a:cubicBezTo>
                  <a:cubicBezTo>
                    <a:pt x="0" y="15977"/>
                    <a:pt x="29" y="16063"/>
                    <a:pt x="58" y="16121"/>
                  </a:cubicBezTo>
                  <a:cubicBezTo>
                    <a:pt x="174" y="16324"/>
                    <a:pt x="232" y="16527"/>
                    <a:pt x="261" y="16700"/>
                  </a:cubicBezTo>
                  <a:cubicBezTo>
                    <a:pt x="347" y="17076"/>
                    <a:pt x="434" y="17540"/>
                    <a:pt x="2547" y="17916"/>
                  </a:cubicBezTo>
                  <a:cubicBezTo>
                    <a:pt x="3271" y="18061"/>
                    <a:pt x="4341" y="18118"/>
                    <a:pt x="5904" y="18118"/>
                  </a:cubicBezTo>
                  <a:lnTo>
                    <a:pt x="6136" y="18118"/>
                  </a:lnTo>
                  <a:cubicBezTo>
                    <a:pt x="7004" y="18118"/>
                    <a:pt x="7959" y="18089"/>
                    <a:pt x="8885" y="18089"/>
                  </a:cubicBezTo>
                  <a:cubicBezTo>
                    <a:pt x="9291" y="18061"/>
                    <a:pt x="9696" y="18061"/>
                    <a:pt x="10101" y="18061"/>
                  </a:cubicBezTo>
                  <a:cubicBezTo>
                    <a:pt x="10680" y="18032"/>
                    <a:pt x="11230" y="18032"/>
                    <a:pt x="11780" y="18032"/>
                  </a:cubicBezTo>
                  <a:cubicBezTo>
                    <a:pt x="13429" y="18032"/>
                    <a:pt x="14500" y="18118"/>
                    <a:pt x="15166" y="18292"/>
                  </a:cubicBezTo>
                  <a:cubicBezTo>
                    <a:pt x="15542" y="18379"/>
                    <a:pt x="15832" y="18466"/>
                    <a:pt x="16092" y="18524"/>
                  </a:cubicBezTo>
                  <a:cubicBezTo>
                    <a:pt x="16497" y="18639"/>
                    <a:pt x="16787" y="18726"/>
                    <a:pt x="16989" y="18784"/>
                  </a:cubicBezTo>
                  <a:cubicBezTo>
                    <a:pt x="17366" y="18900"/>
                    <a:pt x="17568" y="18958"/>
                    <a:pt x="18060" y="19045"/>
                  </a:cubicBezTo>
                  <a:cubicBezTo>
                    <a:pt x="18263" y="19102"/>
                    <a:pt x="18552" y="19131"/>
                    <a:pt x="18900" y="19189"/>
                  </a:cubicBezTo>
                  <a:cubicBezTo>
                    <a:pt x="19015" y="19218"/>
                    <a:pt x="19131" y="19218"/>
                    <a:pt x="19218" y="19247"/>
                  </a:cubicBezTo>
                  <a:cubicBezTo>
                    <a:pt x="19276" y="19247"/>
                    <a:pt x="19305" y="19247"/>
                    <a:pt x="19334" y="19276"/>
                  </a:cubicBezTo>
                  <a:cubicBezTo>
                    <a:pt x="19421" y="19276"/>
                    <a:pt x="19478" y="19276"/>
                    <a:pt x="19536" y="19305"/>
                  </a:cubicBezTo>
                  <a:lnTo>
                    <a:pt x="19681" y="19305"/>
                  </a:lnTo>
                  <a:cubicBezTo>
                    <a:pt x="19739" y="19334"/>
                    <a:pt x="19826" y="19334"/>
                    <a:pt x="19884" y="19363"/>
                  </a:cubicBezTo>
                  <a:lnTo>
                    <a:pt x="19999" y="19363"/>
                  </a:lnTo>
                  <a:cubicBezTo>
                    <a:pt x="20086" y="19392"/>
                    <a:pt x="20202" y="19392"/>
                    <a:pt x="20289" y="19421"/>
                  </a:cubicBezTo>
                  <a:lnTo>
                    <a:pt x="20376" y="19421"/>
                  </a:lnTo>
                  <a:cubicBezTo>
                    <a:pt x="20434" y="19421"/>
                    <a:pt x="20520" y="19450"/>
                    <a:pt x="20578" y="19450"/>
                  </a:cubicBezTo>
                  <a:cubicBezTo>
                    <a:pt x="20636" y="19450"/>
                    <a:pt x="20665" y="19450"/>
                    <a:pt x="20694" y="19479"/>
                  </a:cubicBezTo>
                  <a:lnTo>
                    <a:pt x="20868" y="19479"/>
                  </a:lnTo>
                  <a:cubicBezTo>
                    <a:pt x="20897" y="19479"/>
                    <a:pt x="20955" y="19508"/>
                    <a:pt x="20983" y="19508"/>
                  </a:cubicBezTo>
                  <a:lnTo>
                    <a:pt x="21157" y="19537"/>
                  </a:lnTo>
                  <a:lnTo>
                    <a:pt x="21302" y="19537"/>
                  </a:lnTo>
                  <a:cubicBezTo>
                    <a:pt x="21360" y="19537"/>
                    <a:pt x="21447" y="19566"/>
                    <a:pt x="21504" y="19566"/>
                  </a:cubicBezTo>
                  <a:lnTo>
                    <a:pt x="21591" y="19566"/>
                  </a:lnTo>
                  <a:cubicBezTo>
                    <a:pt x="21649" y="19594"/>
                    <a:pt x="21707" y="19594"/>
                    <a:pt x="21765" y="19594"/>
                  </a:cubicBezTo>
                  <a:lnTo>
                    <a:pt x="21823" y="19594"/>
                  </a:lnTo>
                  <a:cubicBezTo>
                    <a:pt x="21881" y="19594"/>
                    <a:pt x="21939" y="19623"/>
                    <a:pt x="21968" y="19623"/>
                  </a:cubicBezTo>
                  <a:lnTo>
                    <a:pt x="22025" y="19623"/>
                  </a:lnTo>
                  <a:cubicBezTo>
                    <a:pt x="22112" y="19623"/>
                    <a:pt x="22170" y="19652"/>
                    <a:pt x="22228" y="19652"/>
                  </a:cubicBezTo>
                  <a:cubicBezTo>
                    <a:pt x="22315" y="19652"/>
                    <a:pt x="22402" y="19681"/>
                    <a:pt x="22488" y="19681"/>
                  </a:cubicBezTo>
                  <a:lnTo>
                    <a:pt x="23125" y="11896"/>
                  </a:lnTo>
                  <a:lnTo>
                    <a:pt x="23125" y="11867"/>
                  </a:lnTo>
                  <a:lnTo>
                    <a:pt x="23154" y="11230"/>
                  </a:lnTo>
                  <a:lnTo>
                    <a:pt x="23762" y="3792"/>
                  </a:lnTo>
                  <a:lnTo>
                    <a:pt x="23762" y="3792"/>
                  </a:lnTo>
                  <a:lnTo>
                    <a:pt x="23328" y="4023"/>
                  </a:lnTo>
                  <a:lnTo>
                    <a:pt x="23241" y="3994"/>
                  </a:lnTo>
                  <a:cubicBezTo>
                    <a:pt x="23241" y="3965"/>
                    <a:pt x="21186" y="3358"/>
                    <a:pt x="18813" y="2866"/>
                  </a:cubicBezTo>
                  <a:cubicBezTo>
                    <a:pt x="17163" y="2518"/>
                    <a:pt x="16845" y="2345"/>
                    <a:pt x="16295" y="2084"/>
                  </a:cubicBezTo>
                  <a:cubicBezTo>
                    <a:pt x="16034" y="1940"/>
                    <a:pt x="15745" y="1795"/>
                    <a:pt x="15195" y="1592"/>
                  </a:cubicBezTo>
                  <a:cubicBezTo>
                    <a:pt x="14356" y="1245"/>
                    <a:pt x="14153" y="1042"/>
                    <a:pt x="13979" y="840"/>
                  </a:cubicBezTo>
                  <a:cubicBezTo>
                    <a:pt x="13893" y="753"/>
                    <a:pt x="13835" y="666"/>
                    <a:pt x="13256" y="521"/>
                  </a:cubicBezTo>
                  <a:cubicBezTo>
                    <a:pt x="12995" y="435"/>
                    <a:pt x="12822" y="406"/>
                    <a:pt x="12677" y="406"/>
                  </a:cubicBezTo>
                  <a:cubicBezTo>
                    <a:pt x="12561" y="406"/>
                    <a:pt x="12532" y="435"/>
                    <a:pt x="12445" y="521"/>
                  </a:cubicBezTo>
                  <a:cubicBezTo>
                    <a:pt x="12301" y="608"/>
                    <a:pt x="12156" y="753"/>
                    <a:pt x="11838" y="869"/>
                  </a:cubicBezTo>
                  <a:cubicBezTo>
                    <a:pt x="11664" y="927"/>
                    <a:pt x="11403" y="1013"/>
                    <a:pt x="11085" y="1071"/>
                  </a:cubicBezTo>
                  <a:cubicBezTo>
                    <a:pt x="10490" y="1204"/>
                    <a:pt x="10159" y="1251"/>
                    <a:pt x="9909" y="1251"/>
                  </a:cubicBezTo>
                  <a:cubicBezTo>
                    <a:pt x="9722" y="1251"/>
                    <a:pt x="9580" y="1224"/>
                    <a:pt x="9406" y="1187"/>
                  </a:cubicBezTo>
                  <a:cubicBezTo>
                    <a:pt x="9204" y="1158"/>
                    <a:pt x="8943" y="1129"/>
                    <a:pt x="8393" y="1100"/>
                  </a:cubicBezTo>
                  <a:cubicBezTo>
                    <a:pt x="8336" y="1100"/>
                    <a:pt x="8249" y="1071"/>
                    <a:pt x="8162" y="1071"/>
                  </a:cubicBezTo>
                  <a:cubicBezTo>
                    <a:pt x="7959" y="1071"/>
                    <a:pt x="7786" y="1071"/>
                    <a:pt x="7612" y="1042"/>
                  </a:cubicBezTo>
                  <a:cubicBezTo>
                    <a:pt x="6946" y="984"/>
                    <a:pt x="6657" y="869"/>
                    <a:pt x="6281" y="695"/>
                  </a:cubicBezTo>
                  <a:cubicBezTo>
                    <a:pt x="6020" y="579"/>
                    <a:pt x="5673" y="406"/>
                    <a:pt x="5036" y="232"/>
                  </a:cubicBezTo>
                  <a:cubicBezTo>
                    <a:pt x="4949" y="203"/>
                    <a:pt x="4834" y="174"/>
                    <a:pt x="4747" y="145"/>
                  </a:cubicBezTo>
                  <a:cubicBezTo>
                    <a:pt x="4457" y="87"/>
                    <a:pt x="4255" y="29"/>
                    <a:pt x="41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6"/>
            <p:cNvSpPr/>
            <p:nvPr/>
          </p:nvSpPr>
          <p:spPr>
            <a:xfrm>
              <a:off x="5375604" y="2224919"/>
              <a:ext cx="554035" cy="335509"/>
            </a:xfrm>
            <a:custGeom>
              <a:rect b="b" l="l" r="r" t="t"/>
              <a:pathLst>
                <a:path extrusionOk="0" h="13864" w="22894">
                  <a:moveTo>
                    <a:pt x="12995" y="0"/>
                  </a:moveTo>
                  <a:cubicBezTo>
                    <a:pt x="12908" y="0"/>
                    <a:pt x="12851" y="29"/>
                    <a:pt x="12735" y="29"/>
                  </a:cubicBezTo>
                  <a:cubicBezTo>
                    <a:pt x="12619" y="58"/>
                    <a:pt x="12445" y="87"/>
                    <a:pt x="12127" y="116"/>
                  </a:cubicBezTo>
                  <a:cubicBezTo>
                    <a:pt x="10969" y="232"/>
                    <a:pt x="9175" y="318"/>
                    <a:pt x="7786" y="318"/>
                  </a:cubicBezTo>
                  <a:lnTo>
                    <a:pt x="6657" y="318"/>
                  </a:lnTo>
                  <a:cubicBezTo>
                    <a:pt x="6599" y="318"/>
                    <a:pt x="6570" y="289"/>
                    <a:pt x="6512" y="289"/>
                  </a:cubicBezTo>
                  <a:lnTo>
                    <a:pt x="5818" y="289"/>
                  </a:lnTo>
                  <a:cubicBezTo>
                    <a:pt x="5673" y="289"/>
                    <a:pt x="5499" y="261"/>
                    <a:pt x="5326" y="261"/>
                  </a:cubicBezTo>
                  <a:lnTo>
                    <a:pt x="4573" y="261"/>
                  </a:lnTo>
                  <a:cubicBezTo>
                    <a:pt x="3068" y="203"/>
                    <a:pt x="1534" y="145"/>
                    <a:pt x="897" y="116"/>
                  </a:cubicBezTo>
                  <a:lnTo>
                    <a:pt x="897" y="116"/>
                  </a:lnTo>
                  <a:cubicBezTo>
                    <a:pt x="926" y="145"/>
                    <a:pt x="926" y="145"/>
                    <a:pt x="897" y="145"/>
                  </a:cubicBezTo>
                  <a:lnTo>
                    <a:pt x="666" y="3155"/>
                  </a:lnTo>
                  <a:lnTo>
                    <a:pt x="0" y="11085"/>
                  </a:lnTo>
                  <a:cubicBezTo>
                    <a:pt x="782" y="11114"/>
                    <a:pt x="2952" y="11259"/>
                    <a:pt x="5007" y="11374"/>
                  </a:cubicBezTo>
                  <a:lnTo>
                    <a:pt x="5065" y="11374"/>
                  </a:lnTo>
                  <a:cubicBezTo>
                    <a:pt x="5181" y="11374"/>
                    <a:pt x="5297" y="11403"/>
                    <a:pt x="5383" y="11403"/>
                  </a:cubicBezTo>
                  <a:lnTo>
                    <a:pt x="5499" y="11403"/>
                  </a:lnTo>
                  <a:cubicBezTo>
                    <a:pt x="5586" y="11403"/>
                    <a:pt x="5673" y="11403"/>
                    <a:pt x="5731" y="11432"/>
                  </a:cubicBezTo>
                  <a:lnTo>
                    <a:pt x="6165" y="11432"/>
                  </a:lnTo>
                  <a:cubicBezTo>
                    <a:pt x="6194" y="11432"/>
                    <a:pt x="6223" y="11461"/>
                    <a:pt x="6252" y="11461"/>
                  </a:cubicBezTo>
                  <a:lnTo>
                    <a:pt x="6541" y="11461"/>
                  </a:lnTo>
                  <a:cubicBezTo>
                    <a:pt x="6599" y="11461"/>
                    <a:pt x="6657" y="11461"/>
                    <a:pt x="6715" y="11490"/>
                  </a:cubicBezTo>
                  <a:lnTo>
                    <a:pt x="7033" y="11490"/>
                  </a:lnTo>
                  <a:cubicBezTo>
                    <a:pt x="7091" y="11490"/>
                    <a:pt x="7178" y="11519"/>
                    <a:pt x="7236" y="11519"/>
                  </a:cubicBezTo>
                  <a:lnTo>
                    <a:pt x="7583" y="11519"/>
                  </a:lnTo>
                  <a:cubicBezTo>
                    <a:pt x="7612" y="11548"/>
                    <a:pt x="7670" y="11548"/>
                    <a:pt x="7699" y="11548"/>
                  </a:cubicBezTo>
                  <a:lnTo>
                    <a:pt x="7988" y="11548"/>
                  </a:lnTo>
                  <a:cubicBezTo>
                    <a:pt x="8075" y="11577"/>
                    <a:pt x="8133" y="11577"/>
                    <a:pt x="8220" y="11577"/>
                  </a:cubicBezTo>
                  <a:lnTo>
                    <a:pt x="8307" y="11577"/>
                  </a:lnTo>
                  <a:cubicBezTo>
                    <a:pt x="8364" y="11577"/>
                    <a:pt x="8422" y="11577"/>
                    <a:pt x="8480" y="11606"/>
                  </a:cubicBezTo>
                  <a:lnTo>
                    <a:pt x="8799" y="11606"/>
                  </a:lnTo>
                  <a:cubicBezTo>
                    <a:pt x="8857" y="11635"/>
                    <a:pt x="8885" y="11635"/>
                    <a:pt x="8914" y="11635"/>
                  </a:cubicBezTo>
                  <a:lnTo>
                    <a:pt x="9088" y="11635"/>
                  </a:lnTo>
                  <a:cubicBezTo>
                    <a:pt x="9117" y="11635"/>
                    <a:pt x="9146" y="11664"/>
                    <a:pt x="9146" y="11664"/>
                  </a:cubicBezTo>
                  <a:lnTo>
                    <a:pt x="9377" y="11664"/>
                  </a:lnTo>
                  <a:cubicBezTo>
                    <a:pt x="9609" y="11722"/>
                    <a:pt x="9783" y="11780"/>
                    <a:pt x="9985" y="11838"/>
                  </a:cubicBezTo>
                  <a:cubicBezTo>
                    <a:pt x="10333" y="11982"/>
                    <a:pt x="10738" y="12127"/>
                    <a:pt x="11838" y="12127"/>
                  </a:cubicBezTo>
                  <a:cubicBezTo>
                    <a:pt x="12561" y="12127"/>
                    <a:pt x="12908" y="12098"/>
                    <a:pt x="13140" y="12069"/>
                  </a:cubicBezTo>
                  <a:cubicBezTo>
                    <a:pt x="13285" y="12040"/>
                    <a:pt x="13400" y="12040"/>
                    <a:pt x="13516" y="12040"/>
                  </a:cubicBezTo>
                  <a:cubicBezTo>
                    <a:pt x="13690" y="12040"/>
                    <a:pt x="13864" y="12069"/>
                    <a:pt x="14095" y="12098"/>
                  </a:cubicBezTo>
                  <a:cubicBezTo>
                    <a:pt x="14182" y="12098"/>
                    <a:pt x="14240" y="12127"/>
                    <a:pt x="14327" y="12127"/>
                  </a:cubicBezTo>
                  <a:cubicBezTo>
                    <a:pt x="14848" y="12243"/>
                    <a:pt x="14963" y="12272"/>
                    <a:pt x="15108" y="12301"/>
                  </a:cubicBezTo>
                  <a:cubicBezTo>
                    <a:pt x="15253" y="12330"/>
                    <a:pt x="15426" y="12387"/>
                    <a:pt x="16237" y="12532"/>
                  </a:cubicBezTo>
                  <a:cubicBezTo>
                    <a:pt x="17539" y="12793"/>
                    <a:pt x="17771" y="12937"/>
                    <a:pt x="18176" y="13140"/>
                  </a:cubicBezTo>
                  <a:cubicBezTo>
                    <a:pt x="18263" y="13169"/>
                    <a:pt x="18350" y="13227"/>
                    <a:pt x="18465" y="13285"/>
                  </a:cubicBezTo>
                  <a:cubicBezTo>
                    <a:pt x="18558" y="13331"/>
                    <a:pt x="18683" y="13349"/>
                    <a:pt x="18826" y="13349"/>
                  </a:cubicBezTo>
                  <a:cubicBezTo>
                    <a:pt x="19040" y="13349"/>
                    <a:pt x="19293" y="13308"/>
                    <a:pt x="19536" y="13256"/>
                  </a:cubicBezTo>
                  <a:cubicBezTo>
                    <a:pt x="19594" y="13256"/>
                    <a:pt x="19681" y="13227"/>
                    <a:pt x="19739" y="13227"/>
                  </a:cubicBezTo>
                  <a:cubicBezTo>
                    <a:pt x="19913" y="13198"/>
                    <a:pt x="20057" y="13169"/>
                    <a:pt x="20202" y="13169"/>
                  </a:cubicBezTo>
                  <a:cubicBezTo>
                    <a:pt x="20405" y="13169"/>
                    <a:pt x="20578" y="13227"/>
                    <a:pt x="20694" y="13314"/>
                  </a:cubicBezTo>
                  <a:cubicBezTo>
                    <a:pt x="20781" y="13371"/>
                    <a:pt x="20868" y="13429"/>
                    <a:pt x="20955" y="13487"/>
                  </a:cubicBezTo>
                  <a:cubicBezTo>
                    <a:pt x="20955" y="13487"/>
                    <a:pt x="20983" y="13516"/>
                    <a:pt x="21012" y="13516"/>
                  </a:cubicBezTo>
                  <a:cubicBezTo>
                    <a:pt x="21070" y="13574"/>
                    <a:pt x="21099" y="13603"/>
                    <a:pt x="21157" y="13632"/>
                  </a:cubicBezTo>
                  <a:cubicBezTo>
                    <a:pt x="21186" y="13661"/>
                    <a:pt x="21186" y="13690"/>
                    <a:pt x="21215" y="13690"/>
                  </a:cubicBezTo>
                  <a:cubicBezTo>
                    <a:pt x="21244" y="13748"/>
                    <a:pt x="21273" y="13777"/>
                    <a:pt x="21331" y="13806"/>
                  </a:cubicBezTo>
                  <a:cubicBezTo>
                    <a:pt x="21331" y="13835"/>
                    <a:pt x="21360" y="13835"/>
                    <a:pt x="21360" y="13863"/>
                  </a:cubicBezTo>
                  <a:lnTo>
                    <a:pt x="21389" y="13863"/>
                  </a:lnTo>
                  <a:cubicBezTo>
                    <a:pt x="21418" y="13835"/>
                    <a:pt x="21447" y="13806"/>
                    <a:pt x="21475" y="13777"/>
                  </a:cubicBezTo>
                  <a:cubicBezTo>
                    <a:pt x="21475" y="13777"/>
                    <a:pt x="21475" y="13748"/>
                    <a:pt x="21504" y="13748"/>
                  </a:cubicBezTo>
                  <a:cubicBezTo>
                    <a:pt x="21533" y="13719"/>
                    <a:pt x="21533" y="13690"/>
                    <a:pt x="21562" y="13661"/>
                  </a:cubicBezTo>
                  <a:cubicBezTo>
                    <a:pt x="21591" y="13632"/>
                    <a:pt x="21591" y="13632"/>
                    <a:pt x="21620" y="13603"/>
                  </a:cubicBezTo>
                  <a:cubicBezTo>
                    <a:pt x="21620" y="13574"/>
                    <a:pt x="21649" y="13545"/>
                    <a:pt x="21678" y="13516"/>
                  </a:cubicBezTo>
                  <a:cubicBezTo>
                    <a:pt x="21678" y="13487"/>
                    <a:pt x="21707" y="13458"/>
                    <a:pt x="21707" y="13458"/>
                  </a:cubicBezTo>
                  <a:cubicBezTo>
                    <a:pt x="21736" y="13429"/>
                    <a:pt x="21765" y="13400"/>
                    <a:pt x="21794" y="13343"/>
                  </a:cubicBezTo>
                  <a:cubicBezTo>
                    <a:pt x="21794" y="13343"/>
                    <a:pt x="21823" y="13314"/>
                    <a:pt x="21823" y="13285"/>
                  </a:cubicBezTo>
                  <a:cubicBezTo>
                    <a:pt x="21852" y="13256"/>
                    <a:pt x="21881" y="13198"/>
                    <a:pt x="21881" y="13169"/>
                  </a:cubicBezTo>
                  <a:cubicBezTo>
                    <a:pt x="21910" y="13140"/>
                    <a:pt x="21910" y="13111"/>
                    <a:pt x="21939" y="13082"/>
                  </a:cubicBezTo>
                  <a:cubicBezTo>
                    <a:pt x="21967" y="13053"/>
                    <a:pt x="21967" y="13024"/>
                    <a:pt x="21996" y="12966"/>
                  </a:cubicBezTo>
                  <a:cubicBezTo>
                    <a:pt x="21996" y="12937"/>
                    <a:pt x="22025" y="12937"/>
                    <a:pt x="22025" y="12908"/>
                  </a:cubicBezTo>
                  <a:cubicBezTo>
                    <a:pt x="22054" y="12851"/>
                    <a:pt x="22083" y="12764"/>
                    <a:pt x="22112" y="12706"/>
                  </a:cubicBezTo>
                  <a:cubicBezTo>
                    <a:pt x="22112" y="12648"/>
                    <a:pt x="22141" y="12619"/>
                    <a:pt x="22141" y="12532"/>
                  </a:cubicBezTo>
                  <a:cubicBezTo>
                    <a:pt x="22141" y="12532"/>
                    <a:pt x="22141" y="12503"/>
                    <a:pt x="22170" y="12474"/>
                  </a:cubicBezTo>
                  <a:cubicBezTo>
                    <a:pt x="22170" y="12416"/>
                    <a:pt x="22170" y="12387"/>
                    <a:pt x="22199" y="12330"/>
                  </a:cubicBezTo>
                  <a:cubicBezTo>
                    <a:pt x="22199" y="12301"/>
                    <a:pt x="22199" y="12272"/>
                    <a:pt x="22199" y="12243"/>
                  </a:cubicBezTo>
                  <a:cubicBezTo>
                    <a:pt x="22228" y="12185"/>
                    <a:pt x="22228" y="12156"/>
                    <a:pt x="22228" y="12098"/>
                  </a:cubicBezTo>
                  <a:cubicBezTo>
                    <a:pt x="22257" y="12069"/>
                    <a:pt x="22257" y="12011"/>
                    <a:pt x="22257" y="11982"/>
                  </a:cubicBezTo>
                  <a:cubicBezTo>
                    <a:pt x="22286" y="11924"/>
                    <a:pt x="22286" y="11866"/>
                    <a:pt x="22286" y="11838"/>
                  </a:cubicBezTo>
                  <a:cubicBezTo>
                    <a:pt x="22286" y="11780"/>
                    <a:pt x="22315" y="11722"/>
                    <a:pt x="22315" y="11693"/>
                  </a:cubicBezTo>
                  <a:cubicBezTo>
                    <a:pt x="22315" y="11635"/>
                    <a:pt x="22344" y="11577"/>
                    <a:pt x="22344" y="11519"/>
                  </a:cubicBezTo>
                  <a:cubicBezTo>
                    <a:pt x="22344" y="11461"/>
                    <a:pt x="22373" y="11403"/>
                    <a:pt x="22373" y="11345"/>
                  </a:cubicBezTo>
                  <a:cubicBezTo>
                    <a:pt x="22373" y="11288"/>
                    <a:pt x="22402" y="11230"/>
                    <a:pt x="22402" y="11172"/>
                  </a:cubicBezTo>
                  <a:cubicBezTo>
                    <a:pt x="22402" y="11114"/>
                    <a:pt x="22402" y="11056"/>
                    <a:pt x="22431" y="10998"/>
                  </a:cubicBezTo>
                  <a:cubicBezTo>
                    <a:pt x="22431" y="10911"/>
                    <a:pt x="22431" y="10853"/>
                    <a:pt x="22460" y="10796"/>
                  </a:cubicBezTo>
                  <a:cubicBezTo>
                    <a:pt x="22460" y="10709"/>
                    <a:pt x="22460" y="10651"/>
                    <a:pt x="22488" y="10593"/>
                  </a:cubicBezTo>
                  <a:lnTo>
                    <a:pt x="22488" y="10506"/>
                  </a:lnTo>
                  <a:lnTo>
                    <a:pt x="22460" y="10448"/>
                  </a:lnTo>
                  <a:cubicBezTo>
                    <a:pt x="21794" y="9638"/>
                    <a:pt x="21996" y="7409"/>
                    <a:pt x="22373" y="5789"/>
                  </a:cubicBezTo>
                  <a:cubicBezTo>
                    <a:pt x="22546" y="5094"/>
                    <a:pt x="22691" y="4718"/>
                    <a:pt x="22807" y="4457"/>
                  </a:cubicBezTo>
                  <a:cubicBezTo>
                    <a:pt x="22865" y="4341"/>
                    <a:pt x="22894" y="4226"/>
                    <a:pt x="22894" y="4168"/>
                  </a:cubicBezTo>
                  <a:cubicBezTo>
                    <a:pt x="22894" y="4168"/>
                    <a:pt x="22865" y="4081"/>
                    <a:pt x="22720" y="3849"/>
                  </a:cubicBezTo>
                  <a:cubicBezTo>
                    <a:pt x="22546" y="3618"/>
                    <a:pt x="22460" y="3502"/>
                    <a:pt x="22373" y="3444"/>
                  </a:cubicBezTo>
                  <a:cubicBezTo>
                    <a:pt x="22170" y="3271"/>
                    <a:pt x="22170" y="3155"/>
                    <a:pt x="22025" y="2489"/>
                  </a:cubicBezTo>
                  <a:cubicBezTo>
                    <a:pt x="21996" y="2373"/>
                    <a:pt x="21967" y="2258"/>
                    <a:pt x="21939" y="2142"/>
                  </a:cubicBezTo>
                  <a:cubicBezTo>
                    <a:pt x="21939" y="2113"/>
                    <a:pt x="21939" y="2084"/>
                    <a:pt x="21939" y="2026"/>
                  </a:cubicBezTo>
                  <a:cubicBezTo>
                    <a:pt x="21910" y="1968"/>
                    <a:pt x="21910" y="1881"/>
                    <a:pt x="21881" y="1823"/>
                  </a:cubicBezTo>
                  <a:cubicBezTo>
                    <a:pt x="21881" y="1794"/>
                    <a:pt x="21881" y="1766"/>
                    <a:pt x="21881" y="1708"/>
                  </a:cubicBezTo>
                  <a:cubicBezTo>
                    <a:pt x="21852" y="1650"/>
                    <a:pt x="21852" y="1621"/>
                    <a:pt x="21852" y="1563"/>
                  </a:cubicBezTo>
                  <a:cubicBezTo>
                    <a:pt x="21823" y="1534"/>
                    <a:pt x="21823" y="1505"/>
                    <a:pt x="21823" y="1447"/>
                  </a:cubicBezTo>
                  <a:cubicBezTo>
                    <a:pt x="21823" y="1418"/>
                    <a:pt x="21823" y="1389"/>
                    <a:pt x="21823" y="1360"/>
                  </a:cubicBezTo>
                  <a:lnTo>
                    <a:pt x="21649" y="1360"/>
                  </a:lnTo>
                  <a:cubicBezTo>
                    <a:pt x="21620" y="1360"/>
                    <a:pt x="21591" y="1360"/>
                    <a:pt x="21562" y="1331"/>
                  </a:cubicBezTo>
                  <a:lnTo>
                    <a:pt x="21418" y="1331"/>
                  </a:lnTo>
                  <a:cubicBezTo>
                    <a:pt x="21360" y="1331"/>
                    <a:pt x="21331" y="1302"/>
                    <a:pt x="21273" y="1302"/>
                  </a:cubicBezTo>
                  <a:lnTo>
                    <a:pt x="21099" y="1302"/>
                  </a:lnTo>
                  <a:cubicBezTo>
                    <a:pt x="21099" y="1302"/>
                    <a:pt x="21099" y="1273"/>
                    <a:pt x="21099" y="1273"/>
                  </a:cubicBezTo>
                  <a:lnTo>
                    <a:pt x="20897" y="1273"/>
                  </a:lnTo>
                  <a:cubicBezTo>
                    <a:pt x="20578" y="1216"/>
                    <a:pt x="20231" y="1187"/>
                    <a:pt x="19797" y="1129"/>
                  </a:cubicBezTo>
                  <a:cubicBezTo>
                    <a:pt x="19710" y="1100"/>
                    <a:pt x="19652" y="1100"/>
                    <a:pt x="19565" y="1071"/>
                  </a:cubicBezTo>
                  <a:lnTo>
                    <a:pt x="19449" y="1071"/>
                  </a:lnTo>
                  <a:cubicBezTo>
                    <a:pt x="19421" y="1071"/>
                    <a:pt x="19363" y="1042"/>
                    <a:pt x="19334" y="1042"/>
                  </a:cubicBezTo>
                  <a:lnTo>
                    <a:pt x="19189" y="1013"/>
                  </a:lnTo>
                  <a:lnTo>
                    <a:pt x="19073" y="1013"/>
                  </a:lnTo>
                  <a:cubicBezTo>
                    <a:pt x="19015" y="1013"/>
                    <a:pt x="18986" y="984"/>
                    <a:pt x="18929" y="984"/>
                  </a:cubicBezTo>
                  <a:lnTo>
                    <a:pt x="18784" y="984"/>
                  </a:lnTo>
                  <a:cubicBezTo>
                    <a:pt x="18755" y="955"/>
                    <a:pt x="18726" y="955"/>
                    <a:pt x="18668" y="955"/>
                  </a:cubicBezTo>
                  <a:lnTo>
                    <a:pt x="18523" y="926"/>
                  </a:lnTo>
                  <a:cubicBezTo>
                    <a:pt x="18494" y="926"/>
                    <a:pt x="18437" y="926"/>
                    <a:pt x="18379" y="897"/>
                  </a:cubicBezTo>
                  <a:lnTo>
                    <a:pt x="18263" y="897"/>
                  </a:lnTo>
                  <a:cubicBezTo>
                    <a:pt x="18205" y="897"/>
                    <a:pt x="18176" y="868"/>
                    <a:pt x="18118" y="868"/>
                  </a:cubicBezTo>
                  <a:cubicBezTo>
                    <a:pt x="18089" y="868"/>
                    <a:pt x="18031" y="868"/>
                    <a:pt x="18002" y="839"/>
                  </a:cubicBezTo>
                  <a:lnTo>
                    <a:pt x="17858" y="839"/>
                  </a:lnTo>
                  <a:cubicBezTo>
                    <a:pt x="17800" y="810"/>
                    <a:pt x="17771" y="810"/>
                    <a:pt x="17713" y="810"/>
                  </a:cubicBezTo>
                  <a:cubicBezTo>
                    <a:pt x="17684" y="810"/>
                    <a:pt x="17626" y="781"/>
                    <a:pt x="17568" y="781"/>
                  </a:cubicBezTo>
                  <a:lnTo>
                    <a:pt x="17452" y="781"/>
                  </a:lnTo>
                  <a:cubicBezTo>
                    <a:pt x="17395" y="753"/>
                    <a:pt x="17366" y="753"/>
                    <a:pt x="17308" y="753"/>
                  </a:cubicBezTo>
                  <a:cubicBezTo>
                    <a:pt x="17279" y="753"/>
                    <a:pt x="17221" y="724"/>
                    <a:pt x="17192" y="724"/>
                  </a:cubicBezTo>
                  <a:cubicBezTo>
                    <a:pt x="17134" y="724"/>
                    <a:pt x="17076" y="724"/>
                    <a:pt x="17018" y="695"/>
                  </a:cubicBezTo>
                  <a:lnTo>
                    <a:pt x="16931" y="695"/>
                  </a:lnTo>
                  <a:cubicBezTo>
                    <a:pt x="16874" y="666"/>
                    <a:pt x="16816" y="666"/>
                    <a:pt x="16758" y="666"/>
                  </a:cubicBezTo>
                  <a:cubicBezTo>
                    <a:pt x="16729" y="666"/>
                    <a:pt x="16700" y="637"/>
                    <a:pt x="16671" y="637"/>
                  </a:cubicBezTo>
                  <a:cubicBezTo>
                    <a:pt x="16584" y="637"/>
                    <a:pt x="16555" y="637"/>
                    <a:pt x="16497" y="608"/>
                  </a:cubicBezTo>
                  <a:lnTo>
                    <a:pt x="16411" y="608"/>
                  </a:lnTo>
                  <a:cubicBezTo>
                    <a:pt x="16353" y="579"/>
                    <a:pt x="16295" y="579"/>
                    <a:pt x="16237" y="579"/>
                  </a:cubicBezTo>
                  <a:cubicBezTo>
                    <a:pt x="16208" y="579"/>
                    <a:pt x="16179" y="550"/>
                    <a:pt x="16150" y="550"/>
                  </a:cubicBezTo>
                  <a:cubicBezTo>
                    <a:pt x="16092" y="550"/>
                    <a:pt x="16034" y="550"/>
                    <a:pt x="15976" y="521"/>
                  </a:cubicBezTo>
                  <a:lnTo>
                    <a:pt x="15890" y="521"/>
                  </a:lnTo>
                  <a:cubicBezTo>
                    <a:pt x="15832" y="492"/>
                    <a:pt x="15774" y="492"/>
                    <a:pt x="15745" y="492"/>
                  </a:cubicBezTo>
                  <a:cubicBezTo>
                    <a:pt x="15687" y="492"/>
                    <a:pt x="15658" y="463"/>
                    <a:pt x="15629" y="463"/>
                  </a:cubicBezTo>
                  <a:cubicBezTo>
                    <a:pt x="15600" y="463"/>
                    <a:pt x="15542" y="463"/>
                    <a:pt x="15484" y="434"/>
                  </a:cubicBezTo>
                  <a:lnTo>
                    <a:pt x="15369" y="434"/>
                  </a:lnTo>
                  <a:lnTo>
                    <a:pt x="15253" y="405"/>
                  </a:lnTo>
                  <a:cubicBezTo>
                    <a:pt x="15224" y="405"/>
                    <a:pt x="15195" y="376"/>
                    <a:pt x="15137" y="376"/>
                  </a:cubicBezTo>
                  <a:lnTo>
                    <a:pt x="15021" y="376"/>
                  </a:lnTo>
                  <a:cubicBezTo>
                    <a:pt x="14963" y="347"/>
                    <a:pt x="14906" y="347"/>
                    <a:pt x="14819" y="318"/>
                  </a:cubicBezTo>
                  <a:lnTo>
                    <a:pt x="14674" y="289"/>
                  </a:lnTo>
                  <a:cubicBezTo>
                    <a:pt x="13835" y="145"/>
                    <a:pt x="13429" y="58"/>
                    <a:pt x="13169" y="29"/>
                  </a:cubicBezTo>
                  <a:cubicBezTo>
                    <a:pt x="13082" y="29"/>
                    <a:pt x="13024" y="0"/>
                    <a:pt x="129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6"/>
            <p:cNvSpPr/>
            <p:nvPr/>
          </p:nvSpPr>
          <p:spPr>
            <a:xfrm>
              <a:off x="5398715" y="1900615"/>
              <a:ext cx="505006" cy="341123"/>
            </a:xfrm>
            <a:custGeom>
              <a:rect b="b" l="l" r="r" t="t"/>
              <a:pathLst>
                <a:path extrusionOk="0" h="14096" w="20868">
                  <a:moveTo>
                    <a:pt x="1100" y="1"/>
                  </a:moveTo>
                  <a:lnTo>
                    <a:pt x="0" y="12880"/>
                  </a:lnTo>
                  <a:cubicBezTo>
                    <a:pt x="1303" y="12909"/>
                    <a:pt x="5702" y="13083"/>
                    <a:pt x="6860" y="13083"/>
                  </a:cubicBezTo>
                  <a:lnTo>
                    <a:pt x="7409" y="13083"/>
                  </a:lnTo>
                  <a:cubicBezTo>
                    <a:pt x="8654" y="13054"/>
                    <a:pt x="10159" y="12967"/>
                    <a:pt x="11172" y="12880"/>
                  </a:cubicBezTo>
                  <a:cubicBezTo>
                    <a:pt x="11461" y="12851"/>
                    <a:pt x="11606" y="12822"/>
                    <a:pt x="11751" y="12793"/>
                  </a:cubicBezTo>
                  <a:cubicBezTo>
                    <a:pt x="11838" y="12793"/>
                    <a:pt x="11925" y="12764"/>
                    <a:pt x="12040" y="12764"/>
                  </a:cubicBezTo>
                  <a:cubicBezTo>
                    <a:pt x="12301" y="12764"/>
                    <a:pt x="12648" y="12822"/>
                    <a:pt x="13806" y="13054"/>
                  </a:cubicBezTo>
                  <a:lnTo>
                    <a:pt x="13979" y="13083"/>
                  </a:lnTo>
                  <a:cubicBezTo>
                    <a:pt x="16150" y="13488"/>
                    <a:pt x="19971" y="14009"/>
                    <a:pt x="20839" y="14096"/>
                  </a:cubicBezTo>
                  <a:cubicBezTo>
                    <a:pt x="20839" y="14067"/>
                    <a:pt x="20839" y="14067"/>
                    <a:pt x="20839" y="14038"/>
                  </a:cubicBezTo>
                  <a:cubicBezTo>
                    <a:pt x="20839" y="14038"/>
                    <a:pt x="20839" y="14009"/>
                    <a:pt x="20839" y="13980"/>
                  </a:cubicBezTo>
                  <a:cubicBezTo>
                    <a:pt x="20839" y="13951"/>
                    <a:pt x="20868" y="13922"/>
                    <a:pt x="20868" y="13893"/>
                  </a:cubicBezTo>
                  <a:cubicBezTo>
                    <a:pt x="20868" y="13864"/>
                    <a:pt x="20868" y="13835"/>
                    <a:pt x="20868" y="13777"/>
                  </a:cubicBezTo>
                  <a:cubicBezTo>
                    <a:pt x="20868" y="13748"/>
                    <a:pt x="20868" y="13719"/>
                    <a:pt x="20868" y="13690"/>
                  </a:cubicBezTo>
                  <a:cubicBezTo>
                    <a:pt x="20868" y="13662"/>
                    <a:pt x="20868" y="13633"/>
                    <a:pt x="20868" y="13575"/>
                  </a:cubicBezTo>
                  <a:lnTo>
                    <a:pt x="20868" y="13459"/>
                  </a:lnTo>
                  <a:lnTo>
                    <a:pt x="20868" y="13372"/>
                  </a:lnTo>
                  <a:cubicBezTo>
                    <a:pt x="20868" y="13314"/>
                    <a:pt x="20868" y="13285"/>
                    <a:pt x="20868" y="13227"/>
                  </a:cubicBezTo>
                  <a:cubicBezTo>
                    <a:pt x="20868" y="13198"/>
                    <a:pt x="20868" y="13169"/>
                    <a:pt x="20868" y="13141"/>
                  </a:cubicBezTo>
                  <a:cubicBezTo>
                    <a:pt x="20839" y="13083"/>
                    <a:pt x="20839" y="13054"/>
                    <a:pt x="20839" y="12996"/>
                  </a:cubicBezTo>
                  <a:lnTo>
                    <a:pt x="20839" y="12909"/>
                  </a:lnTo>
                  <a:cubicBezTo>
                    <a:pt x="20810" y="12851"/>
                    <a:pt x="20810" y="12793"/>
                    <a:pt x="20810" y="12764"/>
                  </a:cubicBezTo>
                  <a:cubicBezTo>
                    <a:pt x="20810" y="12735"/>
                    <a:pt x="20810" y="12706"/>
                    <a:pt x="20781" y="12677"/>
                  </a:cubicBezTo>
                  <a:cubicBezTo>
                    <a:pt x="20781" y="12591"/>
                    <a:pt x="20752" y="12533"/>
                    <a:pt x="20752" y="12446"/>
                  </a:cubicBezTo>
                  <a:cubicBezTo>
                    <a:pt x="20492" y="11578"/>
                    <a:pt x="20520" y="11115"/>
                    <a:pt x="20578" y="9610"/>
                  </a:cubicBezTo>
                  <a:lnTo>
                    <a:pt x="20607" y="9262"/>
                  </a:lnTo>
                  <a:cubicBezTo>
                    <a:pt x="20636" y="8712"/>
                    <a:pt x="20665" y="8336"/>
                    <a:pt x="20694" y="8018"/>
                  </a:cubicBezTo>
                  <a:cubicBezTo>
                    <a:pt x="20752" y="7352"/>
                    <a:pt x="20781" y="7149"/>
                    <a:pt x="20549" y="6571"/>
                  </a:cubicBezTo>
                  <a:cubicBezTo>
                    <a:pt x="20463" y="6339"/>
                    <a:pt x="20376" y="6310"/>
                    <a:pt x="20202" y="6252"/>
                  </a:cubicBezTo>
                  <a:cubicBezTo>
                    <a:pt x="19652" y="6050"/>
                    <a:pt x="19536" y="5587"/>
                    <a:pt x="19797" y="4342"/>
                  </a:cubicBezTo>
                  <a:cubicBezTo>
                    <a:pt x="20115" y="2866"/>
                    <a:pt x="20260" y="1882"/>
                    <a:pt x="20318" y="1419"/>
                  </a:cubicBezTo>
                  <a:cubicBezTo>
                    <a:pt x="20289" y="1390"/>
                    <a:pt x="20231" y="1390"/>
                    <a:pt x="20202" y="1361"/>
                  </a:cubicBezTo>
                  <a:cubicBezTo>
                    <a:pt x="15398" y="1129"/>
                    <a:pt x="8422" y="579"/>
                    <a:pt x="8365" y="579"/>
                  </a:cubicBezTo>
                  <a:cubicBezTo>
                    <a:pt x="5962" y="435"/>
                    <a:pt x="3531" y="232"/>
                    <a:pt x="11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6"/>
            <p:cNvSpPr/>
            <p:nvPr/>
          </p:nvSpPr>
          <p:spPr>
            <a:xfrm>
              <a:off x="4081242" y="2346790"/>
              <a:ext cx="526737" cy="829286"/>
            </a:xfrm>
            <a:custGeom>
              <a:rect b="b" l="l" r="r" t="t"/>
              <a:pathLst>
                <a:path extrusionOk="0" h="34268" w="21766">
                  <a:moveTo>
                    <a:pt x="3676" y="0"/>
                  </a:moveTo>
                  <a:lnTo>
                    <a:pt x="0" y="12445"/>
                  </a:lnTo>
                  <a:cubicBezTo>
                    <a:pt x="724" y="13545"/>
                    <a:pt x="4081" y="18581"/>
                    <a:pt x="4342" y="19276"/>
                  </a:cubicBezTo>
                  <a:cubicBezTo>
                    <a:pt x="4486" y="19681"/>
                    <a:pt x="4573" y="20028"/>
                    <a:pt x="4631" y="20318"/>
                  </a:cubicBezTo>
                  <a:cubicBezTo>
                    <a:pt x="4689" y="20520"/>
                    <a:pt x="4747" y="20694"/>
                    <a:pt x="4805" y="20868"/>
                  </a:cubicBezTo>
                  <a:cubicBezTo>
                    <a:pt x="4863" y="21070"/>
                    <a:pt x="5036" y="21273"/>
                    <a:pt x="5441" y="21736"/>
                  </a:cubicBezTo>
                  <a:cubicBezTo>
                    <a:pt x="5644" y="21996"/>
                    <a:pt x="5962" y="22373"/>
                    <a:pt x="6368" y="22894"/>
                  </a:cubicBezTo>
                  <a:cubicBezTo>
                    <a:pt x="7467" y="24254"/>
                    <a:pt x="8104" y="25151"/>
                    <a:pt x="8654" y="26482"/>
                  </a:cubicBezTo>
                  <a:cubicBezTo>
                    <a:pt x="8741" y="26685"/>
                    <a:pt x="8828" y="26888"/>
                    <a:pt x="8915" y="27090"/>
                  </a:cubicBezTo>
                  <a:cubicBezTo>
                    <a:pt x="9146" y="27698"/>
                    <a:pt x="9464" y="28682"/>
                    <a:pt x="9783" y="29724"/>
                  </a:cubicBezTo>
                  <a:cubicBezTo>
                    <a:pt x="10188" y="30969"/>
                    <a:pt x="10767" y="32792"/>
                    <a:pt x="11085" y="33429"/>
                  </a:cubicBezTo>
                  <a:cubicBezTo>
                    <a:pt x="11114" y="33544"/>
                    <a:pt x="11172" y="33602"/>
                    <a:pt x="11201" y="33631"/>
                  </a:cubicBezTo>
                  <a:cubicBezTo>
                    <a:pt x="11230" y="33660"/>
                    <a:pt x="11288" y="33660"/>
                    <a:pt x="11346" y="33689"/>
                  </a:cubicBezTo>
                  <a:lnTo>
                    <a:pt x="11404" y="33689"/>
                  </a:lnTo>
                  <a:cubicBezTo>
                    <a:pt x="11461" y="33718"/>
                    <a:pt x="11519" y="33747"/>
                    <a:pt x="11577" y="33747"/>
                  </a:cubicBezTo>
                  <a:cubicBezTo>
                    <a:pt x="11606" y="33776"/>
                    <a:pt x="11606" y="33776"/>
                    <a:pt x="11606" y="33776"/>
                  </a:cubicBezTo>
                  <a:cubicBezTo>
                    <a:pt x="11693" y="33805"/>
                    <a:pt x="11751" y="33805"/>
                    <a:pt x="11838" y="33834"/>
                  </a:cubicBezTo>
                  <a:cubicBezTo>
                    <a:pt x="11838" y="33834"/>
                    <a:pt x="11838" y="33834"/>
                    <a:pt x="11838" y="33863"/>
                  </a:cubicBezTo>
                  <a:cubicBezTo>
                    <a:pt x="11925" y="33892"/>
                    <a:pt x="12011" y="33921"/>
                    <a:pt x="12098" y="33950"/>
                  </a:cubicBezTo>
                  <a:lnTo>
                    <a:pt x="12127" y="33950"/>
                  </a:lnTo>
                  <a:cubicBezTo>
                    <a:pt x="12301" y="34008"/>
                    <a:pt x="12446" y="34065"/>
                    <a:pt x="12619" y="34123"/>
                  </a:cubicBezTo>
                  <a:cubicBezTo>
                    <a:pt x="12706" y="34152"/>
                    <a:pt x="12764" y="34181"/>
                    <a:pt x="12851" y="34210"/>
                  </a:cubicBezTo>
                  <a:cubicBezTo>
                    <a:pt x="12909" y="34239"/>
                    <a:pt x="12966" y="34268"/>
                    <a:pt x="13024" y="34268"/>
                  </a:cubicBezTo>
                  <a:cubicBezTo>
                    <a:pt x="13053" y="34239"/>
                    <a:pt x="13053" y="34210"/>
                    <a:pt x="13082" y="34181"/>
                  </a:cubicBezTo>
                  <a:cubicBezTo>
                    <a:pt x="13082" y="34152"/>
                    <a:pt x="13111" y="34123"/>
                    <a:pt x="13140" y="34094"/>
                  </a:cubicBezTo>
                  <a:cubicBezTo>
                    <a:pt x="13140" y="34065"/>
                    <a:pt x="13140" y="34036"/>
                    <a:pt x="13169" y="34008"/>
                  </a:cubicBezTo>
                  <a:lnTo>
                    <a:pt x="13198" y="33892"/>
                  </a:lnTo>
                  <a:lnTo>
                    <a:pt x="13256" y="33805"/>
                  </a:lnTo>
                  <a:cubicBezTo>
                    <a:pt x="13256" y="33776"/>
                    <a:pt x="13256" y="33747"/>
                    <a:pt x="13285" y="33718"/>
                  </a:cubicBezTo>
                  <a:cubicBezTo>
                    <a:pt x="13285" y="33689"/>
                    <a:pt x="13285" y="33660"/>
                    <a:pt x="13314" y="33631"/>
                  </a:cubicBezTo>
                  <a:cubicBezTo>
                    <a:pt x="13314" y="33602"/>
                    <a:pt x="13314" y="33573"/>
                    <a:pt x="13314" y="33544"/>
                  </a:cubicBezTo>
                  <a:cubicBezTo>
                    <a:pt x="13343" y="33515"/>
                    <a:pt x="13343" y="33487"/>
                    <a:pt x="13343" y="33458"/>
                  </a:cubicBezTo>
                  <a:cubicBezTo>
                    <a:pt x="13343" y="33429"/>
                    <a:pt x="13372" y="33400"/>
                    <a:pt x="13372" y="33371"/>
                  </a:cubicBezTo>
                  <a:cubicBezTo>
                    <a:pt x="13372" y="33342"/>
                    <a:pt x="13372" y="33313"/>
                    <a:pt x="13372" y="33284"/>
                  </a:cubicBezTo>
                  <a:cubicBezTo>
                    <a:pt x="13372" y="33255"/>
                    <a:pt x="13372" y="33226"/>
                    <a:pt x="13401" y="33197"/>
                  </a:cubicBezTo>
                  <a:cubicBezTo>
                    <a:pt x="13401" y="33168"/>
                    <a:pt x="13401" y="33139"/>
                    <a:pt x="13401" y="33110"/>
                  </a:cubicBezTo>
                  <a:cubicBezTo>
                    <a:pt x="13401" y="33081"/>
                    <a:pt x="13401" y="33052"/>
                    <a:pt x="13401" y="33023"/>
                  </a:cubicBezTo>
                  <a:cubicBezTo>
                    <a:pt x="13401" y="32995"/>
                    <a:pt x="13401" y="32966"/>
                    <a:pt x="13401" y="32937"/>
                  </a:cubicBezTo>
                  <a:cubicBezTo>
                    <a:pt x="13401" y="32908"/>
                    <a:pt x="13401" y="32879"/>
                    <a:pt x="13401" y="32850"/>
                  </a:cubicBezTo>
                  <a:lnTo>
                    <a:pt x="13401" y="32792"/>
                  </a:lnTo>
                  <a:cubicBezTo>
                    <a:pt x="13401" y="32763"/>
                    <a:pt x="13401" y="32734"/>
                    <a:pt x="13401" y="32705"/>
                  </a:cubicBezTo>
                  <a:cubicBezTo>
                    <a:pt x="13401" y="32676"/>
                    <a:pt x="13401" y="32647"/>
                    <a:pt x="13401" y="32618"/>
                  </a:cubicBezTo>
                  <a:cubicBezTo>
                    <a:pt x="13401" y="32589"/>
                    <a:pt x="13401" y="32560"/>
                    <a:pt x="13401" y="32560"/>
                  </a:cubicBezTo>
                  <a:cubicBezTo>
                    <a:pt x="13401" y="32531"/>
                    <a:pt x="13401" y="32502"/>
                    <a:pt x="13401" y="32474"/>
                  </a:cubicBezTo>
                  <a:cubicBezTo>
                    <a:pt x="13401" y="32445"/>
                    <a:pt x="13372" y="32416"/>
                    <a:pt x="13372" y="32416"/>
                  </a:cubicBezTo>
                  <a:cubicBezTo>
                    <a:pt x="13372" y="32387"/>
                    <a:pt x="13372" y="32358"/>
                    <a:pt x="13372" y="32329"/>
                  </a:cubicBezTo>
                  <a:cubicBezTo>
                    <a:pt x="13372" y="32329"/>
                    <a:pt x="13372" y="32300"/>
                    <a:pt x="13372" y="32271"/>
                  </a:cubicBezTo>
                  <a:cubicBezTo>
                    <a:pt x="13372" y="32242"/>
                    <a:pt x="13372" y="32213"/>
                    <a:pt x="13372" y="32213"/>
                  </a:cubicBezTo>
                  <a:cubicBezTo>
                    <a:pt x="13343" y="32184"/>
                    <a:pt x="13343" y="32155"/>
                    <a:pt x="13343" y="32126"/>
                  </a:cubicBezTo>
                  <a:cubicBezTo>
                    <a:pt x="13343" y="32126"/>
                    <a:pt x="13343" y="32097"/>
                    <a:pt x="13343" y="32097"/>
                  </a:cubicBezTo>
                  <a:cubicBezTo>
                    <a:pt x="13343" y="32068"/>
                    <a:pt x="13314" y="32039"/>
                    <a:pt x="13314" y="32010"/>
                  </a:cubicBezTo>
                  <a:cubicBezTo>
                    <a:pt x="13314" y="31982"/>
                    <a:pt x="13314" y="31982"/>
                    <a:pt x="13314" y="31982"/>
                  </a:cubicBezTo>
                  <a:cubicBezTo>
                    <a:pt x="13314" y="31924"/>
                    <a:pt x="13314" y="31895"/>
                    <a:pt x="13285" y="31866"/>
                  </a:cubicBezTo>
                  <a:cubicBezTo>
                    <a:pt x="13256" y="31750"/>
                    <a:pt x="13256" y="31634"/>
                    <a:pt x="13256" y="31576"/>
                  </a:cubicBezTo>
                  <a:cubicBezTo>
                    <a:pt x="13198" y="31055"/>
                    <a:pt x="13430" y="30071"/>
                    <a:pt x="13603" y="29666"/>
                  </a:cubicBezTo>
                  <a:cubicBezTo>
                    <a:pt x="13719" y="29435"/>
                    <a:pt x="13893" y="29290"/>
                    <a:pt x="14095" y="29290"/>
                  </a:cubicBezTo>
                  <a:cubicBezTo>
                    <a:pt x="14327" y="29290"/>
                    <a:pt x="14558" y="29464"/>
                    <a:pt x="14674" y="29608"/>
                  </a:cubicBezTo>
                  <a:cubicBezTo>
                    <a:pt x="14761" y="29666"/>
                    <a:pt x="15253" y="29869"/>
                    <a:pt x="15542" y="29869"/>
                  </a:cubicBezTo>
                  <a:lnTo>
                    <a:pt x="15658" y="29869"/>
                  </a:lnTo>
                  <a:cubicBezTo>
                    <a:pt x="15745" y="29753"/>
                    <a:pt x="15774" y="29724"/>
                    <a:pt x="15774" y="29724"/>
                  </a:cubicBezTo>
                  <a:cubicBezTo>
                    <a:pt x="15774" y="29724"/>
                    <a:pt x="15803" y="29637"/>
                    <a:pt x="15803" y="29608"/>
                  </a:cubicBezTo>
                  <a:cubicBezTo>
                    <a:pt x="15832" y="29464"/>
                    <a:pt x="15832" y="29290"/>
                    <a:pt x="15803" y="29174"/>
                  </a:cubicBezTo>
                  <a:cubicBezTo>
                    <a:pt x="15803" y="29116"/>
                    <a:pt x="15803" y="29087"/>
                    <a:pt x="15803" y="29087"/>
                  </a:cubicBezTo>
                  <a:lnTo>
                    <a:pt x="15803" y="29058"/>
                  </a:lnTo>
                  <a:lnTo>
                    <a:pt x="15803" y="29000"/>
                  </a:lnTo>
                  <a:lnTo>
                    <a:pt x="16497" y="26425"/>
                  </a:lnTo>
                  <a:lnTo>
                    <a:pt x="16555" y="26280"/>
                  </a:lnTo>
                  <a:cubicBezTo>
                    <a:pt x="16584" y="26077"/>
                    <a:pt x="17192" y="23067"/>
                    <a:pt x="17453" y="21823"/>
                  </a:cubicBezTo>
                  <a:cubicBezTo>
                    <a:pt x="17453" y="21794"/>
                    <a:pt x="17453" y="21765"/>
                    <a:pt x="17453" y="21736"/>
                  </a:cubicBezTo>
                  <a:cubicBezTo>
                    <a:pt x="17482" y="21678"/>
                    <a:pt x="17482" y="21620"/>
                    <a:pt x="17482" y="21562"/>
                  </a:cubicBezTo>
                  <a:cubicBezTo>
                    <a:pt x="17510" y="21504"/>
                    <a:pt x="17510" y="21475"/>
                    <a:pt x="17510" y="21418"/>
                  </a:cubicBezTo>
                  <a:cubicBezTo>
                    <a:pt x="17539" y="21360"/>
                    <a:pt x="17539" y="21331"/>
                    <a:pt x="17539" y="21302"/>
                  </a:cubicBezTo>
                  <a:cubicBezTo>
                    <a:pt x="17568" y="21157"/>
                    <a:pt x="17597" y="20954"/>
                    <a:pt x="17597" y="20752"/>
                  </a:cubicBezTo>
                  <a:cubicBezTo>
                    <a:pt x="17684" y="20144"/>
                    <a:pt x="17742" y="19681"/>
                    <a:pt x="17887" y="19449"/>
                  </a:cubicBezTo>
                  <a:cubicBezTo>
                    <a:pt x="17916" y="19334"/>
                    <a:pt x="17916" y="18842"/>
                    <a:pt x="17945" y="18494"/>
                  </a:cubicBezTo>
                  <a:cubicBezTo>
                    <a:pt x="17945" y="17771"/>
                    <a:pt x="17974" y="17250"/>
                    <a:pt x="18089" y="16960"/>
                  </a:cubicBezTo>
                  <a:cubicBezTo>
                    <a:pt x="18205" y="16729"/>
                    <a:pt x="18379" y="16410"/>
                    <a:pt x="18523" y="16121"/>
                  </a:cubicBezTo>
                  <a:cubicBezTo>
                    <a:pt x="18639" y="15889"/>
                    <a:pt x="18784" y="15600"/>
                    <a:pt x="18813" y="15542"/>
                  </a:cubicBezTo>
                  <a:cubicBezTo>
                    <a:pt x="18813" y="15542"/>
                    <a:pt x="18813" y="15513"/>
                    <a:pt x="18813" y="15484"/>
                  </a:cubicBezTo>
                  <a:lnTo>
                    <a:pt x="18842" y="15484"/>
                  </a:lnTo>
                  <a:cubicBezTo>
                    <a:pt x="18842" y="15455"/>
                    <a:pt x="18842" y="15426"/>
                    <a:pt x="18842" y="15397"/>
                  </a:cubicBezTo>
                  <a:cubicBezTo>
                    <a:pt x="18842" y="15397"/>
                    <a:pt x="18871" y="15369"/>
                    <a:pt x="18871" y="15369"/>
                  </a:cubicBezTo>
                  <a:cubicBezTo>
                    <a:pt x="18871" y="15340"/>
                    <a:pt x="18871" y="15311"/>
                    <a:pt x="18900" y="15282"/>
                  </a:cubicBezTo>
                  <a:cubicBezTo>
                    <a:pt x="18900" y="15224"/>
                    <a:pt x="18929" y="15108"/>
                    <a:pt x="18987" y="14992"/>
                  </a:cubicBezTo>
                  <a:cubicBezTo>
                    <a:pt x="18987" y="14963"/>
                    <a:pt x="18987" y="14934"/>
                    <a:pt x="19015" y="14905"/>
                  </a:cubicBezTo>
                  <a:cubicBezTo>
                    <a:pt x="19015" y="14876"/>
                    <a:pt x="19015" y="14819"/>
                    <a:pt x="19044" y="14790"/>
                  </a:cubicBezTo>
                  <a:cubicBezTo>
                    <a:pt x="19044" y="14732"/>
                    <a:pt x="19073" y="14674"/>
                    <a:pt x="19102" y="14645"/>
                  </a:cubicBezTo>
                  <a:lnTo>
                    <a:pt x="19102" y="14558"/>
                  </a:lnTo>
                  <a:cubicBezTo>
                    <a:pt x="19131" y="14500"/>
                    <a:pt x="19160" y="14442"/>
                    <a:pt x="19160" y="14356"/>
                  </a:cubicBezTo>
                  <a:cubicBezTo>
                    <a:pt x="19247" y="14066"/>
                    <a:pt x="19363" y="13748"/>
                    <a:pt x="19479" y="13371"/>
                  </a:cubicBezTo>
                  <a:cubicBezTo>
                    <a:pt x="19508" y="13227"/>
                    <a:pt x="19565" y="13053"/>
                    <a:pt x="19623" y="12908"/>
                  </a:cubicBezTo>
                  <a:cubicBezTo>
                    <a:pt x="19710" y="12561"/>
                    <a:pt x="19826" y="12185"/>
                    <a:pt x="19942" y="11809"/>
                  </a:cubicBezTo>
                  <a:cubicBezTo>
                    <a:pt x="20463" y="10072"/>
                    <a:pt x="21070" y="8133"/>
                    <a:pt x="21447" y="6888"/>
                  </a:cubicBezTo>
                  <a:cubicBezTo>
                    <a:pt x="21591" y="6454"/>
                    <a:pt x="21678" y="6078"/>
                    <a:pt x="21765" y="5875"/>
                  </a:cubicBezTo>
                  <a:lnTo>
                    <a:pt x="21765" y="5846"/>
                  </a:lnTo>
                  <a:cubicBezTo>
                    <a:pt x="21533" y="5731"/>
                    <a:pt x="21331" y="5557"/>
                    <a:pt x="21157" y="5412"/>
                  </a:cubicBezTo>
                  <a:cubicBezTo>
                    <a:pt x="21070" y="5325"/>
                    <a:pt x="20984" y="5239"/>
                    <a:pt x="20897" y="5181"/>
                  </a:cubicBezTo>
                  <a:cubicBezTo>
                    <a:pt x="20810" y="5123"/>
                    <a:pt x="20723" y="5065"/>
                    <a:pt x="20636" y="5065"/>
                  </a:cubicBezTo>
                  <a:cubicBezTo>
                    <a:pt x="20636" y="5065"/>
                    <a:pt x="20607" y="5036"/>
                    <a:pt x="20607" y="5036"/>
                  </a:cubicBezTo>
                  <a:lnTo>
                    <a:pt x="20607" y="5036"/>
                  </a:lnTo>
                  <a:cubicBezTo>
                    <a:pt x="20607" y="5181"/>
                    <a:pt x="20636" y="5325"/>
                    <a:pt x="20549" y="5470"/>
                  </a:cubicBezTo>
                  <a:cubicBezTo>
                    <a:pt x="20434" y="5673"/>
                    <a:pt x="20202" y="5702"/>
                    <a:pt x="20057" y="5702"/>
                  </a:cubicBezTo>
                  <a:cubicBezTo>
                    <a:pt x="19884" y="5702"/>
                    <a:pt x="19623" y="5673"/>
                    <a:pt x="19276" y="5586"/>
                  </a:cubicBezTo>
                  <a:cubicBezTo>
                    <a:pt x="17800" y="5239"/>
                    <a:pt x="17626" y="5152"/>
                    <a:pt x="17047" y="4776"/>
                  </a:cubicBezTo>
                  <a:cubicBezTo>
                    <a:pt x="16961" y="4718"/>
                    <a:pt x="16845" y="4660"/>
                    <a:pt x="16729" y="4573"/>
                  </a:cubicBezTo>
                  <a:cubicBezTo>
                    <a:pt x="16208" y="4284"/>
                    <a:pt x="15745" y="3936"/>
                    <a:pt x="15398" y="3734"/>
                  </a:cubicBezTo>
                  <a:cubicBezTo>
                    <a:pt x="15224" y="3618"/>
                    <a:pt x="15050" y="3502"/>
                    <a:pt x="14992" y="3473"/>
                  </a:cubicBezTo>
                  <a:cubicBezTo>
                    <a:pt x="14935" y="3444"/>
                    <a:pt x="14906" y="3386"/>
                    <a:pt x="14848" y="3357"/>
                  </a:cubicBezTo>
                  <a:cubicBezTo>
                    <a:pt x="14732" y="3271"/>
                    <a:pt x="14616" y="3155"/>
                    <a:pt x="14443" y="3155"/>
                  </a:cubicBezTo>
                  <a:cubicBezTo>
                    <a:pt x="14356" y="3155"/>
                    <a:pt x="14298" y="3184"/>
                    <a:pt x="14211" y="3213"/>
                  </a:cubicBezTo>
                  <a:cubicBezTo>
                    <a:pt x="14095" y="3271"/>
                    <a:pt x="13979" y="3299"/>
                    <a:pt x="13835" y="3299"/>
                  </a:cubicBezTo>
                  <a:cubicBezTo>
                    <a:pt x="13777" y="3299"/>
                    <a:pt x="13690" y="3271"/>
                    <a:pt x="13632" y="3271"/>
                  </a:cubicBezTo>
                  <a:lnTo>
                    <a:pt x="13603" y="3271"/>
                  </a:lnTo>
                  <a:cubicBezTo>
                    <a:pt x="13545" y="3242"/>
                    <a:pt x="13459" y="3242"/>
                    <a:pt x="13401" y="3213"/>
                  </a:cubicBezTo>
                  <a:lnTo>
                    <a:pt x="13372" y="3213"/>
                  </a:lnTo>
                  <a:cubicBezTo>
                    <a:pt x="13314" y="3184"/>
                    <a:pt x="13256" y="3184"/>
                    <a:pt x="13169" y="3155"/>
                  </a:cubicBezTo>
                  <a:lnTo>
                    <a:pt x="13140" y="3155"/>
                  </a:lnTo>
                  <a:cubicBezTo>
                    <a:pt x="13082" y="3126"/>
                    <a:pt x="13024" y="3097"/>
                    <a:pt x="12966" y="3068"/>
                  </a:cubicBezTo>
                  <a:lnTo>
                    <a:pt x="12938" y="3068"/>
                  </a:lnTo>
                  <a:cubicBezTo>
                    <a:pt x="12822" y="3010"/>
                    <a:pt x="12706" y="2952"/>
                    <a:pt x="12619" y="2894"/>
                  </a:cubicBezTo>
                  <a:cubicBezTo>
                    <a:pt x="12561" y="2865"/>
                    <a:pt x="12532" y="2836"/>
                    <a:pt x="12503" y="2807"/>
                  </a:cubicBezTo>
                  <a:lnTo>
                    <a:pt x="12474" y="2807"/>
                  </a:lnTo>
                  <a:cubicBezTo>
                    <a:pt x="12446" y="2779"/>
                    <a:pt x="12417" y="2779"/>
                    <a:pt x="12417" y="2750"/>
                  </a:cubicBezTo>
                  <a:lnTo>
                    <a:pt x="9870" y="1968"/>
                  </a:lnTo>
                  <a:lnTo>
                    <a:pt x="36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6"/>
            <p:cNvSpPr/>
            <p:nvPr/>
          </p:nvSpPr>
          <p:spPr>
            <a:xfrm>
              <a:off x="3781453" y="2252217"/>
              <a:ext cx="630410" cy="1166222"/>
            </a:xfrm>
            <a:custGeom>
              <a:rect b="b" l="l" r="r" t="t"/>
              <a:pathLst>
                <a:path extrusionOk="0" h="48191" w="26050">
                  <a:moveTo>
                    <a:pt x="3619" y="1"/>
                  </a:moveTo>
                  <a:cubicBezTo>
                    <a:pt x="3619" y="638"/>
                    <a:pt x="3532" y="1882"/>
                    <a:pt x="3184" y="2924"/>
                  </a:cubicBezTo>
                  <a:cubicBezTo>
                    <a:pt x="2895" y="3734"/>
                    <a:pt x="2403" y="4284"/>
                    <a:pt x="1853" y="4863"/>
                  </a:cubicBezTo>
                  <a:cubicBezTo>
                    <a:pt x="1419" y="5355"/>
                    <a:pt x="956" y="5847"/>
                    <a:pt x="638" y="6513"/>
                  </a:cubicBezTo>
                  <a:cubicBezTo>
                    <a:pt x="464" y="6889"/>
                    <a:pt x="377" y="7063"/>
                    <a:pt x="377" y="7150"/>
                  </a:cubicBezTo>
                  <a:cubicBezTo>
                    <a:pt x="406" y="7150"/>
                    <a:pt x="435" y="7179"/>
                    <a:pt x="435" y="7179"/>
                  </a:cubicBezTo>
                  <a:cubicBezTo>
                    <a:pt x="638" y="7294"/>
                    <a:pt x="927" y="7468"/>
                    <a:pt x="1130" y="8018"/>
                  </a:cubicBezTo>
                  <a:cubicBezTo>
                    <a:pt x="1303" y="8539"/>
                    <a:pt x="1477" y="8799"/>
                    <a:pt x="1593" y="9002"/>
                  </a:cubicBezTo>
                  <a:cubicBezTo>
                    <a:pt x="1737" y="9233"/>
                    <a:pt x="1853" y="9436"/>
                    <a:pt x="1882" y="9754"/>
                  </a:cubicBezTo>
                  <a:cubicBezTo>
                    <a:pt x="1940" y="10160"/>
                    <a:pt x="1564" y="10738"/>
                    <a:pt x="724" y="11925"/>
                  </a:cubicBezTo>
                  <a:cubicBezTo>
                    <a:pt x="435" y="12359"/>
                    <a:pt x="117" y="12822"/>
                    <a:pt x="30" y="13025"/>
                  </a:cubicBezTo>
                  <a:cubicBezTo>
                    <a:pt x="1" y="13083"/>
                    <a:pt x="1" y="13083"/>
                    <a:pt x="1" y="13083"/>
                  </a:cubicBezTo>
                  <a:cubicBezTo>
                    <a:pt x="30" y="13141"/>
                    <a:pt x="232" y="13285"/>
                    <a:pt x="406" y="13372"/>
                  </a:cubicBezTo>
                  <a:cubicBezTo>
                    <a:pt x="638" y="13546"/>
                    <a:pt x="956" y="13748"/>
                    <a:pt x="1274" y="14067"/>
                  </a:cubicBezTo>
                  <a:cubicBezTo>
                    <a:pt x="1766" y="14559"/>
                    <a:pt x="1824" y="14675"/>
                    <a:pt x="1940" y="15225"/>
                  </a:cubicBezTo>
                  <a:cubicBezTo>
                    <a:pt x="2027" y="15572"/>
                    <a:pt x="2143" y="16180"/>
                    <a:pt x="2606" y="17424"/>
                  </a:cubicBezTo>
                  <a:cubicBezTo>
                    <a:pt x="2692" y="17656"/>
                    <a:pt x="2779" y="17858"/>
                    <a:pt x="2837" y="18003"/>
                  </a:cubicBezTo>
                  <a:cubicBezTo>
                    <a:pt x="2982" y="17858"/>
                    <a:pt x="3156" y="17656"/>
                    <a:pt x="3474" y="17482"/>
                  </a:cubicBezTo>
                  <a:cubicBezTo>
                    <a:pt x="3590" y="17395"/>
                    <a:pt x="3705" y="17337"/>
                    <a:pt x="3821" y="17337"/>
                  </a:cubicBezTo>
                  <a:cubicBezTo>
                    <a:pt x="4140" y="17337"/>
                    <a:pt x="4169" y="17743"/>
                    <a:pt x="4197" y="17945"/>
                  </a:cubicBezTo>
                  <a:cubicBezTo>
                    <a:pt x="4197" y="18177"/>
                    <a:pt x="4226" y="18495"/>
                    <a:pt x="4429" y="18929"/>
                  </a:cubicBezTo>
                  <a:cubicBezTo>
                    <a:pt x="4776" y="19711"/>
                    <a:pt x="4718" y="19971"/>
                    <a:pt x="4429" y="20434"/>
                  </a:cubicBezTo>
                  <a:cubicBezTo>
                    <a:pt x="4313" y="20608"/>
                    <a:pt x="4169" y="20839"/>
                    <a:pt x="3995" y="21302"/>
                  </a:cubicBezTo>
                  <a:cubicBezTo>
                    <a:pt x="3850" y="21708"/>
                    <a:pt x="3734" y="22026"/>
                    <a:pt x="3474" y="22026"/>
                  </a:cubicBezTo>
                  <a:cubicBezTo>
                    <a:pt x="3213" y="22026"/>
                    <a:pt x="3127" y="21708"/>
                    <a:pt x="3040" y="21389"/>
                  </a:cubicBezTo>
                  <a:cubicBezTo>
                    <a:pt x="2982" y="21129"/>
                    <a:pt x="2895" y="20753"/>
                    <a:pt x="2750" y="20637"/>
                  </a:cubicBezTo>
                  <a:cubicBezTo>
                    <a:pt x="2721" y="20608"/>
                    <a:pt x="2721" y="20579"/>
                    <a:pt x="2692" y="20579"/>
                  </a:cubicBezTo>
                  <a:cubicBezTo>
                    <a:pt x="2664" y="20608"/>
                    <a:pt x="2664" y="20695"/>
                    <a:pt x="2664" y="20753"/>
                  </a:cubicBezTo>
                  <a:cubicBezTo>
                    <a:pt x="2750" y="20955"/>
                    <a:pt x="2924" y="21389"/>
                    <a:pt x="3098" y="22200"/>
                  </a:cubicBezTo>
                  <a:cubicBezTo>
                    <a:pt x="3184" y="22663"/>
                    <a:pt x="3242" y="22779"/>
                    <a:pt x="3242" y="22808"/>
                  </a:cubicBezTo>
                  <a:lnTo>
                    <a:pt x="3271" y="22808"/>
                  </a:lnTo>
                  <a:cubicBezTo>
                    <a:pt x="3358" y="22865"/>
                    <a:pt x="3445" y="22952"/>
                    <a:pt x="3561" y="23155"/>
                  </a:cubicBezTo>
                  <a:cubicBezTo>
                    <a:pt x="3648" y="23271"/>
                    <a:pt x="3705" y="23357"/>
                    <a:pt x="3734" y="23415"/>
                  </a:cubicBezTo>
                  <a:cubicBezTo>
                    <a:pt x="3937" y="23676"/>
                    <a:pt x="3937" y="23792"/>
                    <a:pt x="3937" y="24255"/>
                  </a:cubicBezTo>
                  <a:cubicBezTo>
                    <a:pt x="3937" y="24457"/>
                    <a:pt x="3937" y="24862"/>
                    <a:pt x="3619" y="24862"/>
                  </a:cubicBezTo>
                  <a:lnTo>
                    <a:pt x="3503" y="24862"/>
                  </a:lnTo>
                  <a:cubicBezTo>
                    <a:pt x="3464" y="24853"/>
                    <a:pt x="3410" y="24846"/>
                    <a:pt x="3343" y="24846"/>
                  </a:cubicBezTo>
                  <a:cubicBezTo>
                    <a:pt x="3210" y="24846"/>
                    <a:pt x="3030" y="24872"/>
                    <a:pt x="2837" y="24949"/>
                  </a:cubicBezTo>
                  <a:cubicBezTo>
                    <a:pt x="3069" y="25152"/>
                    <a:pt x="3416" y="25383"/>
                    <a:pt x="3734" y="25789"/>
                  </a:cubicBezTo>
                  <a:cubicBezTo>
                    <a:pt x="4197" y="26396"/>
                    <a:pt x="4255" y="26599"/>
                    <a:pt x="4197" y="27004"/>
                  </a:cubicBezTo>
                  <a:cubicBezTo>
                    <a:pt x="4197" y="27178"/>
                    <a:pt x="4169" y="27438"/>
                    <a:pt x="4255" y="27959"/>
                  </a:cubicBezTo>
                  <a:cubicBezTo>
                    <a:pt x="4313" y="28191"/>
                    <a:pt x="4400" y="28625"/>
                    <a:pt x="4429" y="28712"/>
                  </a:cubicBezTo>
                  <a:cubicBezTo>
                    <a:pt x="4516" y="28799"/>
                    <a:pt x="4632" y="28914"/>
                    <a:pt x="4805" y="29349"/>
                  </a:cubicBezTo>
                  <a:cubicBezTo>
                    <a:pt x="5095" y="29985"/>
                    <a:pt x="5124" y="30043"/>
                    <a:pt x="5153" y="30593"/>
                  </a:cubicBezTo>
                  <a:cubicBezTo>
                    <a:pt x="5153" y="30882"/>
                    <a:pt x="5182" y="31346"/>
                    <a:pt x="5268" y="32243"/>
                  </a:cubicBezTo>
                  <a:cubicBezTo>
                    <a:pt x="5413" y="33400"/>
                    <a:pt x="5297" y="34269"/>
                    <a:pt x="5210" y="34790"/>
                  </a:cubicBezTo>
                  <a:cubicBezTo>
                    <a:pt x="5210" y="34877"/>
                    <a:pt x="5182" y="34963"/>
                    <a:pt x="5182" y="35050"/>
                  </a:cubicBezTo>
                  <a:lnTo>
                    <a:pt x="5210" y="35050"/>
                  </a:lnTo>
                  <a:cubicBezTo>
                    <a:pt x="5355" y="34963"/>
                    <a:pt x="5529" y="34934"/>
                    <a:pt x="5702" y="34934"/>
                  </a:cubicBezTo>
                  <a:cubicBezTo>
                    <a:pt x="6773" y="34934"/>
                    <a:pt x="8249" y="36005"/>
                    <a:pt x="8713" y="36526"/>
                  </a:cubicBezTo>
                  <a:cubicBezTo>
                    <a:pt x="9002" y="36845"/>
                    <a:pt x="9147" y="37105"/>
                    <a:pt x="9291" y="37337"/>
                  </a:cubicBezTo>
                  <a:cubicBezTo>
                    <a:pt x="9436" y="37539"/>
                    <a:pt x="9552" y="37742"/>
                    <a:pt x="9754" y="37944"/>
                  </a:cubicBezTo>
                  <a:cubicBezTo>
                    <a:pt x="9899" y="38089"/>
                    <a:pt x="9928" y="38118"/>
                    <a:pt x="9957" y="38118"/>
                  </a:cubicBezTo>
                  <a:cubicBezTo>
                    <a:pt x="10073" y="38118"/>
                    <a:pt x="10218" y="38147"/>
                    <a:pt x="10507" y="38263"/>
                  </a:cubicBezTo>
                  <a:cubicBezTo>
                    <a:pt x="10565" y="38292"/>
                    <a:pt x="10623" y="38321"/>
                    <a:pt x="10681" y="38350"/>
                  </a:cubicBezTo>
                  <a:cubicBezTo>
                    <a:pt x="11057" y="38494"/>
                    <a:pt x="11086" y="38523"/>
                    <a:pt x="11867" y="39449"/>
                  </a:cubicBezTo>
                  <a:cubicBezTo>
                    <a:pt x="12012" y="39623"/>
                    <a:pt x="12215" y="39855"/>
                    <a:pt x="12475" y="40144"/>
                  </a:cubicBezTo>
                  <a:cubicBezTo>
                    <a:pt x="13835" y="41736"/>
                    <a:pt x="14501" y="44949"/>
                    <a:pt x="14733" y="46164"/>
                  </a:cubicBezTo>
                  <a:cubicBezTo>
                    <a:pt x="14761" y="46251"/>
                    <a:pt x="14761" y="46309"/>
                    <a:pt x="14790" y="46367"/>
                  </a:cubicBezTo>
                  <a:cubicBezTo>
                    <a:pt x="15514" y="46656"/>
                    <a:pt x="19971" y="47611"/>
                    <a:pt x="22808" y="48190"/>
                  </a:cubicBezTo>
                  <a:cubicBezTo>
                    <a:pt x="22836" y="48190"/>
                    <a:pt x="22865" y="48161"/>
                    <a:pt x="22865" y="48161"/>
                  </a:cubicBezTo>
                  <a:cubicBezTo>
                    <a:pt x="22894" y="48161"/>
                    <a:pt x="22923" y="48132"/>
                    <a:pt x="22923" y="48132"/>
                  </a:cubicBezTo>
                  <a:cubicBezTo>
                    <a:pt x="22952" y="48132"/>
                    <a:pt x="22981" y="48132"/>
                    <a:pt x="22981" y="48103"/>
                  </a:cubicBezTo>
                  <a:cubicBezTo>
                    <a:pt x="23010" y="48103"/>
                    <a:pt x="23039" y="48074"/>
                    <a:pt x="23068" y="48074"/>
                  </a:cubicBezTo>
                  <a:cubicBezTo>
                    <a:pt x="23097" y="48045"/>
                    <a:pt x="23097" y="48045"/>
                    <a:pt x="23126" y="48045"/>
                  </a:cubicBezTo>
                  <a:cubicBezTo>
                    <a:pt x="23155" y="48016"/>
                    <a:pt x="23184" y="48016"/>
                    <a:pt x="23213" y="47988"/>
                  </a:cubicBezTo>
                  <a:cubicBezTo>
                    <a:pt x="23242" y="47988"/>
                    <a:pt x="23242" y="47988"/>
                    <a:pt x="23271" y="47959"/>
                  </a:cubicBezTo>
                  <a:cubicBezTo>
                    <a:pt x="23300" y="47959"/>
                    <a:pt x="23329" y="47930"/>
                    <a:pt x="23386" y="47930"/>
                  </a:cubicBezTo>
                  <a:cubicBezTo>
                    <a:pt x="23386" y="47901"/>
                    <a:pt x="23415" y="47901"/>
                    <a:pt x="23415" y="47901"/>
                  </a:cubicBezTo>
                  <a:cubicBezTo>
                    <a:pt x="23473" y="47872"/>
                    <a:pt x="23502" y="47843"/>
                    <a:pt x="23531" y="47843"/>
                  </a:cubicBezTo>
                  <a:cubicBezTo>
                    <a:pt x="23531" y="47814"/>
                    <a:pt x="23560" y="47814"/>
                    <a:pt x="23560" y="47814"/>
                  </a:cubicBezTo>
                  <a:cubicBezTo>
                    <a:pt x="23618" y="47785"/>
                    <a:pt x="23647" y="47756"/>
                    <a:pt x="23676" y="47756"/>
                  </a:cubicBezTo>
                  <a:lnTo>
                    <a:pt x="23705" y="47727"/>
                  </a:lnTo>
                  <a:cubicBezTo>
                    <a:pt x="23734" y="47698"/>
                    <a:pt x="23792" y="47669"/>
                    <a:pt x="23821" y="47640"/>
                  </a:cubicBezTo>
                  <a:cubicBezTo>
                    <a:pt x="23907" y="47582"/>
                    <a:pt x="23936" y="47524"/>
                    <a:pt x="23936" y="47524"/>
                  </a:cubicBezTo>
                  <a:cubicBezTo>
                    <a:pt x="23936" y="47495"/>
                    <a:pt x="23878" y="47322"/>
                    <a:pt x="23821" y="47148"/>
                  </a:cubicBezTo>
                  <a:lnTo>
                    <a:pt x="23821" y="47119"/>
                  </a:lnTo>
                  <a:cubicBezTo>
                    <a:pt x="23734" y="47177"/>
                    <a:pt x="23618" y="47235"/>
                    <a:pt x="23473" y="47235"/>
                  </a:cubicBezTo>
                  <a:cubicBezTo>
                    <a:pt x="23300" y="47235"/>
                    <a:pt x="23155" y="47177"/>
                    <a:pt x="23097" y="47032"/>
                  </a:cubicBezTo>
                  <a:cubicBezTo>
                    <a:pt x="22952" y="46801"/>
                    <a:pt x="23039" y="46540"/>
                    <a:pt x="23126" y="46280"/>
                  </a:cubicBezTo>
                  <a:cubicBezTo>
                    <a:pt x="23184" y="46135"/>
                    <a:pt x="23242" y="45962"/>
                    <a:pt x="23242" y="45788"/>
                  </a:cubicBezTo>
                  <a:cubicBezTo>
                    <a:pt x="23300" y="45498"/>
                    <a:pt x="23329" y="45296"/>
                    <a:pt x="23329" y="45093"/>
                  </a:cubicBezTo>
                  <a:cubicBezTo>
                    <a:pt x="23357" y="44891"/>
                    <a:pt x="23386" y="44688"/>
                    <a:pt x="23415" y="44370"/>
                  </a:cubicBezTo>
                  <a:cubicBezTo>
                    <a:pt x="23473" y="44109"/>
                    <a:pt x="23502" y="43849"/>
                    <a:pt x="23763" y="43849"/>
                  </a:cubicBezTo>
                  <a:cubicBezTo>
                    <a:pt x="23878" y="43849"/>
                    <a:pt x="23936" y="43907"/>
                    <a:pt x="23994" y="43936"/>
                  </a:cubicBezTo>
                  <a:cubicBezTo>
                    <a:pt x="24052" y="44022"/>
                    <a:pt x="24197" y="44138"/>
                    <a:pt x="24486" y="44167"/>
                  </a:cubicBezTo>
                  <a:lnTo>
                    <a:pt x="24573" y="44167"/>
                  </a:lnTo>
                  <a:cubicBezTo>
                    <a:pt x="24660" y="44167"/>
                    <a:pt x="24718" y="44167"/>
                    <a:pt x="24747" y="44138"/>
                  </a:cubicBezTo>
                  <a:cubicBezTo>
                    <a:pt x="24747" y="44109"/>
                    <a:pt x="24776" y="44080"/>
                    <a:pt x="24776" y="44051"/>
                  </a:cubicBezTo>
                  <a:cubicBezTo>
                    <a:pt x="24776" y="43936"/>
                    <a:pt x="24805" y="43820"/>
                    <a:pt x="24891" y="43675"/>
                  </a:cubicBezTo>
                  <a:cubicBezTo>
                    <a:pt x="24920" y="43617"/>
                    <a:pt x="24978" y="43472"/>
                    <a:pt x="25036" y="43328"/>
                  </a:cubicBezTo>
                  <a:cubicBezTo>
                    <a:pt x="25036" y="43270"/>
                    <a:pt x="25065" y="43241"/>
                    <a:pt x="25094" y="43183"/>
                  </a:cubicBezTo>
                  <a:cubicBezTo>
                    <a:pt x="25210" y="42836"/>
                    <a:pt x="25354" y="42431"/>
                    <a:pt x="25557" y="42054"/>
                  </a:cubicBezTo>
                  <a:cubicBezTo>
                    <a:pt x="25731" y="41765"/>
                    <a:pt x="25904" y="41649"/>
                    <a:pt x="26049" y="41562"/>
                  </a:cubicBezTo>
                  <a:cubicBezTo>
                    <a:pt x="25847" y="41128"/>
                    <a:pt x="25557" y="40549"/>
                    <a:pt x="25326" y="40347"/>
                  </a:cubicBezTo>
                  <a:cubicBezTo>
                    <a:pt x="25268" y="40289"/>
                    <a:pt x="25239" y="40231"/>
                    <a:pt x="25210" y="40202"/>
                  </a:cubicBezTo>
                  <a:cubicBezTo>
                    <a:pt x="25210" y="40173"/>
                    <a:pt x="25181" y="40173"/>
                    <a:pt x="25181" y="40173"/>
                  </a:cubicBezTo>
                  <a:cubicBezTo>
                    <a:pt x="25152" y="40115"/>
                    <a:pt x="25123" y="40057"/>
                    <a:pt x="25094" y="39999"/>
                  </a:cubicBezTo>
                  <a:cubicBezTo>
                    <a:pt x="25065" y="39941"/>
                    <a:pt x="25065" y="39884"/>
                    <a:pt x="25036" y="39826"/>
                  </a:cubicBezTo>
                  <a:cubicBezTo>
                    <a:pt x="25036" y="39826"/>
                    <a:pt x="25036" y="39797"/>
                    <a:pt x="25036" y="39797"/>
                  </a:cubicBezTo>
                  <a:cubicBezTo>
                    <a:pt x="25007" y="39739"/>
                    <a:pt x="25007" y="39681"/>
                    <a:pt x="25007" y="39623"/>
                  </a:cubicBezTo>
                  <a:cubicBezTo>
                    <a:pt x="25007" y="39623"/>
                    <a:pt x="25007" y="39594"/>
                    <a:pt x="25007" y="39594"/>
                  </a:cubicBezTo>
                  <a:cubicBezTo>
                    <a:pt x="25007" y="39536"/>
                    <a:pt x="25007" y="39478"/>
                    <a:pt x="25007" y="39421"/>
                  </a:cubicBezTo>
                  <a:lnTo>
                    <a:pt x="25007" y="39392"/>
                  </a:lnTo>
                  <a:cubicBezTo>
                    <a:pt x="25007" y="39334"/>
                    <a:pt x="25007" y="39276"/>
                    <a:pt x="25007" y="39218"/>
                  </a:cubicBezTo>
                  <a:cubicBezTo>
                    <a:pt x="25007" y="39189"/>
                    <a:pt x="25007" y="39189"/>
                    <a:pt x="25036" y="39160"/>
                  </a:cubicBezTo>
                  <a:cubicBezTo>
                    <a:pt x="25036" y="39102"/>
                    <a:pt x="25036" y="39073"/>
                    <a:pt x="25065" y="39015"/>
                  </a:cubicBezTo>
                  <a:cubicBezTo>
                    <a:pt x="25065" y="38986"/>
                    <a:pt x="25065" y="38986"/>
                    <a:pt x="25065" y="38986"/>
                  </a:cubicBezTo>
                  <a:cubicBezTo>
                    <a:pt x="25065" y="38928"/>
                    <a:pt x="25094" y="38871"/>
                    <a:pt x="25094" y="38813"/>
                  </a:cubicBezTo>
                  <a:cubicBezTo>
                    <a:pt x="25094" y="38813"/>
                    <a:pt x="25094" y="38813"/>
                    <a:pt x="25094" y="38784"/>
                  </a:cubicBezTo>
                  <a:cubicBezTo>
                    <a:pt x="24631" y="38610"/>
                    <a:pt x="23734" y="38292"/>
                    <a:pt x="23415" y="38205"/>
                  </a:cubicBezTo>
                  <a:cubicBezTo>
                    <a:pt x="23068" y="38118"/>
                    <a:pt x="22692" y="37134"/>
                    <a:pt x="21650" y="33864"/>
                  </a:cubicBezTo>
                  <a:cubicBezTo>
                    <a:pt x="21331" y="32851"/>
                    <a:pt x="21013" y="31867"/>
                    <a:pt x="20810" y="31288"/>
                  </a:cubicBezTo>
                  <a:cubicBezTo>
                    <a:pt x="20174" y="29696"/>
                    <a:pt x="19566" y="28770"/>
                    <a:pt x="18379" y="27265"/>
                  </a:cubicBezTo>
                  <a:cubicBezTo>
                    <a:pt x="17974" y="26773"/>
                    <a:pt x="17656" y="26396"/>
                    <a:pt x="17424" y="26136"/>
                  </a:cubicBezTo>
                  <a:cubicBezTo>
                    <a:pt x="16990" y="25615"/>
                    <a:pt x="16787" y="25383"/>
                    <a:pt x="16672" y="25036"/>
                  </a:cubicBezTo>
                  <a:cubicBezTo>
                    <a:pt x="16585" y="24833"/>
                    <a:pt x="16556" y="24631"/>
                    <a:pt x="16498" y="24399"/>
                  </a:cubicBezTo>
                  <a:cubicBezTo>
                    <a:pt x="16440" y="24139"/>
                    <a:pt x="16353" y="23849"/>
                    <a:pt x="16209" y="23444"/>
                  </a:cubicBezTo>
                  <a:cubicBezTo>
                    <a:pt x="16064" y="23039"/>
                    <a:pt x="14212" y="20174"/>
                    <a:pt x="12678" y="17858"/>
                  </a:cubicBezTo>
                  <a:cubicBezTo>
                    <a:pt x="12388" y="17424"/>
                    <a:pt x="12099" y="17019"/>
                    <a:pt x="11867" y="16643"/>
                  </a:cubicBezTo>
                  <a:lnTo>
                    <a:pt x="11751" y="16498"/>
                  </a:lnTo>
                  <a:lnTo>
                    <a:pt x="15543" y="3763"/>
                  </a:lnTo>
                  <a:lnTo>
                    <a:pt x="36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6"/>
            <p:cNvSpPr/>
            <p:nvPr/>
          </p:nvSpPr>
          <p:spPr>
            <a:xfrm>
              <a:off x="4349499" y="2993947"/>
              <a:ext cx="533029" cy="654925"/>
            </a:xfrm>
            <a:custGeom>
              <a:rect b="b" l="l" r="r" t="t"/>
              <a:pathLst>
                <a:path extrusionOk="0" h="27063" w="22026">
                  <a:moveTo>
                    <a:pt x="5876" y="1"/>
                  </a:moveTo>
                  <a:lnTo>
                    <a:pt x="5239" y="2345"/>
                  </a:lnTo>
                  <a:cubicBezTo>
                    <a:pt x="5239" y="2432"/>
                    <a:pt x="5268" y="2606"/>
                    <a:pt x="5239" y="2808"/>
                  </a:cubicBezTo>
                  <a:cubicBezTo>
                    <a:pt x="5239" y="2866"/>
                    <a:pt x="5239" y="2924"/>
                    <a:pt x="5239" y="2982"/>
                  </a:cubicBezTo>
                  <a:cubicBezTo>
                    <a:pt x="5181" y="3329"/>
                    <a:pt x="5123" y="3445"/>
                    <a:pt x="4834" y="3706"/>
                  </a:cubicBezTo>
                  <a:cubicBezTo>
                    <a:pt x="4747" y="3792"/>
                    <a:pt x="4602" y="3821"/>
                    <a:pt x="4457" y="3821"/>
                  </a:cubicBezTo>
                  <a:cubicBezTo>
                    <a:pt x="4081" y="3821"/>
                    <a:pt x="3386" y="3590"/>
                    <a:pt x="3184" y="3358"/>
                  </a:cubicBezTo>
                  <a:cubicBezTo>
                    <a:pt x="3155" y="3300"/>
                    <a:pt x="3068" y="3242"/>
                    <a:pt x="3010" y="3242"/>
                  </a:cubicBezTo>
                  <a:cubicBezTo>
                    <a:pt x="2981" y="3242"/>
                    <a:pt x="2981" y="3271"/>
                    <a:pt x="2981" y="3271"/>
                  </a:cubicBezTo>
                  <a:cubicBezTo>
                    <a:pt x="2837" y="3590"/>
                    <a:pt x="2634" y="4429"/>
                    <a:pt x="2663" y="4748"/>
                  </a:cubicBezTo>
                  <a:cubicBezTo>
                    <a:pt x="2692" y="4805"/>
                    <a:pt x="2692" y="4892"/>
                    <a:pt x="2721" y="4979"/>
                  </a:cubicBezTo>
                  <a:cubicBezTo>
                    <a:pt x="2837" y="5587"/>
                    <a:pt x="3097" y="6860"/>
                    <a:pt x="2229" y="8134"/>
                  </a:cubicBezTo>
                  <a:cubicBezTo>
                    <a:pt x="2171" y="8278"/>
                    <a:pt x="1939" y="8915"/>
                    <a:pt x="2171" y="9147"/>
                  </a:cubicBezTo>
                  <a:cubicBezTo>
                    <a:pt x="2692" y="9610"/>
                    <a:pt x="3213" y="10970"/>
                    <a:pt x="3271" y="11144"/>
                  </a:cubicBezTo>
                  <a:lnTo>
                    <a:pt x="3647" y="12157"/>
                  </a:lnTo>
                  <a:lnTo>
                    <a:pt x="3647" y="12157"/>
                  </a:lnTo>
                  <a:lnTo>
                    <a:pt x="2866" y="11578"/>
                  </a:lnTo>
                  <a:cubicBezTo>
                    <a:pt x="2866" y="11578"/>
                    <a:pt x="2837" y="11549"/>
                    <a:pt x="2808" y="11549"/>
                  </a:cubicBezTo>
                  <a:cubicBezTo>
                    <a:pt x="2692" y="11549"/>
                    <a:pt x="2605" y="11694"/>
                    <a:pt x="2547" y="11809"/>
                  </a:cubicBezTo>
                  <a:cubicBezTo>
                    <a:pt x="2345" y="12128"/>
                    <a:pt x="2229" y="12475"/>
                    <a:pt x="2113" y="12822"/>
                  </a:cubicBezTo>
                  <a:cubicBezTo>
                    <a:pt x="2084" y="12880"/>
                    <a:pt x="2055" y="12938"/>
                    <a:pt x="2026" y="13025"/>
                  </a:cubicBezTo>
                  <a:cubicBezTo>
                    <a:pt x="1968" y="13199"/>
                    <a:pt x="1910" y="13343"/>
                    <a:pt x="1824" y="13459"/>
                  </a:cubicBezTo>
                  <a:cubicBezTo>
                    <a:pt x="1824" y="13459"/>
                    <a:pt x="1824" y="13517"/>
                    <a:pt x="1824" y="13546"/>
                  </a:cubicBezTo>
                  <a:cubicBezTo>
                    <a:pt x="1824" y="14009"/>
                    <a:pt x="1592" y="14212"/>
                    <a:pt x="1158" y="14212"/>
                  </a:cubicBezTo>
                  <a:cubicBezTo>
                    <a:pt x="1100" y="14212"/>
                    <a:pt x="1042" y="14183"/>
                    <a:pt x="984" y="14183"/>
                  </a:cubicBezTo>
                  <a:cubicBezTo>
                    <a:pt x="753" y="14183"/>
                    <a:pt x="579" y="14125"/>
                    <a:pt x="463" y="14038"/>
                  </a:cubicBezTo>
                  <a:cubicBezTo>
                    <a:pt x="434" y="14241"/>
                    <a:pt x="405" y="14414"/>
                    <a:pt x="405" y="14559"/>
                  </a:cubicBezTo>
                  <a:cubicBezTo>
                    <a:pt x="376" y="14762"/>
                    <a:pt x="348" y="14964"/>
                    <a:pt x="319" y="15283"/>
                  </a:cubicBezTo>
                  <a:cubicBezTo>
                    <a:pt x="290" y="15456"/>
                    <a:pt x="232" y="15630"/>
                    <a:pt x="203" y="15775"/>
                  </a:cubicBezTo>
                  <a:cubicBezTo>
                    <a:pt x="261" y="15717"/>
                    <a:pt x="319" y="15659"/>
                    <a:pt x="434" y="15659"/>
                  </a:cubicBezTo>
                  <a:cubicBezTo>
                    <a:pt x="695" y="15659"/>
                    <a:pt x="782" y="15977"/>
                    <a:pt x="811" y="16151"/>
                  </a:cubicBezTo>
                  <a:lnTo>
                    <a:pt x="868" y="16296"/>
                  </a:lnTo>
                  <a:cubicBezTo>
                    <a:pt x="1013" y="16759"/>
                    <a:pt x="1129" y="17193"/>
                    <a:pt x="637" y="17598"/>
                  </a:cubicBezTo>
                  <a:cubicBezTo>
                    <a:pt x="463" y="17714"/>
                    <a:pt x="232" y="17858"/>
                    <a:pt x="0" y="17974"/>
                  </a:cubicBezTo>
                  <a:lnTo>
                    <a:pt x="11606" y="25586"/>
                  </a:lnTo>
                  <a:lnTo>
                    <a:pt x="18610" y="27062"/>
                  </a:lnTo>
                  <a:lnTo>
                    <a:pt x="21476" y="6802"/>
                  </a:lnTo>
                  <a:lnTo>
                    <a:pt x="22026" y="3387"/>
                  </a:lnTo>
                  <a:cubicBezTo>
                    <a:pt x="21505" y="3242"/>
                    <a:pt x="20347" y="2953"/>
                    <a:pt x="19218" y="2664"/>
                  </a:cubicBezTo>
                  <a:lnTo>
                    <a:pt x="19160" y="2664"/>
                  </a:lnTo>
                  <a:cubicBezTo>
                    <a:pt x="19102" y="2664"/>
                    <a:pt x="19044" y="2635"/>
                    <a:pt x="18958" y="2635"/>
                  </a:cubicBezTo>
                  <a:cubicBezTo>
                    <a:pt x="18929" y="2606"/>
                    <a:pt x="18929" y="2606"/>
                    <a:pt x="18900" y="2606"/>
                  </a:cubicBezTo>
                  <a:cubicBezTo>
                    <a:pt x="18842" y="2606"/>
                    <a:pt x="18755" y="2577"/>
                    <a:pt x="18697" y="2548"/>
                  </a:cubicBezTo>
                  <a:lnTo>
                    <a:pt x="18639" y="2548"/>
                  </a:lnTo>
                  <a:cubicBezTo>
                    <a:pt x="18350" y="2490"/>
                    <a:pt x="18031" y="2403"/>
                    <a:pt x="17742" y="2345"/>
                  </a:cubicBezTo>
                  <a:lnTo>
                    <a:pt x="17684" y="2345"/>
                  </a:lnTo>
                  <a:cubicBezTo>
                    <a:pt x="17626" y="2316"/>
                    <a:pt x="17568" y="2316"/>
                    <a:pt x="17510" y="2287"/>
                  </a:cubicBezTo>
                  <a:lnTo>
                    <a:pt x="17424" y="2287"/>
                  </a:lnTo>
                  <a:cubicBezTo>
                    <a:pt x="17366" y="2258"/>
                    <a:pt x="17308" y="2258"/>
                    <a:pt x="17250" y="2258"/>
                  </a:cubicBezTo>
                  <a:cubicBezTo>
                    <a:pt x="17221" y="2230"/>
                    <a:pt x="17192" y="2230"/>
                    <a:pt x="17163" y="2230"/>
                  </a:cubicBezTo>
                  <a:cubicBezTo>
                    <a:pt x="17105" y="2230"/>
                    <a:pt x="17047" y="2201"/>
                    <a:pt x="17018" y="2201"/>
                  </a:cubicBezTo>
                  <a:cubicBezTo>
                    <a:pt x="16990" y="2201"/>
                    <a:pt x="16932" y="2172"/>
                    <a:pt x="16903" y="2172"/>
                  </a:cubicBezTo>
                  <a:cubicBezTo>
                    <a:pt x="16874" y="2172"/>
                    <a:pt x="16816" y="2172"/>
                    <a:pt x="16787" y="2143"/>
                  </a:cubicBezTo>
                  <a:lnTo>
                    <a:pt x="16671" y="2143"/>
                  </a:lnTo>
                  <a:cubicBezTo>
                    <a:pt x="16584" y="2114"/>
                    <a:pt x="16526" y="2114"/>
                    <a:pt x="16469" y="2114"/>
                  </a:cubicBezTo>
                  <a:cubicBezTo>
                    <a:pt x="16411" y="2085"/>
                    <a:pt x="16382" y="2085"/>
                    <a:pt x="16324" y="2085"/>
                  </a:cubicBezTo>
                  <a:cubicBezTo>
                    <a:pt x="16295" y="2085"/>
                    <a:pt x="16266" y="2056"/>
                    <a:pt x="16237" y="2056"/>
                  </a:cubicBezTo>
                  <a:lnTo>
                    <a:pt x="16121" y="2056"/>
                  </a:lnTo>
                  <a:cubicBezTo>
                    <a:pt x="16092" y="2056"/>
                    <a:pt x="16063" y="2027"/>
                    <a:pt x="16034" y="2027"/>
                  </a:cubicBezTo>
                  <a:lnTo>
                    <a:pt x="15919" y="2027"/>
                  </a:lnTo>
                  <a:cubicBezTo>
                    <a:pt x="15890" y="2027"/>
                    <a:pt x="15861" y="1998"/>
                    <a:pt x="15832" y="1998"/>
                  </a:cubicBezTo>
                  <a:lnTo>
                    <a:pt x="15658" y="1998"/>
                  </a:lnTo>
                  <a:cubicBezTo>
                    <a:pt x="15629" y="1998"/>
                    <a:pt x="15600" y="1969"/>
                    <a:pt x="15542" y="1969"/>
                  </a:cubicBezTo>
                  <a:lnTo>
                    <a:pt x="15369" y="1969"/>
                  </a:lnTo>
                  <a:cubicBezTo>
                    <a:pt x="14385" y="1940"/>
                    <a:pt x="14211" y="1824"/>
                    <a:pt x="13951" y="1564"/>
                  </a:cubicBezTo>
                  <a:cubicBezTo>
                    <a:pt x="13864" y="1448"/>
                    <a:pt x="13777" y="1332"/>
                    <a:pt x="13430" y="1188"/>
                  </a:cubicBezTo>
                  <a:lnTo>
                    <a:pt x="13314" y="1101"/>
                  </a:lnTo>
                  <a:cubicBezTo>
                    <a:pt x="13140" y="1043"/>
                    <a:pt x="12995" y="985"/>
                    <a:pt x="12851" y="898"/>
                  </a:cubicBezTo>
                  <a:cubicBezTo>
                    <a:pt x="12294" y="660"/>
                    <a:pt x="11786" y="518"/>
                    <a:pt x="10750" y="518"/>
                  </a:cubicBezTo>
                  <a:cubicBezTo>
                    <a:pt x="10654" y="518"/>
                    <a:pt x="10554" y="519"/>
                    <a:pt x="10448" y="522"/>
                  </a:cubicBezTo>
                  <a:cubicBezTo>
                    <a:pt x="10391" y="551"/>
                    <a:pt x="10304" y="551"/>
                    <a:pt x="10246" y="551"/>
                  </a:cubicBezTo>
                  <a:cubicBezTo>
                    <a:pt x="8799" y="551"/>
                    <a:pt x="6599" y="146"/>
                    <a:pt x="58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6"/>
            <p:cNvSpPr/>
            <p:nvPr/>
          </p:nvSpPr>
          <p:spPr>
            <a:xfrm>
              <a:off x="4813171" y="3078017"/>
              <a:ext cx="564538" cy="571556"/>
            </a:xfrm>
            <a:custGeom>
              <a:rect b="b" l="l" r="r" t="t"/>
              <a:pathLst>
                <a:path extrusionOk="0" h="23618" w="23328">
                  <a:moveTo>
                    <a:pt x="3358" y="0"/>
                  </a:moveTo>
                  <a:lnTo>
                    <a:pt x="3358" y="29"/>
                  </a:lnTo>
                  <a:lnTo>
                    <a:pt x="3300" y="29"/>
                  </a:lnTo>
                  <a:lnTo>
                    <a:pt x="3068" y="1852"/>
                  </a:lnTo>
                  <a:lnTo>
                    <a:pt x="0" y="23617"/>
                  </a:lnTo>
                  <a:lnTo>
                    <a:pt x="2373" y="23415"/>
                  </a:lnTo>
                  <a:lnTo>
                    <a:pt x="2373" y="21852"/>
                  </a:lnTo>
                  <a:lnTo>
                    <a:pt x="8451" y="22431"/>
                  </a:lnTo>
                  <a:lnTo>
                    <a:pt x="8596" y="22431"/>
                  </a:lnTo>
                  <a:cubicBezTo>
                    <a:pt x="8683" y="22431"/>
                    <a:pt x="16729" y="23386"/>
                    <a:pt x="20000" y="23386"/>
                  </a:cubicBezTo>
                  <a:cubicBezTo>
                    <a:pt x="20752" y="23386"/>
                    <a:pt x="21041" y="23328"/>
                    <a:pt x="21128" y="23299"/>
                  </a:cubicBezTo>
                  <a:cubicBezTo>
                    <a:pt x="21331" y="22344"/>
                    <a:pt x="22083" y="15137"/>
                    <a:pt x="23154" y="4226"/>
                  </a:cubicBezTo>
                  <a:lnTo>
                    <a:pt x="23328" y="2576"/>
                  </a:lnTo>
                  <a:cubicBezTo>
                    <a:pt x="22518" y="2547"/>
                    <a:pt x="21620" y="2489"/>
                    <a:pt x="20665" y="2402"/>
                  </a:cubicBezTo>
                  <a:lnTo>
                    <a:pt x="20636" y="2402"/>
                  </a:lnTo>
                  <a:cubicBezTo>
                    <a:pt x="20405" y="2373"/>
                    <a:pt x="20202" y="2373"/>
                    <a:pt x="20000" y="2344"/>
                  </a:cubicBezTo>
                  <a:lnTo>
                    <a:pt x="19855" y="2344"/>
                  </a:lnTo>
                  <a:cubicBezTo>
                    <a:pt x="19681" y="2315"/>
                    <a:pt x="19479" y="2286"/>
                    <a:pt x="19276" y="2286"/>
                  </a:cubicBezTo>
                  <a:cubicBezTo>
                    <a:pt x="19218" y="2258"/>
                    <a:pt x="19160" y="2258"/>
                    <a:pt x="19102" y="2258"/>
                  </a:cubicBezTo>
                  <a:cubicBezTo>
                    <a:pt x="18900" y="2229"/>
                    <a:pt x="18697" y="2229"/>
                    <a:pt x="18494" y="2200"/>
                  </a:cubicBezTo>
                  <a:lnTo>
                    <a:pt x="18292" y="2171"/>
                  </a:lnTo>
                  <a:cubicBezTo>
                    <a:pt x="18118" y="2171"/>
                    <a:pt x="17916" y="2142"/>
                    <a:pt x="17713" y="2113"/>
                  </a:cubicBezTo>
                  <a:cubicBezTo>
                    <a:pt x="17655" y="2113"/>
                    <a:pt x="17568" y="2113"/>
                    <a:pt x="17510" y="2084"/>
                  </a:cubicBezTo>
                  <a:cubicBezTo>
                    <a:pt x="17337" y="2084"/>
                    <a:pt x="17163" y="2055"/>
                    <a:pt x="16961" y="2026"/>
                  </a:cubicBezTo>
                  <a:cubicBezTo>
                    <a:pt x="16903" y="2026"/>
                    <a:pt x="16816" y="2026"/>
                    <a:pt x="16729" y="1997"/>
                  </a:cubicBezTo>
                  <a:cubicBezTo>
                    <a:pt x="16555" y="1997"/>
                    <a:pt x="16411" y="1968"/>
                    <a:pt x="16237" y="1939"/>
                  </a:cubicBezTo>
                  <a:cubicBezTo>
                    <a:pt x="16150" y="1939"/>
                    <a:pt x="16063" y="1910"/>
                    <a:pt x="15948" y="1910"/>
                  </a:cubicBezTo>
                  <a:cubicBezTo>
                    <a:pt x="15803" y="1881"/>
                    <a:pt x="15629" y="1881"/>
                    <a:pt x="15484" y="1852"/>
                  </a:cubicBezTo>
                  <a:cubicBezTo>
                    <a:pt x="15398" y="1852"/>
                    <a:pt x="15311" y="1823"/>
                    <a:pt x="15224" y="1823"/>
                  </a:cubicBezTo>
                  <a:cubicBezTo>
                    <a:pt x="15050" y="1794"/>
                    <a:pt x="14877" y="1766"/>
                    <a:pt x="14674" y="1737"/>
                  </a:cubicBezTo>
                  <a:lnTo>
                    <a:pt x="14443" y="1708"/>
                  </a:lnTo>
                  <a:cubicBezTo>
                    <a:pt x="14240" y="1679"/>
                    <a:pt x="14066" y="1679"/>
                    <a:pt x="13893" y="1650"/>
                  </a:cubicBezTo>
                  <a:cubicBezTo>
                    <a:pt x="13806" y="1621"/>
                    <a:pt x="13719" y="1621"/>
                    <a:pt x="13632" y="1621"/>
                  </a:cubicBezTo>
                  <a:cubicBezTo>
                    <a:pt x="13458" y="1592"/>
                    <a:pt x="13285" y="1563"/>
                    <a:pt x="13082" y="1534"/>
                  </a:cubicBezTo>
                  <a:cubicBezTo>
                    <a:pt x="12995" y="1534"/>
                    <a:pt x="12938" y="1505"/>
                    <a:pt x="12851" y="1505"/>
                  </a:cubicBezTo>
                  <a:cubicBezTo>
                    <a:pt x="12677" y="1476"/>
                    <a:pt x="12474" y="1447"/>
                    <a:pt x="12301" y="1418"/>
                  </a:cubicBezTo>
                  <a:cubicBezTo>
                    <a:pt x="12214" y="1418"/>
                    <a:pt x="12156" y="1418"/>
                    <a:pt x="12098" y="1389"/>
                  </a:cubicBezTo>
                  <a:lnTo>
                    <a:pt x="11548" y="1331"/>
                  </a:lnTo>
                  <a:cubicBezTo>
                    <a:pt x="11490" y="1302"/>
                    <a:pt x="11433" y="1302"/>
                    <a:pt x="11375" y="1302"/>
                  </a:cubicBezTo>
                  <a:cubicBezTo>
                    <a:pt x="11172" y="1274"/>
                    <a:pt x="10998" y="1245"/>
                    <a:pt x="10825" y="1216"/>
                  </a:cubicBezTo>
                  <a:cubicBezTo>
                    <a:pt x="10796" y="1216"/>
                    <a:pt x="10738" y="1216"/>
                    <a:pt x="10709" y="1187"/>
                  </a:cubicBezTo>
                  <a:cubicBezTo>
                    <a:pt x="10506" y="1158"/>
                    <a:pt x="10275" y="1129"/>
                    <a:pt x="10072" y="1100"/>
                  </a:cubicBezTo>
                  <a:lnTo>
                    <a:pt x="9985" y="1100"/>
                  </a:lnTo>
                  <a:cubicBezTo>
                    <a:pt x="9783" y="1042"/>
                    <a:pt x="9580" y="1013"/>
                    <a:pt x="9378" y="984"/>
                  </a:cubicBezTo>
                  <a:lnTo>
                    <a:pt x="9291" y="984"/>
                  </a:lnTo>
                  <a:cubicBezTo>
                    <a:pt x="9088" y="955"/>
                    <a:pt x="8886" y="926"/>
                    <a:pt x="8683" y="897"/>
                  </a:cubicBezTo>
                  <a:cubicBezTo>
                    <a:pt x="8654" y="897"/>
                    <a:pt x="8625" y="868"/>
                    <a:pt x="8625" y="868"/>
                  </a:cubicBezTo>
                  <a:cubicBezTo>
                    <a:pt x="8394" y="839"/>
                    <a:pt x="8191" y="810"/>
                    <a:pt x="7988" y="781"/>
                  </a:cubicBezTo>
                  <a:cubicBezTo>
                    <a:pt x="5731" y="434"/>
                    <a:pt x="3994" y="116"/>
                    <a:pt x="33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6"/>
            <p:cNvSpPr/>
            <p:nvPr/>
          </p:nvSpPr>
          <p:spPr>
            <a:xfrm>
              <a:off x="5475743" y="2855281"/>
              <a:ext cx="572959" cy="285076"/>
            </a:xfrm>
            <a:custGeom>
              <a:rect b="b" l="l" r="r" t="t"/>
              <a:pathLst>
                <a:path extrusionOk="0" h="11780" w="23676">
                  <a:moveTo>
                    <a:pt x="927" y="0"/>
                  </a:moveTo>
                  <a:lnTo>
                    <a:pt x="203" y="8683"/>
                  </a:lnTo>
                  <a:lnTo>
                    <a:pt x="1" y="10941"/>
                  </a:lnTo>
                  <a:lnTo>
                    <a:pt x="23300" y="11780"/>
                  </a:lnTo>
                  <a:lnTo>
                    <a:pt x="23502" y="11664"/>
                  </a:lnTo>
                  <a:lnTo>
                    <a:pt x="23676" y="4342"/>
                  </a:lnTo>
                  <a:cubicBezTo>
                    <a:pt x="23502" y="4168"/>
                    <a:pt x="23213" y="3850"/>
                    <a:pt x="23155" y="3560"/>
                  </a:cubicBezTo>
                  <a:cubicBezTo>
                    <a:pt x="23097" y="3444"/>
                    <a:pt x="22808" y="3242"/>
                    <a:pt x="22402" y="3126"/>
                  </a:cubicBezTo>
                  <a:cubicBezTo>
                    <a:pt x="21997" y="2981"/>
                    <a:pt x="21737" y="2316"/>
                    <a:pt x="21679" y="2171"/>
                  </a:cubicBezTo>
                  <a:lnTo>
                    <a:pt x="21621" y="2026"/>
                  </a:lnTo>
                  <a:lnTo>
                    <a:pt x="22113" y="840"/>
                  </a:lnTo>
                  <a:lnTo>
                    <a:pt x="21129" y="290"/>
                  </a:lnTo>
                  <a:lnTo>
                    <a:pt x="9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6"/>
            <p:cNvSpPr/>
            <p:nvPr/>
          </p:nvSpPr>
          <p:spPr>
            <a:xfrm>
              <a:off x="5359486" y="2509269"/>
              <a:ext cx="614970" cy="336235"/>
            </a:xfrm>
            <a:custGeom>
              <a:rect b="b" l="l" r="r" t="t"/>
              <a:pathLst>
                <a:path extrusionOk="0" h="13894" w="25412">
                  <a:moveTo>
                    <a:pt x="637" y="1"/>
                  </a:moveTo>
                  <a:lnTo>
                    <a:pt x="0" y="7786"/>
                  </a:lnTo>
                  <a:lnTo>
                    <a:pt x="203" y="7815"/>
                  </a:lnTo>
                  <a:cubicBezTo>
                    <a:pt x="319" y="7815"/>
                    <a:pt x="406" y="7844"/>
                    <a:pt x="521" y="7844"/>
                  </a:cubicBezTo>
                  <a:cubicBezTo>
                    <a:pt x="637" y="7844"/>
                    <a:pt x="724" y="7873"/>
                    <a:pt x="840" y="7873"/>
                  </a:cubicBezTo>
                  <a:cubicBezTo>
                    <a:pt x="927" y="7873"/>
                    <a:pt x="1042" y="7902"/>
                    <a:pt x="1129" y="7902"/>
                  </a:cubicBezTo>
                  <a:cubicBezTo>
                    <a:pt x="1245" y="7902"/>
                    <a:pt x="1332" y="7931"/>
                    <a:pt x="1448" y="7931"/>
                  </a:cubicBezTo>
                  <a:cubicBezTo>
                    <a:pt x="1534" y="7931"/>
                    <a:pt x="1621" y="7960"/>
                    <a:pt x="1708" y="7960"/>
                  </a:cubicBezTo>
                  <a:cubicBezTo>
                    <a:pt x="1824" y="7960"/>
                    <a:pt x="1911" y="7989"/>
                    <a:pt x="1997" y="7989"/>
                  </a:cubicBezTo>
                  <a:cubicBezTo>
                    <a:pt x="2084" y="7989"/>
                    <a:pt x="2171" y="8018"/>
                    <a:pt x="2258" y="8018"/>
                  </a:cubicBezTo>
                  <a:cubicBezTo>
                    <a:pt x="2345" y="8018"/>
                    <a:pt x="2432" y="8047"/>
                    <a:pt x="2518" y="8047"/>
                  </a:cubicBezTo>
                  <a:cubicBezTo>
                    <a:pt x="2605" y="8047"/>
                    <a:pt x="2692" y="8076"/>
                    <a:pt x="2750" y="8076"/>
                  </a:cubicBezTo>
                  <a:cubicBezTo>
                    <a:pt x="2837" y="8076"/>
                    <a:pt x="2924" y="8076"/>
                    <a:pt x="3010" y="8105"/>
                  </a:cubicBezTo>
                  <a:cubicBezTo>
                    <a:pt x="3068" y="8105"/>
                    <a:pt x="3155" y="8105"/>
                    <a:pt x="3213" y="8134"/>
                  </a:cubicBezTo>
                  <a:cubicBezTo>
                    <a:pt x="3300" y="8134"/>
                    <a:pt x="3387" y="8134"/>
                    <a:pt x="3445" y="8162"/>
                  </a:cubicBezTo>
                  <a:lnTo>
                    <a:pt x="3647" y="8162"/>
                  </a:lnTo>
                  <a:cubicBezTo>
                    <a:pt x="3734" y="8191"/>
                    <a:pt x="3792" y="8191"/>
                    <a:pt x="3850" y="8191"/>
                  </a:cubicBezTo>
                  <a:cubicBezTo>
                    <a:pt x="3908" y="8220"/>
                    <a:pt x="3966" y="8220"/>
                    <a:pt x="4023" y="8220"/>
                  </a:cubicBezTo>
                  <a:cubicBezTo>
                    <a:pt x="4110" y="8220"/>
                    <a:pt x="4168" y="8249"/>
                    <a:pt x="4226" y="8249"/>
                  </a:cubicBezTo>
                  <a:cubicBezTo>
                    <a:pt x="4284" y="8249"/>
                    <a:pt x="4313" y="8249"/>
                    <a:pt x="4371" y="8278"/>
                  </a:cubicBezTo>
                  <a:cubicBezTo>
                    <a:pt x="4429" y="8278"/>
                    <a:pt x="4486" y="8278"/>
                    <a:pt x="4544" y="8307"/>
                  </a:cubicBezTo>
                  <a:lnTo>
                    <a:pt x="4660" y="8307"/>
                  </a:lnTo>
                  <a:cubicBezTo>
                    <a:pt x="4718" y="8307"/>
                    <a:pt x="4776" y="8336"/>
                    <a:pt x="4834" y="8336"/>
                  </a:cubicBezTo>
                  <a:cubicBezTo>
                    <a:pt x="4863" y="8336"/>
                    <a:pt x="4892" y="8336"/>
                    <a:pt x="4950" y="8365"/>
                  </a:cubicBezTo>
                  <a:cubicBezTo>
                    <a:pt x="4979" y="8365"/>
                    <a:pt x="5036" y="8365"/>
                    <a:pt x="5065" y="8394"/>
                  </a:cubicBezTo>
                  <a:lnTo>
                    <a:pt x="5152" y="8394"/>
                  </a:lnTo>
                  <a:cubicBezTo>
                    <a:pt x="5210" y="8394"/>
                    <a:pt x="5239" y="8423"/>
                    <a:pt x="5268" y="8423"/>
                  </a:cubicBezTo>
                  <a:lnTo>
                    <a:pt x="5326" y="8423"/>
                  </a:lnTo>
                  <a:cubicBezTo>
                    <a:pt x="5384" y="8452"/>
                    <a:pt x="5413" y="8452"/>
                    <a:pt x="5442" y="8452"/>
                  </a:cubicBezTo>
                  <a:cubicBezTo>
                    <a:pt x="5442" y="8452"/>
                    <a:pt x="5471" y="8452"/>
                    <a:pt x="5471" y="8481"/>
                  </a:cubicBezTo>
                  <a:cubicBezTo>
                    <a:pt x="5499" y="8481"/>
                    <a:pt x="5528" y="8481"/>
                    <a:pt x="5557" y="8510"/>
                  </a:cubicBezTo>
                  <a:lnTo>
                    <a:pt x="5586" y="8510"/>
                  </a:lnTo>
                  <a:cubicBezTo>
                    <a:pt x="5615" y="8510"/>
                    <a:pt x="5615" y="8539"/>
                    <a:pt x="5644" y="8539"/>
                  </a:cubicBezTo>
                  <a:cubicBezTo>
                    <a:pt x="5644" y="8539"/>
                    <a:pt x="5644" y="8568"/>
                    <a:pt x="5673" y="8568"/>
                  </a:cubicBezTo>
                  <a:cubicBezTo>
                    <a:pt x="5673" y="8568"/>
                    <a:pt x="5673" y="8568"/>
                    <a:pt x="5673" y="8597"/>
                  </a:cubicBezTo>
                  <a:cubicBezTo>
                    <a:pt x="5702" y="8626"/>
                    <a:pt x="5702" y="8626"/>
                    <a:pt x="5702" y="8626"/>
                  </a:cubicBezTo>
                  <a:cubicBezTo>
                    <a:pt x="5702" y="8626"/>
                    <a:pt x="5702" y="8626"/>
                    <a:pt x="5702" y="8655"/>
                  </a:cubicBezTo>
                  <a:cubicBezTo>
                    <a:pt x="5731" y="8655"/>
                    <a:pt x="5731" y="8655"/>
                    <a:pt x="5731" y="8683"/>
                  </a:cubicBezTo>
                  <a:cubicBezTo>
                    <a:pt x="5731" y="8683"/>
                    <a:pt x="5731" y="8712"/>
                    <a:pt x="5731" y="8712"/>
                  </a:cubicBezTo>
                  <a:cubicBezTo>
                    <a:pt x="5731" y="8712"/>
                    <a:pt x="5731" y="8712"/>
                    <a:pt x="5731" y="8741"/>
                  </a:cubicBezTo>
                  <a:lnTo>
                    <a:pt x="5760" y="8741"/>
                  </a:lnTo>
                  <a:cubicBezTo>
                    <a:pt x="5760" y="8770"/>
                    <a:pt x="5760" y="8770"/>
                    <a:pt x="5760" y="8770"/>
                  </a:cubicBezTo>
                  <a:cubicBezTo>
                    <a:pt x="5760" y="8770"/>
                    <a:pt x="5760" y="8799"/>
                    <a:pt x="5760" y="8799"/>
                  </a:cubicBezTo>
                  <a:cubicBezTo>
                    <a:pt x="5760" y="8799"/>
                    <a:pt x="5760" y="8828"/>
                    <a:pt x="5760" y="8828"/>
                  </a:cubicBezTo>
                  <a:cubicBezTo>
                    <a:pt x="5789" y="8828"/>
                    <a:pt x="5789" y="8857"/>
                    <a:pt x="5789" y="8857"/>
                  </a:cubicBezTo>
                  <a:cubicBezTo>
                    <a:pt x="5789" y="8857"/>
                    <a:pt x="5789" y="8886"/>
                    <a:pt x="5789" y="8886"/>
                  </a:cubicBezTo>
                  <a:cubicBezTo>
                    <a:pt x="5789" y="8915"/>
                    <a:pt x="5789" y="8915"/>
                    <a:pt x="5789" y="8915"/>
                  </a:cubicBezTo>
                  <a:cubicBezTo>
                    <a:pt x="5789" y="8944"/>
                    <a:pt x="5789" y="8944"/>
                    <a:pt x="5789" y="8973"/>
                  </a:cubicBezTo>
                  <a:cubicBezTo>
                    <a:pt x="5818" y="8973"/>
                    <a:pt x="5818" y="9002"/>
                    <a:pt x="5818" y="9002"/>
                  </a:cubicBezTo>
                  <a:cubicBezTo>
                    <a:pt x="5818" y="9031"/>
                    <a:pt x="5818" y="9031"/>
                    <a:pt x="5818" y="9060"/>
                  </a:cubicBezTo>
                  <a:cubicBezTo>
                    <a:pt x="5818" y="9060"/>
                    <a:pt x="5818" y="9089"/>
                    <a:pt x="5818" y="9089"/>
                  </a:cubicBezTo>
                  <a:cubicBezTo>
                    <a:pt x="5818" y="9118"/>
                    <a:pt x="5818" y="9118"/>
                    <a:pt x="5818" y="9147"/>
                  </a:cubicBezTo>
                  <a:cubicBezTo>
                    <a:pt x="5818" y="9147"/>
                    <a:pt x="5818" y="9175"/>
                    <a:pt x="5847" y="9204"/>
                  </a:cubicBezTo>
                  <a:cubicBezTo>
                    <a:pt x="5847" y="9204"/>
                    <a:pt x="5847" y="9233"/>
                    <a:pt x="5847" y="9233"/>
                  </a:cubicBezTo>
                  <a:cubicBezTo>
                    <a:pt x="5847" y="9262"/>
                    <a:pt x="5847" y="9291"/>
                    <a:pt x="5847" y="9320"/>
                  </a:cubicBezTo>
                  <a:cubicBezTo>
                    <a:pt x="5847" y="9320"/>
                    <a:pt x="5847" y="9349"/>
                    <a:pt x="5847" y="9349"/>
                  </a:cubicBezTo>
                  <a:cubicBezTo>
                    <a:pt x="5847" y="9378"/>
                    <a:pt x="5847" y="9407"/>
                    <a:pt x="5847" y="9436"/>
                  </a:cubicBezTo>
                  <a:cubicBezTo>
                    <a:pt x="5847" y="9465"/>
                    <a:pt x="5847" y="9465"/>
                    <a:pt x="5847" y="9494"/>
                  </a:cubicBezTo>
                  <a:cubicBezTo>
                    <a:pt x="5847" y="9523"/>
                    <a:pt x="5847" y="9552"/>
                    <a:pt x="5847" y="9581"/>
                  </a:cubicBezTo>
                  <a:cubicBezTo>
                    <a:pt x="5847" y="9610"/>
                    <a:pt x="5847" y="9610"/>
                    <a:pt x="5847" y="9639"/>
                  </a:cubicBezTo>
                  <a:cubicBezTo>
                    <a:pt x="5847" y="9667"/>
                    <a:pt x="5876" y="9696"/>
                    <a:pt x="5876" y="9725"/>
                  </a:cubicBezTo>
                  <a:cubicBezTo>
                    <a:pt x="5876" y="9754"/>
                    <a:pt x="5876" y="9783"/>
                    <a:pt x="5876" y="9812"/>
                  </a:cubicBezTo>
                  <a:cubicBezTo>
                    <a:pt x="5876" y="9841"/>
                    <a:pt x="5876" y="9870"/>
                    <a:pt x="5876" y="9899"/>
                  </a:cubicBezTo>
                  <a:lnTo>
                    <a:pt x="5876" y="9986"/>
                  </a:lnTo>
                  <a:lnTo>
                    <a:pt x="5876" y="10102"/>
                  </a:lnTo>
                  <a:lnTo>
                    <a:pt x="5876" y="10188"/>
                  </a:lnTo>
                  <a:lnTo>
                    <a:pt x="5876" y="10304"/>
                  </a:lnTo>
                  <a:lnTo>
                    <a:pt x="5876" y="10391"/>
                  </a:lnTo>
                  <a:lnTo>
                    <a:pt x="5876" y="10536"/>
                  </a:lnTo>
                  <a:lnTo>
                    <a:pt x="5876" y="10623"/>
                  </a:lnTo>
                  <a:lnTo>
                    <a:pt x="5876" y="10796"/>
                  </a:lnTo>
                  <a:lnTo>
                    <a:pt x="5876" y="10883"/>
                  </a:lnTo>
                  <a:cubicBezTo>
                    <a:pt x="5876" y="10941"/>
                    <a:pt x="5876" y="10999"/>
                    <a:pt x="5876" y="11057"/>
                  </a:cubicBezTo>
                  <a:cubicBezTo>
                    <a:pt x="5876" y="11086"/>
                    <a:pt x="5876" y="11144"/>
                    <a:pt x="5876" y="11173"/>
                  </a:cubicBezTo>
                  <a:cubicBezTo>
                    <a:pt x="5876" y="11230"/>
                    <a:pt x="5847" y="11288"/>
                    <a:pt x="5847" y="11346"/>
                  </a:cubicBezTo>
                  <a:cubicBezTo>
                    <a:pt x="5847" y="11375"/>
                    <a:pt x="5847" y="11433"/>
                    <a:pt x="5847" y="11462"/>
                  </a:cubicBezTo>
                  <a:cubicBezTo>
                    <a:pt x="5847" y="11520"/>
                    <a:pt x="5847" y="11578"/>
                    <a:pt x="5847" y="11665"/>
                  </a:cubicBezTo>
                  <a:cubicBezTo>
                    <a:pt x="5847" y="11693"/>
                    <a:pt x="5847" y="11722"/>
                    <a:pt x="5847" y="11780"/>
                  </a:cubicBezTo>
                  <a:cubicBezTo>
                    <a:pt x="5847" y="11838"/>
                    <a:pt x="5847" y="11925"/>
                    <a:pt x="5847" y="11983"/>
                  </a:cubicBezTo>
                  <a:cubicBezTo>
                    <a:pt x="5847" y="12041"/>
                    <a:pt x="5847" y="12070"/>
                    <a:pt x="5847" y="12099"/>
                  </a:cubicBezTo>
                  <a:cubicBezTo>
                    <a:pt x="5847" y="12186"/>
                    <a:pt x="5818" y="12272"/>
                    <a:pt x="5818" y="12359"/>
                  </a:cubicBezTo>
                  <a:cubicBezTo>
                    <a:pt x="5818" y="12388"/>
                    <a:pt x="5818" y="12446"/>
                    <a:pt x="5818" y="12504"/>
                  </a:cubicBezTo>
                  <a:cubicBezTo>
                    <a:pt x="5818" y="12562"/>
                    <a:pt x="5818" y="12649"/>
                    <a:pt x="5818" y="12735"/>
                  </a:cubicBezTo>
                  <a:cubicBezTo>
                    <a:pt x="5818" y="12764"/>
                    <a:pt x="5818" y="12822"/>
                    <a:pt x="5818" y="12880"/>
                  </a:cubicBezTo>
                  <a:cubicBezTo>
                    <a:pt x="5818" y="12967"/>
                    <a:pt x="5789" y="13054"/>
                    <a:pt x="5789" y="13141"/>
                  </a:cubicBezTo>
                  <a:cubicBezTo>
                    <a:pt x="5789" y="13198"/>
                    <a:pt x="5789" y="13227"/>
                    <a:pt x="5789" y="13285"/>
                  </a:cubicBezTo>
                  <a:cubicBezTo>
                    <a:pt x="5789" y="13372"/>
                    <a:pt x="5789" y="13488"/>
                    <a:pt x="5789" y="13575"/>
                  </a:cubicBezTo>
                  <a:lnTo>
                    <a:pt x="5789" y="13604"/>
                  </a:lnTo>
                  <a:lnTo>
                    <a:pt x="25412" y="13893"/>
                  </a:lnTo>
                  <a:cubicBezTo>
                    <a:pt x="25383" y="13835"/>
                    <a:pt x="25354" y="13806"/>
                    <a:pt x="25325" y="13748"/>
                  </a:cubicBezTo>
                  <a:cubicBezTo>
                    <a:pt x="25325" y="13748"/>
                    <a:pt x="25296" y="13719"/>
                    <a:pt x="25296" y="13719"/>
                  </a:cubicBezTo>
                  <a:cubicBezTo>
                    <a:pt x="25267" y="13662"/>
                    <a:pt x="25238" y="13575"/>
                    <a:pt x="25180" y="13517"/>
                  </a:cubicBezTo>
                  <a:cubicBezTo>
                    <a:pt x="25180" y="13488"/>
                    <a:pt x="25180" y="13488"/>
                    <a:pt x="25151" y="13459"/>
                  </a:cubicBezTo>
                  <a:cubicBezTo>
                    <a:pt x="25151" y="13401"/>
                    <a:pt x="25123" y="13343"/>
                    <a:pt x="25094" y="13314"/>
                  </a:cubicBezTo>
                  <a:cubicBezTo>
                    <a:pt x="25065" y="13285"/>
                    <a:pt x="25065" y="13256"/>
                    <a:pt x="25036" y="13227"/>
                  </a:cubicBezTo>
                  <a:cubicBezTo>
                    <a:pt x="25007" y="13170"/>
                    <a:pt x="25007" y="13112"/>
                    <a:pt x="24978" y="13083"/>
                  </a:cubicBezTo>
                  <a:cubicBezTo>
                    <a:pt x="24949" y="13054"/>
                    <a:pt x="24949" y="13025"/>
                    <a:pt x="24920" y="12996"/>
                  </a:cubicBezTo>
                  <a:cubicBezTo>
                    <a:pt x="24920" y="12938"/>
                    <a:pt x="24891" y="12880"/>
                    <a:pt x="24862" y="12822"/>
                  </a:cubicBezTo>
                  <a:cubicBezTo>
                    <a:pt x="24862" y="12793"/>
                    <a:pt x="24833" y="12764"/>
                    <a:pt x="24833" y="12735"/>
                  </a:cubicBezTo>
                  <a:cubicBezTo>
                    <a:pt x="24804" y="12678"/>
                    <a:pt x="24775" y="12620"/>
                    <a:pt x="24775" y="12591"/>
                  </a:cubicBezTo>
                  <a:cubicBezTo>
                    <a:pt x="24746" y="12533"/>
                    <a:pt x="24746" y="12504"/>
                    <a:pt x="24717" y="12475"/>
                  </a:cubicBezTo>
                  <a:cubicBezTo>
                    <a:pt x="24717" y="12417"/>
                    <a:pt x="24688" y="12359"/>
                    <a:pt x="24659" y="12301"/>
                  </a:cubicBezTo>
                  <a:cubicBezTo>
                    <a:pt x="24659" y="12272"/>
                    <a:pt x="24659" y="12243"/>
                    <a:pt x="24631" y="12214"/>
                  </a:cubicBezTo>
                  <a:lnTo>
                    <a:pt x="24631" y="12186"/>
                  </a:lnTo>
                  <a:lnTo>
                    <a:pt x="24573" y="11954"/>
                  </a:lnTo>
                  <a:lnTo>
                    <a:pt x="24457" y="11520"/>
                  </a:lnTo>
                  <a:lnTo>
                    <a:pt x="24486" y="11520"/>
                  </a:lnTo>
                  <a:cubicBezTo>
                    <a:pt x="24428" y="11288"/>
                    <a:pt x="24428" y="11086"/>
                    <a:pt x="24428" y="10912"/>
                  </a:cubicBezTo>
                  <a:cubicBezTo>
                    <a:pt x="24428" y="10796"/>
                    <a:pt x="24428" y="10680"/>
                    <a:pt x="24428" y="10594"/>
                  </a:cubicBezTo>
                  <a:cubicBezTo>
                    <a:pt x="24428" y="10536"/>
                    <a:pt x="24428" y="10478"/>
                    <a:pt x="24457" y="10420"/>
                  </a:cubicBezTo>
                  <a:lnTo>
                    <a:pt x="24457" y="10362"/>
                  </a:lnTo>
                  <a:lnTo>
                    <a:pt x="24457" y="10217"/>
                  </a:lnTo>
                  <a:cubicBezTo>
                    <a:pt x="24457" y="10217"/>
                    <a:pt x="24428" y="10188"/>
                    <a:pt x="24428" y="10160"/>
                  </a:cubicBezTo>
                  <a:cubicBezTo>
                    <a:pt x="24428" y="10102"/>
                    <a:pt x="24428" y="10073"/>
                    <a:pt x="24428" y="10015"/>
                  </a:cubicBezTo>
                  <a:cubicBezTo>
                    <a:pt x="24428" y="9986"/>
                    <a:pt x="24428" y="9957"/>
                    <a:pt x="24428" y="9928"/>
                  </a:cubicBezTo>
                  <a:lnTo>
                    <a:pt x="24428" y="9783"/>
                  </a:lnTo>
                  <a:cubicBezTo>
                    <a:pt x="24428" y="9754"/>
                    <a:pt x="24399" y="9725"/>
                    <a:pt x="24399" y="9696"/>
                  </a:cubicBezTo>
                  <a:cubicBezTo>
                    <a:pt x="24399" y="9667"/>
                    <a:pt x="24399" y="9610"/>
                    <a:pt x="24399" y="9552"/>
                  </a:cubicBezTo>
                  <a:cubicBezTo>
                    <a:pt x="24399" y="9523"/>
                    <a:pt x="24370" y="9494"/>
                    <a:pt x="24370" y="9436"/>
                  </a:cubicBezTo>
                  <a:cubicBezTo>
                    <a:pt x="24370" y="9407"/>
                    <a:pt x="24370" y="9349"/>
                    <a:pt x="24370" y="9291"/>
                  </a:cubicBezTo>
                  <a:cubicBezTo>
                    <a:pt x="24341" y="9262"/>
                    <a:pt x="24341" y="9233"/>
                    <a:pt x="24341" y="9175"/>
                  </a:cubicBezTo>
                  <a:cubicBezTo>
                    <a:pt x="24341" y="9147"/>
                    <a:pt x="24341" y="9089"/>
                    <a:pt x="24312" y="9031"/>
                  </a:cubicBezTo>
                  <a:cubicBezTo>
                    <a:pt x="24312" y="9002"/>
                    <a:pt x="24312" y="8944"/>
                    <a:pt x="24312" y="8915"/>
                  </a:cubicBezTo>
                  <a:cubicBezTo>
                    <a:pt x="24283" y="8857"/>
                    <a:pt x="24283" y="8799"/>
                    <a:pt x="24283" y="8770"/>
                  </a:cubicBezTo>
                  <a:lnTo>
                    <a:pt x="24254" y="8655"/>
                  </a:lnTo>
                  <a:cubicBezTo>
                    <a:pt x="24254" y="8597"/>
                    <a:pt x="24225" y="8539"/>
                    <a:pt x="24225" y="8481"/>
                  </a:cubicBezTo>
                  <a:cubicBezTo>
                    <a:pt x="24225" y="8423"/>
                    <a:pt x="24196" y="8394"/>
                    <a:pt x="24196" y="8365"/>
                  </a:cubicBezTo>
                  <a:cubicBezTo>
                    <a:pt x="24196" y="8307"/>
                    <a:pt x="24167" y="8249"/>
                    <a:pt x="24167" y="8191"/>
                  </a:cubicBezTo>
                  <a:cubicBezTo>
                    <a:pt x="24139" y="8134"/>
                    <a:pt x="24139" y="8105"/>
                    <a:pt x="24139" y="8047"/>
                  </a:cubicBezTo>
                  <a:cubicBezTo>
                    <a:pt x="24110" y="7989"/>
                    <a:pt x="24110" y="7931"/>
                    <a:pt x="24081" y="7873"/>
                  </a:cubicBezTo>
                  <a:cubicBezTo>
                    <a:pt x="24081" y="7844"/>
                    <a:pt x="24081" y="7786"/>
                    <a:pt x="24052" y="7757"/>
                  </a:cubicBezTo>
                  <a:cubicBezTo>
                    <a:pt x="24052" y="7699"/>
                    <a:pt x="24023" y="7642"/>
                    <a:pt x="24023" y="7555"/>
                  </a:cubicBezTo>
                  <a:cubicBezTo>
                    <a:pt x="23994" y="7526"/>
                    <a:pt x="23994" y="7497"/>
                    <a:pt x="23994" y="7439"/>
                  </a:cubicBezTo>
                  <a:cubicBezTo>
                    <a:pt x="23965" y="7381"/>
                    <a:pt x="23965" y="7323"/>
                    <a:pt x="23936" y="7265"/>
                  </a:cubicBezTo>
                  <a:cubicBezTo>
                    <a:pt x="23936" y="7207"/>
                    <a:pt x="23907" y="7178"/>
                    <a:pt x="23907" y="7149"/>
                  </a:cubicBezTo>
                  <a:cubicBezTo>
                    <a:pt x="23878" y="7063"/>
                    <a:pt x="23878" y="7005"/>
                    <a:pt x="23849" y="6947"/>
                  </a:cubicBezTo>
                  <a:lnTo>
                    <a:pt x="23820" y="6831"/>
                  </a:lnTo>
                  <a:cubicBezTo>
                    <a:pt x="23820" y="6773"/>
                    <a:pt x="23791" y="6715"/>
                    <a:pt x="23762" y="6629"/>
                  </a:cubicBezTo>
                  <a:cubicBezTo>
                    <a:pt x="23762" y="6600"/>
                    <a:pt x="23762" y="6571"/>
                    <a:pt x="23733" y="6513"/>
                  </a:cubicBezTo>
                  <a:cubicBezTo>
                    <a:pt x="23704" y="6455"/>
                    <a:pt x="23704" y="6397"/>
                    <a:pt x="23675" y="6339"/>
                  </a:cubicBezTo>
                  <a:cubicBezTo>
                    <a:pt x="23675" y="6281"/>
                    <a:pt x="23646" y="6252"/>
                    <a:pt x="23646" y="6223"/>
                  </a:cubicBezTo>
                  <a:cubicBezTo>
                    <a:pt x="23618" y="6165"/>
                    <a:pt x="23589" y="6079"/>
                    <a:pt x="23589" y="6021"/>
                  </a:cubicBezTo>
                  <a:cubicBezTo>
                    <a:pt x="23560" y="5992"/>
                    <a:pt x="23560" y="5963"/>
                    <a:pt x="23560" y="5905"/>
                  </a:cubicBezTo>
                  <a:cubicBezTo>
                    <a:pt x="23531" y="5847"/>
                    <a:pt x="23502" y="5789"/>
                    <a:pt x="23473" y="5731"/>
                  </a:cubicBezTo>
                  <a:cubicBezTo>
                    <a:pt x="23473" y="5702"/>
                    <a:pt x="23473" y="5644"/>
                    <a:pt x="23444" y="5616"/>
                  </a:cubicBezTo>
                  <a:lnTo>
                    <a:pt x="23386" y="5442"/>
                  </a:lnTo>
                  <a:cubicBezTo>
                    <a:pt x="23357" y="5384"/>
                    <a:pt x="23357" y="5355"/>
                    <a:pt x="23328" y="5326"/>
                  </a:cubicBezTo>
                  <a:lnTo>
                    <a:pt x="23270" y="5152"/>
                  </a:lnTo>
                  <a:cubicBezTo>
                    <a:pt x="23270" y="5095"/>
                    <a:pt x="23241" y="5066"/>
                    <a:pt x="23241" y="5037"/>
                  </a:cubicBezTo>
                  <a:cubicBezTo>
                    <a:pt x="23212" y="4979"/>
                    <a:pt x="23183" y="4921"/>
                    <a:pt x="23154" y="4863"/>
                  </a:cubicBezTo>
                  <a:cubicBezTo>
                    <a:pt x="23154" y="4834"/>
                    <a:pt x="23126" y="4776"/>
                    <a:pt x="23126" y="4747"/>
                  </a:cubicBezTo>
                  <a:cubicBezTo>
                    <a:pt x="23097" y="4689"/>
                    <a:pt x="23068" y="4631"/>
                    <a:pt x="23068" y="4603"/>
                  </a:cubicBezTo>
                  <a:cubicBezTo>
                    <a:pt x="23039" y="4545"/>
                    <a:pt x="23039" y="4516"/>
                    <a:pt x="23010" y="4487"/>
                  </a:cubicBezTo>
                  <a:cubicBezTo>
                    <a:pt x="22981" y="4429"/>
                    <a:pt x="22952" y="4371"/>
                    <a:pt x="22952" y="4342"/>
                  </a:cubicBezTo>
                  <a:cubicBezTo>
                    <a:pt x="22923" y="4313"/>
                    <a:pt x="22923" y="4255"/>
                    <a:pt x="22894" y="4226"/>
                  </a:cubicBezTo>
                  <a:cubicBezTo>
                    <a:pt x="22865" y="4197"/>
                    <a:pt x="22865" y="4139"/>
                    <a:pt x="22836" y="4082"/>
                  </a:cubicBezTo>
                  <a:cubicBezTo>
                    <a:pt x="22807" y="4053"/>
                    <a:pt x="22807" y="4024"/>
                    <a:pt x="22778" y="3995"/>
                  </a:cubicBezTo>
                  <a:lnTo>
                    <a:pt x="22720" y="3850"/>
                  </a:lnTo>
                  <a:cubicBezTo>
                    <a:pt x="22691" y="3821"/>
                    <a:pt x="22691" y="3792"/>
                    <a:pt x="22662" y="3763"/>
                  </a:cubicBezTo>
                  <a:lnTo>
                    <a:pt x="22605" y="3647"/>
                  </a:lnTo>
                  <a:cubicBezTo>
                    <a:pt x="22576" y="3619"/>
                    <a:pt x="22576" y="3590"/>
                    <a:pt x="22547" y="3561"/>
                  </a:cubicBezTo>
                  <a:cubicBezTo>
                    <a:pt x="22518" y="3532"/>
                    <a:pt x="22518" y="3503"/>
                    <a:pt x="22489" y="3445"/>
                  </a:cubicBezTo>
                  <a:cubicBezTo>
                    <a:pt x="22460" y="3416"/>
                    <a:pt x="22460" y="3416"/>
                    <a:pt x="22431" y="3387"/>
                  </a:cubicBezTo>
                  <a:cubicBezTo>
                    <a:pt x="22402" y="3358"/>
                    <a:pt x="22402" y="3300"/>
                    <a:pt x="22373" y="3271"/>
                  </a:cubicBezTo>
                  <a:cubicBezTo>
                    <a:pt x="22344" y="3271"/>
                    <a:pt x="22344" y="3242"/>
                    <a:pt x="22315" y="3213"/>
                  </a:cubicBezTo>
                  <a:cubicBezTo>
                    <a:pt x="22286" y="3184"/>
                    <a:pt x="22257" y="3155"/>
                    <a:pt x="22257" y="3126"/>
                  </a:cubicBezTo>
                  <a:cubicBezTo>
                    <a:pt x="22228" y="3126"/>
                    <a:pt x="22228" y="3098"/>
                    <a:pt x="22199" y="3069"/>
                  </a:cubicBezTo>
                  <a:cubicBezTo>
                    <a:pt x="22170" y="3040"/>
                    <a:pt x="22170" y="3040"/>
                    <a:pt x="22141" y="3011"/>
                  </a:cubicBezTo>
                  <a:cubicBezTo>
                    <a:pt x="22113" y="2982"/>
                    <a:pt x="22113" y="2982"/>
                    <a:pt x="22084" y="2953"/>
                  </a:cubicBezTo>
                  <a:cubicBezTo>
                    <a:pt x="22055" y="2924"/>
                    <a:pt x="22055" y="2924"/>
                    <a:pt x="22026" y="2895"/>
                  </a:cubicBezTo>
                  <a:cubicBezTo>
                    <a:pt x="21997" y="2895"/>
                    <a:pt x="21997" y="2866"/>
                    <a:pt x="21968" y="2866"/>
                  </a:cubicBezTo>
                  <a:cubicBezTo>
                    <a:pt x="21939" y="2837"/>
                    <a:pt x="21910" y="2837"/>
                    <a:pt x="21910" y="2808"/>
                  </a:cubicBezTo>
                  <a:lnTo>
                    <a:pt x="20636" y="2085"/>
                  </a:lnTo>
                  <a:cubicBezTo>
                    <a:pt x="20521" y="2113"/>
                    <a:pt x="20405" y="2142"/>
                    <a:pt x="20289" y="2142"/>
                  </a:cubicBezTo>
                  <a:cubicBezTo>
                    <a:pt x="20029" y="2200"/>
                    <a:pt x="19768" y="2258"/>
                    <a:pt x="19508" y="2258"/>
                  </a:cubicBezTo>
                  <a:cubicBezTo>
                    <a:pt x="19305" y="2258"/>
                    <a:pt x="19131" y="2229"/>
                    <a:pt x="18958" y="2142"/>
                  </a:cubicBezTo>
                  <a:cubicBezTo>
                    <a:pt x="18842" y="2085"/>
                    <a:pt x="18755" y="2027"/>
                    <a:pt x="18668" y="1998"/>
                  </a:cubicBezTo>
                  <a:cubicBezTo>
                    <a:pt x="18263" y="1795"/>
                    <a:pt x="18061" y="1679"/>
                    <a:pt x="16816" y="1448"/>
                  </a:cubicBezTo>
                  <a:cubicBezTo>
                    <a:pt x="16006" y="1274"/>
                    <a:pt x="15832" y="1245"/>
                    <a:pt x="15658" y="1187"/>
                  </a:cubicBezTo>
                  <a:cubicBezTo>
                    <a:pt x="15543" y="1158"/>
                    <a:pt x="15427" y="1129"/>
                    <a:pt x="14906" y="1043"/>
                  </a:cubicBezTo>
                  <a:cubicBezTo>
                    <a:pt x="14584" y="975"/>
                    <a:pt x="14391" y="947"/>
                    <a:pt x="14222" y="947"/>
                  </a:cubicBezTo>
                  <a:cubicBezTo>
                    <a:pt x="14103" y="947"/>
                    <a:pt x="13996" y="961"/>
                    <a:pt x="13864" y="985"/>
                  </a:cubicBezTo>
                  <a:cubicBezTo>
                    <a:pt x="13603" y="1014"/>
                    <a:pt x="13256" y="1043"/>
                    <a:pt x="12504" y="1043"/>
                  </a:cubicBezTo>
                  <a:cubicBezTo>
                    <a:pt x="11317" y="1043"/>
                    <a:pt x="10854" y="869"/>
                    <a:pt x="10507" y="724"/>
                  </a:cubicBezTo>
                  <a:cubicBezTo>
                    <a:pt x="10333" y="666"/>
                    <a:pt x="10188" y="608"/>
                    <a:pt x="9986" y="580"/>
                  </a:cubicBezTo>
                  <a:cubicBezTo>
                    <a:pt x="9378" y="493"/>
                    <a:pt x="2084" y="88"/>
                    <a:pt x="6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6"/>
            <p:cNvSpPr/>
            <p:nvPr/>
          </p:nvSpPr>
          <p:spPr>
            <a:xfrm>
              <a:off x="5387510" y="3136146"/>
              <a:ext cx="688514" cy="385240"/>
            </a:xfrm>
            <a:custGeom>
              <a:rect b="b" l="l" r="r" t="t"/>
              <a:pathLst>
                <a:path extrusionOk="0" h="15919" w="28451">
                  <a:moveTo>
                    <a:pt x="3155" y="0"/>
                  </a:moveTo>
                  <a:cubicBezTo>
                    <a:pt x="3097" y="29"/>
                    <a:pt x="3010" y="29"/>
                    <a:pt x="2952" y="58"/>
                  </a:cubicBezTo>
                  <a:lnTo>
                    <a:pt x="2865" y="58"/>
                  </a:lnTo>
                  <a:cubicBezTo>
                    <a:pt x="2808" y="87"/>
                    <a:pt x="2721" y="87"/>
                    <a:pt x="2634" y="87"/>
                  </a:cubicBezTo>
                  <a:cubicBezTo>
                    <a:pt x="2605" y="87"/>
                    <a:pt x="2605" y="87"/>
                    <a:pt x="2576" y="116"/>
                  </a:cubicBezTo>
                  <a:cubicBezTo>
                    <a:pt x="2489" y="116"/>
                    <a:pt x="2373" y="116"/>
                    <a:pt x="2287" y="145"/>
                  </a:cubicBezTo>
                  <a:lnTo>
                    <a:pt x="2258" y="145"/>
                  </a:lnTo>
                  <a:cubicBezTo>
                    <a:pt x="1823" y="174"/>
                    <a:pt x="1331" y="203"/>
                    <a:pt x="753" y="203"/>
                  </a:cubicBezTo>
                  <a:lnTo>
                    <a:pt x="463" y="203"/>
                  </a:lnTo>
                  <a:cubicBezTo>
                    <a:pt x="376" y="203"/>
                    <a:pt x="290" y="174"/>
                    <a:pt x="203" y="174"/>
                  </a:cubicBezTo>
                  <a:lnTo>
                    <a:pt x="145" y="174"/>
                  </a:lnTo>
                  <a:lnTo>
                    <a:pt x="0" y="1563"/>
                  </a:lnTo>
                  <a:cubicBezTo>
                    <a:pt x="174" y="1592"/>
                    <a:pt x="434" y="1621"/>
                    <a:pt x="724" y="1650"/>
                  </a:cubicBezTo>
                  <a:cubicBezTo>
                    <a:pt x="868" y="1650"/>
                    <a:pt x="1013" y="1679"/>
                    <a:pt x="1158" y="1679"/>
                  </a:cubicBezTo>
                  <a:cubicBezTo>
                    <a:pt x="1476" y="1708"/>
                    <a:pt x="1766" y="1737"/>
                    <a:pt x="2055" y="1766"/>
                  </a:cubicBezTo>
                  <a:lnTo>
                    <a:pt x="2084" y="1766"/>
                  </a:lnTo>
                  <a:lnTo>
                    <a:pt x="2229" y="1795"/>
                  </a:lnTo>
                  <a:lnTo>
                    <a:pt x="2634" y="1795"/>
                  </a:lnTo>
                  <a:cubicBezTo>
                    <a:pt x="2836" y="1824"/>
                    <a:pt x="3039" y="1824"/>
                    <a:pt x="3242" y="1824"/>
                  </a:cubicBezTo>
                  <a:cubicBezTo>
                    <a:pt x="3849" y="1853"/>
                    <a:pt x="4399" y="1882"/>
                    <a:pt x="5297" y="2055"/>
                  </a:cubicBezTo>
                  <a:cubicBezTo>
                    <a:pt x="6425" y="2316"/>
                    <a:pt x="8046" y="2460"/>
                    <a:pt x="8451" y="2460"/>
                  </a:cubicBezTo>
                  <a:lnTo>
                    <a:pt x="8567" y="2460"/>
                  </a:lnTo>
                  <a:cubicBezTo>
                    <a:pt x="8654" y="2518"/>
                    <a:pt x="8741" y="2576"/>
                    <a:pt x="8770" y="2634"/>
                  </a:cubicBezTo>
                  <a:cubicBezTo>
                    <a:pt x="8885" y="2750"/>
                    <a:pt x="8914" y="2952"/>
                    <a:pt x="8914" y="3184"/>
                  </a:cubicBezTo>
                  <a:cubicBezTo>
                    <a:pt x="8914" y="3242"/>
                    <a:pt x="8914" y="3300"/>
                    <a:pt x="8914" y="3329"/>
                  </a:cubicBezTo>
                  <a:cubicBezTo>
                    <a:pt x="8885" y="3444"/>
                    <a:pt x="8885" y="3560"/>
                    <a:pt x="8885" y="3705"/>
                  </a:cubicBezTo>
                  <a:cubicBezTo>
                    <a:pt x="8857" y="4197"/>
                    <a:pt x="8799" y="4863"/>
                    <a:pt x="8885" y="5731"/>
                  </a:cubicBezTo>
                  <a:lnTo>
                    <a:pt x="8972" y="6744"/>
                  </a:lnTo>
                  <a:cubicBezTo>
                    <a:pt x="9059" y="8046"/>
                    <a:pt x="9117" y="8886"/>
                    <a:pt x="9349" y="11201"/>
                  </a:cubicBezTo>
                  <a:cubicBezTo>
                    <a:pt x="9377" y="11346"/>
                    <a:pt x="9377" y="11462"/>
                    <a:pt x="9406" y="11577"/>
                  </a:cubicBezTo>
                  <a:cubicBezTo>
                    <a:pt x="9522" y="12359"/>
                    <a:pt x="9638" y="12388"/>
                    <a:pt x="9667" y="12388"/>
                  </a:cubicBezTo>
                  <a:cubicBezTo>
                    <a:pt x="9754" y="12388"/>
                    <a:pt x="9898" y="12301"/>
                    <a:pt x="10043" y="12243"/>
                  </a:cubicBezTo>
                  <a:cubicBezTo>
                    <a:pt x="10246" y="12098"/>
                    <a:pt x="10535" y="11925"/>
                    <a:pt x="10883" y="11925"/>
                  </a:cubicBezTo>
                  <a:cubicBezTo>
                    <a:pt x="10998" y="11925"/>
                    <a:pt x="11143" y="11982"/>
                    <a:pt x="11259" y="12011"/>
                  </a:cubicBezTo>
                  <a:cubicBezTo>
                    <a:pt x="11461" y="12098"/>
                    <a:pt x="11635" y="12156"/>
                    <a:pt x="11722" y="12156"/>
                  </a:cubicBezTo>
                  <a:cubicBezTo>
                    <a:pt x="11780" y="12156"/>
                    <a:pt x="11809" y="12127"/>
                    <a:pt x="11867" y="12098"/>
                  </a:cubicBezTo>
                  <a:cubicBezTo>
                    <a:pt x="11982" y="12040"/>
                    <a:pt x="12098" y="11954"/>
                    <a:pt x="12359" y="11954"/>
                  </a:cubicBezTo>
                  <a:cubicBezTo>
                    <a:pt x="12474" y="11954"/>
                    <a:pt x="12590" y="11982"/>
                    <a:pt x="12764" y="12011"/>
                  </a:cubicBezTo>
                  <a:lnTo>
                    <a:pt x="12995" y="12069"/>
                  </a:lnTo>
                  <a:cubicBezTo>
                    <a:pt x="13748" y="12272"/>
                    <a:pt x="14095" y="12388"/>
                    <a:pt x="15484" y="13285"/>
                  </a:cubicBezTo>
                  <a:cubicBezTo>
                    <a:pt x="16353" y="13835"/>
                    <a:pt x="16468" y="13864"/>
                    <a:pt x="16584" y="13864"/>
                  </a:cubicBezTo>
                  <a:cubicBezTo>
                    <a:pt x="16700" y="13893"/>
                    <a:pt x="16816" y="13922"/>
                    <a:pt x="17163" y="14095"/>
                  </a:cubicBezTo>
                  <a:cubicBezTo>
                    <a:pt x="17279" y="14153"/>
                    <a:pt x="17366" y="14182"/>
                    <a:pt x="17424" y="14182"/>
                  </a:cubicBezTo>
                  <a:cubicBezTo>
                    <a:pt x="17510" y="14182"/>
                    <a:pt x="17597" y="14124"/>
                    <a:pt x="17742" y="13980"/>
                  </a:cubicBezTo>
                  <a:cubicBezTo>
                    <a:pt x="17973" y="13748"/>
                    <a:pt x="18292" y="13430"/>
                    <a:pt x="18957" y="13314"/>
                  </a:cubicBezTo>
                  <a:cubicBezTo>
                    <a:pt x="19156" y="13269"/>
                    <a:pt x="19326" y="13248"/>
                    <a:pt x="19475" y="13248"/>
                  </a:cubicBezTo>
                  <a:cubicBezTo>
                    <a:pt x="20086" y="13248"/>
                    <a:pt x="20328" y="13601"/>
                    <a:pt x="20607" y="14066"/>
                  </a:cubicBezTo>
                  <a:cubicBezTo>
                    <a:pt x="20723" y="14240"/>
                    <a:pt x="20868" y="14443"/>
                    <a:pt x="21041" y="14674"/>
                  </a:cubicBezTo>
                  <a:cubicBezTo>
                    <a:pt x="21157" y="14790"/>
                    <a:pt x="21244" y="14906"/>
                    <a:pt x="21389" y="15050"/>
                  </a:cubicBezTo>
                  <a:cubicBezTo>
                    <a:pt x="21678" y="15369"/>
                    <a:pt x="21823" y="15427"/>
                    <a:pt x="21881" y="15456"/>
                  </a:cubicBezTo>
                  <a:lnTo>
                    <a:pt x="21910" y="15456"/>
                  </a:lnTo>
                  <a:cubicBezTo>
                    <a:pt x="21968" y="15456"/>
                    <a:pt x="22025" y="15369"/>
                    <a:pt x="22141" y="15224"/>
                  </a:cubicBezTo>
                  <a:cubicBezTo>
                    <a:pt x="22373" y="14964"/>
                    <a:pt x="22720" y="14558"/>
                    <a:pt x="23444" y="14327"/>
                  </a:cubicBezTo>
                  <a:cubicBezTo>
                    <a:pt x="24109" y="14124"/>
                    <a:pt x="24225" y="14037"/>
                    <a:pt x="24254" y="14008"/>
                  </a:cubicBezTo>
                  <a:cubicBezTo>
                    <a:pt x="24341" y="13777"/>
                    <a:pt x="24457" y="13632"/>
                    <a:pt x="24775" y="13430"/>
                  </a:cubicBezTo>
                  <a:cubicBezTo>
                    <a:pt x="24978" y="13343"/>
                    <a:pt x="25093" y="13314"/>
                    <a:pt x="25209" y="13314"/>
                  </a:cubicBezTo>
                  <a:lnTo>
                    <a:pt x="25325" y="13314"/>
                  </a:lnTo>
                  <a:cubicBezTo>
                    <a:pt x="25556" y="13401"/>
                    <a:pt x="25585" y="13748"/>
                    <a:pt x="25614" y="13922"/>
                  </a:cubicBezTo>
                  <a:cubicBezTo>
                    <a:pt x="25643" y="14240"/>
                    <a:pt x="25701" y="14674"/>
                    <a:pt x="26077" y="15340"/>
                  </a:cubicBezTo>
                  <a:cubicBezTo>
                    <a:pt x="26135" y="15456"/>
                    <a:pt x="26193" y="15571"/>
                    <a:pt x="26251" y="15629"/>
                  </a:cubicBezTo>
                  <a:cubicBezTo>
                    <a:pt x="26396" y="15861"/>
                    <a:pt x="26454" y="15919"/>
                    <a:pt x="26512" y="15919"/>
                  </a:cubicBezTo>
                  <a:cubicBezTo>
                    <a:pt x="26598" y="15919"/>
                    <a:pt x="26714" y="15861"/>
                    <a:pt x="26888" y="15774"/>
                  </a:cubicBezTo>
                  <a:cubicBezTo>
                    <a:pt x="26917" y="15774"/>
                    <a:pt x="26946" y="15745"/>
                    <a:pt x="27004" y="15716"/>
                  </a:cubicBezTo>
                  <a:cubicBezTo>
                    <a:pt x="27032" y="15716"/>
                    <a:pt x="27032" y="15716"/>
                    <a:pt x="27061" y="15687"/>
                  </a:cubicBezTo>
                  <a:cubicBezTo>
                    <a:pt x="27090" y="15687"/>
                    <a:pt x="27119" y="15658"/>
                    <a:pt x="27148" y="15658"/>
                  </a:cubicBezTo>
                  <a:cubicBezTo>
                    <a:pt x="27177" y="15658"/>
                    <a:pt x="27206" y="15629"/>
                    <a:pt x="27235" y="15629"/>
                  </a:cubicBezTo>
                  <a:cubicBezTo>
                    <a:pt x="27264" y="15629"/>
                    <a:pt x="27293" y="15600"/>
                    <a:pt x="27322" y="15600"/>
                  </a:cubicBezTo>
                  <a:cubicBezTo>
                    <a:pt x="27351" y="15571"/>
                    <a:pt x="27380" y="15571"/>
                    <a:pt x="27409" y="15571"/>
                  </a:cubicBezTo>
                  <a:cubicBezTo>
                    <a:pt x="27438" y="15542"/>
                    <a:pt x="27496" y="15542"/>
                    <a:pt x="27524" y="15513"/>
                  </a:cubicBezTo>
                  <a:cubicBezTo>
                    <a:pt x="27553" y="15513"/>
                    <a:pt x="27582" y="15513"/>
                    <a:pt x="27611" y="15485"/>
                  </a:cubicBezTo>
                  <a:cubicBezTo>
                    <a:pt x="27669" y="15485"/>
                    <a:pt x="27698" y="15456"/>
                    <a:pt x="27756" y="15456"/>
                  </a:cubicBezTo>
                  <a:cubicBezTo>
                    <a:pt x="27785" y="15456"/>
                    <a:pt x="27814" y="15427"/>
                    <a:pt x="27843" y="15427"/>
                  </a:cubicBezTo>
                  <a:cubicBezTo>
                    <a:pt x="27901" y="15427"/>
                    <a:pt x="27959" y="15398"/>
                    <a:pt x="27988" y="15398"/>
                  </a:cubicBezTo>
                  <a:cubicBezTo>
                    <a:pt x="28045" y="15398"/>
                    <a:pt x="28074" y="15369"/>
                    <a:pt x="28103" y="15369"/>
                  </a:cubicBezTo>
                  <a:cubicBezTo>
                    <a:pt x="28161" y="15369"/>
                    <a:pt x="28219" y="15340"/>
                    <a:pt x="28277" y="15340"/>
                  </a:cubicBezTo>
                  <a:cubicBezTo>
                    <a:pt x="28335" y="15340"/>
                    <a:pt x="28364" y="15311"/>
                    <a:pt x="28393" y="15311"/>
                  </a:cubicBezTo>
                  <a:lnTo>
                    <a:pt x="28451" y="15311"/>
                  </a:lnTo>
                  <a:lnTo>
                    <a:pt x="27814" y="4255"/>
                  </a:lnTo>
                  <a:lnTo>
                    <a:pt x="27698" y="3908"/>
                  </a:lnTo>
                  <a:lnTo>
                    <a:pt x="27698" y="3879"/>
                  </a:lnTo>
                  <a:lnTo>
                    <a:pt x="27524" y="3300"/>
                  </a:lnTo>
                  <a:lnTo>
                    <a:pt x="27235" y="2316"/>
                  </a:lnTo>
                  <a:lnTo>
                    <a:pt x="26801" y="869"/>
                  </a:lnTo>
                  <a:lnTo>
                    <a:pt x="3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6"/>
            <p:cNvSpPr/>
            <p:nvPr/>
          </p:nvSpPr>
          <p:spPr>
            <a:xfrm>
              <a:off x="6112421" y="3575303"/>
              <a:ext cx="397170" cy="399953"/>
            </a:xfrm>
            <a:custGeom>
              <a:rect b="b" l="l" r="r" t="t"/>
              <a:pathLst>
                <a:path extrusionOk="0" h="16527" w="16412">
                  <a:moveTo>
                    <a:pt x="9523" y="0"/>
                  </a:moveTo>
                  <a:lnTo>
                    <a:pt x="435" y="261"/>
                  </a:lnTo>
                  <a:cubicBezTo>
                    <a:pt x="435" y="348"/>
                    <a:pt x="406" y="405"/>
                    <a:pt x="377" y="463"/>
                  </a:cubicBezTo>
                  <a:cubicBezTo>
                    <a:pt x="377" y="492"/>
                    <a:pt x="377" y="521"/>
                    <a:pt x="377" y="521"/>
                  </a:cubicBezTo>
                  <a:cubicBezTo>
                    <a:pt x="377" y="608"/>
                    <a:pt x="348" y="666"/>
                    <a:pt x="319" y="753"/>
                  </a:cubicBezTo>
                  <a:cubicBezTo>
                    <a:pt x="319" y="782"/>
                    <a:pt x="319" y="811"/>
                    <a:pt x="319" y="811"/>
                  </a:cubicBezTo>
                  <a:cubicBezTo>
                    <a:pt x="290" y="926"/>
                    <a:pt x="261" y="1042"/>
                    <a:pt x="261" y="1158"/>
                  </a:cubicBezTo>
                  <a:cubicBezTo>
                    <a:pt x="1" y="2402"/>
                    <a:pt x="30" y="2576"/>
                    <a:pt x="203" y="3184"/>
                  </a:cubicBezTo>
                  <a:cubicBezTo>
                    <a:pt x="261" y="3531"/>
                    <a:pt x="377" y="3994"/>
                    <a:pt x="493" y="4776"/>
                  </a:cubicBezTo>
                  <a:cubicBezTo>
                    <a:pt x="666" y="5905"/>
                    <a:pt x="782" y="6252"/>
                    <a:pt x="869" y="6541"/>
                  </a:cubicBezTo>
                  <a:cubicBezTo>
                    <a:pt x="985" y="6831"/>
                    <a:pt x="1072" y="7062"/>
                    <a:pt x="1129" y="7815"/>
                  </a:cubicBezTo>
                  <a:cubicBezTo>
                    <a:pt x="1187" y="8336"/>
                    <a:pt x="1187" y="8625"/>
                    <a:pt x="1187" y="8828"/>
                  </a:cubicBezTo>
                  <a:cubicBezTo>
                    <a:pt x="1216" y="8943"/>
                    <a:pt x="1216" y="9030"/>
                    <a:pt x="1216" y="9175"/>
                  </a:cubicBezTo>
                  <a:cubicBezTo>
                    <a:pt x="1245" y="9378"/>
                    <a:pt x="1274" y="9667"/>
                    <a:pt x="1361" y="10304"/>
                  </a:cubicBezTo>
                  <a:cubicBezTo>
                    <a:pt x="1419" y="10593"/>
                    <a:pt x="1448" y="10796"/>
                    <a:pt x="1477" y="10998"/>
                  </a:cubicBezTo>
                  <a:cubicBezTo>
                    <a:pt x="1477" y="11056"/>
                    <a:pt x="1506" y="11114"/>
                    <a:pt x="1506" y="11172"/>
                  </a:cubicBezTo>
                  <a:cubicBezTo>
                    <a:pt x="1621" y="11867"/>
                    <a:pt x="1621" y="11982"/>
                    <a:pt x="1708" y="13082"/>
                  </a:cubicBezTo>
                  <a:cubicBezTo>
                    <a:pt x="1708" y="13169"/>
                    <a:pt x="1708" y="13256"/>
                    <a:pt x="1708" y="13314"/>
                  </a:cubicBezTo>
                  <a:cubicBezTo>
                    <a:pt x="1708" y="13343"/>
                    <a:pt x="1708" y="13372"/>
                    <a:pt x="1708" y="13372"/>
                  </a:cubicBezTo>
                  <a:cubicBezTo>
                    <a:pt x="1708" y="13430"/>
                    <a:pt x="1708" y="13459"/>
                    <a:pt x="1708" y="13487"/>
                  </a:cubicBezTo>
                  <a:lnTo>
                    <a:pt x="1708" y="13545"/>
                  </a:lnTo>
                  <a:lnTo>
                    <a:pt x="2374" y="13574"/>
                  </a:lnTo>
                  <a:cubicBezTo>
                    <a:pt x="2586" y="13574"/>
                    <a:pt x="2708" y="13587"/>
                    <a:pt x="2783" y="13587"/>
                  </a:cubicBezTo>
                  <a:cubicBezTo>
                    <a:pt x="2821" y="13587"/>
                    <a:pt x="2847" y="13584"/>
                    <a:pt x="2866" y="13574"/>
                  </a:cubicBezTo>
                  <a:cubicBezTo>
                    <a:pt x="2924" y="13545"/>
                    <a:pt x="3040" y="13516"/>
                    <a:pt x="3561" y="13516"/>
                  </a:cubicBezTo>
                  <a:cubicBezTo>
                    <a:pt x="3763" y="13516"/>
                    <a:pt x="3879" y="13487"/>
                    <a:pt x="3995" y="13487"/>
                  </a:cubicBezTo>
                  <a:lnTo>
                    <a:pt x="4197" y="13487"/>
                  </a:lnTo>
                  <a:cubicBezTo>
                    <a:pt x="4313" y="13487"/>
                    <a:pt x="4371" y="13516"/>
                    <a:pt x="4458" y="13545"/>
                  </a:cubicBezTo>
                  <a:cubicBezTo>
                    <a:pt x="4545" y="13574"/>
                    <a:pt x="4660" y="13603"/>
                    <a:pt x="4921" y="13661"/>
                  </a:cubicBezTo>
                  <a:cubicBezTo>
                    <a:pt x="5384" y="13777"/>
                    <a:pt x="5442" y="13777"/>
                    <a:pt x="5616" y="13979"/>
                  </a:cubicBezTo>
                  <a:cubicBezTo>
                    <a:pt x="5702" y="14066"/>
                    <a:pt x="5876" y="14269"/>
                    <a:pt x="6426" y="14674"/>
                  </a:cubicBezTo>
                  <a:cubicBezTo>
                    <a:pt x="6600" y="14761"/>
                    <a:pt x="6715" y="14848"/>
                    <a:pt x="6773" y="14877"/>
                  </a:cubicBezTo>
                  <a:cubicBezTo>
                    <a:pt x="6744" y="14674"/>
                    <a:pt x="6744" y="14414"/>
                    <a:pt x="6831" y="14182"/>
                  </a:cubicBezTo>
                  <a:cubicBezTo>
                    <a:pt x="7034" y="13719"/>
                    <a:pt x="7121" y="13661"/>
                    <a:pt x="7497" y="13487"/>
                  </a:cubicBezTo>
                  <a:cubicBezTo>
                    <a:pt x="7613" y="13459"/>
                    <a:pt x="7757" y="13401"/>
                    <a:pt x="7989" y="13314"/>
                  </a:cubicBezTo>
                  <a:cubicBezTo>
                    <a:pt x="8249" y="13169"/>
                    <a:pt x="8394" y="13140"/>
                    <a:pt x="8510" y="13140"/>
                  </a:cubicBezTo>
                  <a:cubicBezTo>
                    <a:pt x="8770" y="13140"/>
                    <a:pt x="8857" y="13372"/>
                    <a:pt x="8886" y="13430"/>
                  </a:cubicBezTo>
                  <a:cubicBezTo>
                    <a:pt x="8886" y="13430"/>
                    <a:pt x="8886" y="13459"/>
                    <a:pt x="8915" y="13459"/>
                  </a:cubicBezTo>
                  <a:cubicBezTo>
                    <a:pt x="9349" y="13574"/>
                    <a:pt x="9436" y="13951"/>
                    <a:pt x="9494" y="14182"/>
                  </a:cubicBezTo>
                  <a:cubicBezTo>
                    <a:pt x="9523" y="14298"/>
                    <a:pt x="9523" y="14414"/>
                    <a:pt x="9581" y="14529"/>
                  </a:cubicBezTo>
                  <a:cubicBezTo>
                    <a:pt x="9610" y="14529"/>
                    <a:pt x="9610" y="14558"/>
                    <a:pt x="9610" y="14558"/>
                  </a:cubicBezTo>
                  <a:cubicBezTo>
                    <a:pt x="9667" y="14544"/>
                    <a:pt x="9740" y="14537"/>
                    <a:pt x="9819" y="14537"/>
                  </a:cubicBezTo>
                  <a:cubicBezTo>
                    <a:pt x="9899" y="14537"/>
                    <a:pt x="9986" y="14544"/>
                    <a:pt x="10073" y="14558"/>
                  </a:cubicBezTo>
                  <a:cubicBezTo>
                    <a:pt x="10449" y="14674"/>
                    <a:pt x="10536" y="14819"/>
                    <a:pt x="10652" y="15079"/>
                  </a:cubicBezTo>
                  <a:cubicBezTo>
                    <a:pt x="10709" y="15224"/>
                    <a:pt x="10825" y="15456"/>
                    <a:pt x="11115" y="15832"/>
                  </a:cubicBezTo>
                  <a:cubicBezTo>
                    <a:pt x="11173" y="15919"/>
                    <a:pt x="11230" y="15977"/>
                    <a:pt x="11259" y="16034"/>
                  </a:cubicBezTo>
                  <a:cubicBezTo>
                    <a:pt x="11317" y="15890"/>
                    <a:pt x="11433" y="15716"/>
                    <a:pt x="11636" y="15629"/>
                  </a:cubicBezTo>
                  <a:cubicBezTo>
                    <a:pt x="11838" y="15542"/>
                    <a:pt x="11983" y="15456"/>
                    <a:pt x="12070" y="15369"/>
                  </a:cubicBezTo>
                  <a:cubicBezTo>
                    <a:pt x="12157" y="15311"/>
                    <a:pt x="12243" y="15253"/>
                    <a:pt x="12330" y="15253"/>
                  </a:cubicBezTo>
                  <a:lnTo>
                    <a:pt x="12417" y="15253"/>
                  </a:lnTo>
                  <a:lnTo>
                    <a:pt x="12504" y="15311"/>
                  </a:lnTo>
                  <a:cubicBezTo>
                    <a:pt x="12591" y="15369"/>
                    <a:pt x="12620" y="15456"/>
                    <a:pt x="12706" y="15658"/>
                  </a:cubicBezTo>
                  <a:cubicBezTo>
                    <a:pt x="12938" y="16150"/>
                    <a:pt x="13083" y="16440"/>
                    <a:pt x="13170" y="16526"/>
                  </a:cubicBezTo>
                  <a:cubicBezTo>
                    <a:pt x="13401" y="16469"/>
                    <a:pt x="13806" y="16266"/>
                    <a:pt x="14183" y="16005"/>
                  </a:cubicBezTo>
                  <a:cubicBezTo>
                    <a:pt x="13806" y="16005"/>
                    <a:pt x="13517" y="15977"/>
                    <a:pt x="13401" y="15745"/>
                  </a:cubicBezTo>
                  <a:cubicBezTo>
                    <a:pt x="13343" y="15629"/>
                    <a:pt x="13343" y="15485"/>
                    <a:pt x="13372" y="15340"/>
                  </a:cubicBezTo>
                  <a:cubicBezTo>
                    <a:pt x="13546" y="14877"/>
                    <a:pt x="13604" y="14819"/>
                    <a:pt x="14038" y="14414"/>
                  </a:cubicBezTo>
                  <a:lnTo>
                    <a:pt x="14154" y="14327"/>
                  </a:lnTo>
                  <a:cubicBezTo>
                    <a:pt x="14298" y="14211"/>
                    <a:pt x="14443" y="14153"/>
                    <a:pt x="14588" y="14153"/>
                  </a:cubicBezTo>
                  <a:cubicBezTo>
                    <a:pt x="14819" y="14153"/>
                    <a:pt x="14993" y="14298"/>
                    <a:pt x="15167" y="14443"/>
                  </a:cubicBezTo>
                  <a:cubicBezTo>
                    <a:pt x="15340" y="14587"/>
                    <a:pt x="15485" y="14703"/>
                    <a:pt x="15688" y="14732"/>
                  </a:cubicBezTo>
                  <a:lnTo>
                    <a:pt x="15774" y="14761"/>
                  </a:lnTo>
                  <a:lnTo>
                    <a:pt x="15803" y="14761"/>
                  </a:lnTo>
                  <a:cubicBezTo>
                    <a:pt x="15659" y="14703"/>
                    <a:pt x="15572" y="14587"/>
                    <a:pt x="15543" y="14414"/>
                  </a:cubicBezTo>
                  <a:cubicBezTo>
                    <a:pt x="15485" y="14124"/>
                    <a:pt x="15688" y="13951"/>
                    <a:pt x="15861" y="13806"/>
                  </a:cubicBezTo>
                  <a:cubicBezTo>
                    <a:pt x="15919" y="13777"/>
                    <a:pt x="15977" y="13748"/>
                    <a:pt x="16035" y="13690"/>
                  </a:cubicBezTo>
                  <a:lnTo>
                    <a:pt x="16093" y="13285"/>
                  </a:lnTo>
                  <a:lnTo>
                    <a:pt x="16093" y="13285"/>
                  </a:lnTo>
                  <a:cubicBezTo>
                    <a:pt x="16064" y="13314"/>
                    <a:pt x="16035" y="13314"/>
                    <a:pt x="15977" y="13314"/>
                  </a:cubicBezTo>
                  <a:lnTo>
                    <a:pt x="15890" y="13314"/>
                  </a:lnTo>
                  <a:cubicBezTo>
                    <a:pt x="15745" y="13314"/>
                    <a:pt x="15282" y="13343"/>
                    <a:pt x="14067" y="13430"/>
                  </a:cubicBezTo>
                  <a:cubicBezTo>
                    <a:pt x="13893" y="13430"/>
                    <a:pt x="13777" y="13459"/>
                    <a:pt x="13662" y="13459"/>
                  </a:cubicBezTo>
                  <a:cubicBezTo>
                    <a:pt x="13083" y="13459"/>
                    <a:pt x="12764" y="13314"/>
                    <a:pt x="12591" y="13053"/>
                  </a:cubicBezTo>
                  <a:cubicBezTo>
                    <a:pt x="12417" y="12735"/>
                    <a:pt x="12533" y="12388"/>
                    <a:pt x="12591" y="12156"/>
                  </a:cubicBezTo>
                  <a:cubicBezTo>
                    <a:pt x="12620" y="12069"/>
                    <a:pt x="12649" y="11982"/>
                    <a:pt x="12649" y="11925"/>
                  </a:cubicBezTo>
                  <a:cubicBezTo>
                    <a:pt x="12678" y="11375"/>
                    <a:pt x="13054" y="11085"/>
                    <a:pt x="13372" y="10825"/>
                  </a:cubicBezTo>
                  <a:cubicBezTo>
                    <a:pt x="13459" y="10767"/>
                    <a:pt x="13546" y="10680"/>
                    <a:pt x="13604" y="10622"/>
                  </a:cubicBezTo>
                  <a:cubicBezTo>
                    <a:pt x="13748" y="10506"/>
                    <a:pt x="13864" y="10448"/>
                    <a:pt x="14009" y="10448"/>
                  </a:cubicBezTo>
                  <a:cubicBezTo>
                    <a:pt x="14240" y="10448"/>
                    <a:pt x="14414" y="10680"/>
                    <a:pt x="14588" y="10883"/>
                  </a:cubicBezTo>
                  <a:cubicBezTo>
                    <a:pt x="14675" y="10998"/>
                    <a:pt x="14761" y="11143"/>
                    <a:pt x="14877" y="11259"/>
                  </a:cubicBezTo>
                  <a:cubicBezTo>
                    <a:pt x="14935" y="11288"/>
                    <a:pt x="15080" y="11404"/>
                    <a:pt x="15543" y="11404"/>
                  </a:cubicBezTo>
                  <a:cubicBezTo>
                    <a:pt x="15890" y="11404"/>
                    <a:pt x="16237" y="11346"/>
                    <a:pt x="16411" y="11288"/>
                  </a:cubicBezTo>
                  <a:cubicBezTo>
                    <a:pt x="16411" y="11259"/>
                    <a:pt x="16411" y="11259"/>
                    <a:pt x="16382" y="11230"/>
                  </a:cubicBezTo>
                  <a:lnTo>
                    <a:pt x="16382" y="11201"/>
                  </a:lnTo>
                  <a:cubicBezTo>
                    <a:pt x="16382" y="11172"/>
                    <a:pt x="16353" y="11143"/>
                    <a:pt x="16353" y="11114"/>
                  </a:cubicBezTo>
                  <a:cubicBezTo>
                    <a:pt x="16353" y="11085"/>
                    <a:pt x="16353" y="11085"/>
                    <a:pt x="16353" y="11056"/>
                  </a:cubicBezTo>
                  <a:cubicBezTo>
                    <a:pt x="16324" y="11027"/>
                    <a:pt x="16324" y="11027"/>
                    <a:pt x="16324" y="10998"/>
                  </a:cubicBezTo>
                  <a:cubicBezTo>
                    <a:pt x="16295" y="10941"/>
                    <a:pt x="16295" y="10883"/>
                    <a:pt x="16295" y="10825"/>
                  </a:cubicBezTo>
                  <a:cubicBezTo>
                    <a:pt x="16266" y="10767"/>
                    <a:pt x="16237" y="10738"/>
                    <a:pt x="16237" y="10738"/>
                  </a:cubicBezTo>
                  <a:lnTo>
                    <a:pt x="16122" y="10738"/>
                  </a:lnTo>
                  <a:cubicBezTo>
                    <a:pt x="15948" y="10738"/>
                    <a:pt x="15659" y="10709"/>
                    <a:pt x="15282" y="10506"/>
                  </a:cubicBezTo>
                  <a:cubicBezTo>
                    <a:pt x="15080" y="10391"/>
                    <a:pt x="14877" y="10246"/>
                    <a:pt x="14819" y="9956"/>
                  </a:cubicBezTo>
                  <a:cubicBezTo>
                    <a:pt x="14761" y="9667"/>
                    <a:pt x="14935" y="9436"/>
                    <a:pt x="15109" y="9233"/>
                  </a:cubicBezTo>
                  <a:cubicBezTo>
                    <a:pt x="15253" y="9030"/>
                    <a:pt x="15398" y="8828"/>
                    <a:pt x="15485" y="8509"/>
                  </a:cubicBezTo>
                  <a:lnTo>
                    <a:pt x="15485" y="8509"/>
                  </a:lnTo>
                  <a:cubicBezTo>
                    <a:pt x="15427" y="8538"/>
                    <a:pt x="15369" y="8567"/>
                    <a:pt x="15311" y="8567"/>
                  </a:cubicBezTo>
                  <a:cubicBezTo>
                    <a:pt x="14993" y="8712"/>
                    <a:pt x="14559" y="8857"/>
                    <a:pt x="14038" y="8886"/>
                  </a:cubicBezTo>
                  <a:cubicBezTo>
                    <a:pt x="13835" y="8915"/>
                    <a:pt x="13691" y="8915"/>
                    <a:pt x="13546" y="8915"/>
                  </a:cubicBezTo>
                  <a:cubicBezTo>
                    <a:pt x="13141" y="8915"/>
                    <a:pt x="12996" y="8857"/>
                    <a:pt x="12822" y="8741"/>
                  </a:cubicBezTo>
                  <a:cubicBezTo>
                    <a:pt x="12764" y="8712"/>
                    <a:pt x="12706" y="8683"/>
                    <a:pt x="12533" y="8625"/>
                  </a:cubicBezTo>
                  <a:cubicBezTo>
                    <a:pt x="12416" y="8612"/>
                    <a:pt x="12363" y="8599"/>
                    <a:pt x="12317" y="8599"/>
                  </a:cubicBezTo>
                  <a:cubicBezTo>
                    <a:pt x="12260" y="8599"/>
                    <a:pt x="12214" y="8619"/>
                    <a:pt x="12070" y="8683"/>
                  </a:cubicBezTo>
                  <a:cubicBezTo>
                    <a:pt x="11867" y="8799"/>
                    <a:pt x="11520" y="8943"/>
                    <a:pt x="10680" y="9204"/>
                  </a:cubicBezTo>
                  <a:lnTo>
                    <a:pt x="10623" y="9233"/>
                  </a:lnTo>
                  <a:cubicBezTo>
                    <a:pt x="9928" y="9436"/>
                    <a:pt x="9812" y="9464"/>
                    <a:pt x="9725" y="9464"/>
                  </a:cubicBezTo>
                  <a:cubicBezTo>
                    <a:pt x="9610" y="9464"/>
                    <a:pt x="9552" y="9436"/>
                    <a:pt x="9494" y="9349"/>
                  </a:cubicBezTo>
                  <a:cubicBezTo>
                    <a:pt x="9436" y="9320"/>
                    <a:pt x="9349" y="9320"/>
                    <a:pt x="9204" y="9320"/>
                  </a:cubicBezTo>
                  <a:lnTo>
                    <a:pt x="8915" y="9320"/>
                  </a:lnTo>
                  <a:cubicBezTo>
                    <a:pt x="8481" y="9320"/>
                    <a:pt x="8249" y="9291"/>
                    <a:pt x="8134" y="9059"/>
                  </a:cubicBezTo>
                  <a:cubicBezTo>
                    <a:pt x="8047" y="8857"/>
                    <a:pt x="8134" y="8683"/>
                    <a:pt x="8162" y="8567"/>
                  </a:cubicBezTo>
                  <a:cubicBezTo>
                    <a:pt x="8162" y="8567"/>
                    <a:pt x="8191" y="8538"/>
                    <a:pt x="8191" y="8538"/>
                  </a:cubicBezTo>
                  <a:cubicBezTo>
                    <a:pt x="8191" y="8509"/>
                    <a:pt x="8191" y="8480"/>
                    <a:pt x="8220" y="8480"/>
                  </a:cubicBezTo>
                  <a:cubicBezTo>
                    <a:pt x="7989" y="7988"/>
                    <a:pt x="8278" y="7670"/>
                    <a:pt x="8539" y="7410"/>
                  </a:cubicBezTo>
                  <a:cubicBezTo>
                    <a:pt x="8654" y="7294"/>
                    <a:pt x="8828" y="7120"/>
                    <a:pt x="9002" y="6918"/>
                  </a:cubicBezTo>
                  <a:cubicBezTo>
                    <a:pt x="9204" y="6657"/>
                    <a:pt x="9175" y="6570"/>
                    <a:pt x="9147" y="6339"/>
                  </a:cubicBezTo>
                  <a:cubicBezTo>
                    <a:pt x="9118" y="6107"/>
                    <a:pt x="9060" y="5789"/>
                    <a:pt x="9233" y="5326"/>
                  </a:cubicBezTo>
                  <a:cubicBezTo>
                    <a:pt x="9436" y="4747"/>
                    <a:pt x="9667" y="4342"/>
                    <a:pt x="9841" y="3965"/>
                  </a:cubicBezTo>
                  <a:cubicBezTo>
                    <a:pt x="9899" y="3850"/>
                    <a:pt x="9986" y="3705"/>
                    <a:pt x="10044" y="3560"/>
                  </a:cubicBezTo>
                  <a:cubicBezTo>
                    <a:pt x="10160" y="3329"/>
                    <a:pt x="10333" y="3097"/>
                    <a:pt x="10478" y="2866"/>
                  </a:cubicBezTo>
                  <a:cubicBezTo>
                    <a:pt x="10536" y="2779"/>
                    <a:pt x="10594" y="2692"/>
                    <a:pt x="10623" y="2634"/>
                  </a:cubicBezTo>
                  <a:cubicBezTo>
                    <a:pt x="10565" y="2518"/>
                    <a:pt x="10449" y="2345"/>
                    <a:pt x="10246" y="2113"/>
                  </a:cubicBezTo>
                  <a:lnTo>
                    <a:pt x="10131" y="1997"/>
                  </a:lnTo>
                  <a:cubicBezTo>
                    <a:pt x="9899" y="1737"/>
                    <a:pt x="9899" y="1679"/>
                    <a:pt x="9725" y="1274"/>
                  </a:cubicBezTo>
                  <a:cubicBezTo>
                    <a:pt x="9696" y="1245"/>
                    <a:pt x="9696" y="1216"/>
                    <a:pt x="9667" y="1158"/>
                  </a:cubicBezTo>
                  <a:cubicBezTo>
                    <a:pt x="9667" y="1158"/>
                    <a:pt x="9667" y="1129"/>
                    <a:pt x="9667" y="1129"/>
                  </a:cubicBezTo>
                  <a:cubicBezTo>
                    <a:pt x="9639" y="1100"/>
                    <a:pt x="9639" y="1042"/>
                    <a:pt x="9639" y="1013"/>
                  </a:cubicBezTo>
                  <a:cubicBezTo>
                    <a:pt x="9639" y="1013"/>
                    <a:pt x="9639" y="984"/>
                    <a:pt x="9639" y="984"/>
                  </a:cubicBezTo>
                  <a:cubicBezTo>
                    <a:pt x="9610" y="926"/>
                    <a:pt x="9610" y="869"/>
                    <a:pt x="9610" y="840"/>
                  </a:cubicBezTo>
                  <a:cubicBezTo>
                    <a:pt x="9581" y="811"/>
                    <a:pt x="9581" y="811"/>
                    <a:pt x="9581" y="811"/>
                  </a:cubicBezTo>
                  <a:cubicBezTo>
                    <a:pt x="9581" y="753"/>
                    <a:pt x="9581" y="724"/>
                    <a:pt x="9581" y="666"/>
                  </a:cubicBezTo>
                  <a:cubicBezTo>
                    <a:pt x="9581" y="666"/>
                    <a:pt x="9581" y="637"/>
                    <a:pt x="9581" y="608"/>
                  </a:cubicBezTo>
                  <a:cubicBezTo>
                    <a:pt x="9552" y="579"/>
                    <a:pt x="9552" y="550"/>
                    <a:pt x="9552" y="521"/>
                  </a:cubicBezTo>
                  <a:cubicBezTo>
                    <a:pt x="9552" y="492"/>
                    <a:pt x="9552" y="463"/>
                    <a:pt x="9552" y="463"/>
                  </a:cubicBezTo>
                  <a:cubicBezTo>
                    <a:pt x="9552" y="405"/>
                    <a:pt x="9552" y="376"/>
                    <a:pt x="9523" y="319"/>
                  </a:cubicBezTo>
                  <a:cubicBezTo>
                    <a:pt x="9523" y="290"/>
                    <a:pt x="9523" y="290"/>
                    <a:pt x="9523" y="261"/>
                  </a:cubicBezTo>
                  <a:cubicBezTo>
                    <a:pt x="9523" y="232"/>
                    <a:pt x="9523" y="203"/>
                    <a:pt x="9523" y="174"/>
                  </a:cubicBezTo>
                  <a:cubicBezTo>
                    <a:pt x="9523" y="145"/>
                    <a:pt x="9523" y="116"/>
                    <a:pt x="9523" y="116"/>
                  </a:cubicBezTo>
                  <a:cubicBezTo>
                    <a:pt x="9523" y="87"/>
                    <a:pt x="9523" y="58"/>
                    <a:pt x="9523" y="29"/>
                  </a:cubicBezTo>
                  <a:cubicBezTo>
                    <a:pt x="9523" y="29"/>
                    <a:pt x="9523" y="0"/>
                    <a:pt x="95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6"/>
            <p:cNvSpPr/>
            <p:nvPr/>
          </p:nvSpPr>
          <p:spPr>
            <a:xfrm>
              <a:off x="6501847" y="3896776"/>
              <a:ext cx="3533" cy="8446"/>
            </a:xfrm>
            <a:custGeom>
              <a:rect b="b" l="l" r="r" t="t"/>
              <a:pathLst>
                <a:path extrusionOk="0" h="349" w="146">
                  <a:moveTo>
                    <a:pt x="145" y="1"/>
                  </a:moveTo>
                  <a:lnTo>
                    <a:pt x="1" y="348"/>
                  </a:lnTo>
                  <a:cubicBezTo>
                    <a:pt x="88" y="261"/>
                    <a:pt x="145" y="175"/>
                    <a:pt x="145" y="117"/>
                  </a:cubicBezTo>
                  <a:lnTo>
                    <a:pt x="1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6"/>
            <p:cNvSpPr/>
            <p:nvPr/>
          </p:nvSpPr>
          <p:spPr>
            <a:xfrm>
              <a:off x="6506760" y="3935302"/>
              <a:ext cx="58153" cy="32259"/>
            </a:xfrm>
            <a:custGeom>
              <a:rect b="b" l="l" r="r" t="t"/>
              <a:pathLst>
                <a:path extrusionOk="0" h="1333" w="2403">
                  <a:moveTo>
                    <a:pt x="1274" y="1"/>
                  </a:moveTo>
                  <a:cubicBezTo>
                    <a:pt x="1274" y="1"/>
                    <a:pt x="1216" y="1"/>
                    <a:pt x="1187" y="30"/>
                  </a:cubicBezTo>
                  <a:cubicBezTo>
                    <a:pt x="1071" y="59"/>
                    <a:pt x="926" y="88"/>
                    <a:pt x="666" y="88"/>
                  </a:cubicBezTo>
                  <a:cubicBezTo>
                    <a:pt x="492" y="88"/>
                    <a:pt x="290" y="59"/>
                    <a:pt x="58" y="30"/>
                  </a:cubicBezTo>
                  <a:lnTo>
                    <a:pt x="0" y="30"/>
                  </a:lnTo>
                  <a:cubicBezTo>
                    <a:pt x="29" y="30"/>
                    <a:pt x="29" y="30"/>
                    <a:pt x="58" y="59"/>
                  </a:cubicBezTo>
                  <a:cubicBezTo>
                    <a:pt x="116" y="88"/>
                    <a:pt x="232" y="145"/>
                    <a:pt x="434" y="261"/>
                  </a:cubicBezTo>
                  <a:cubicBezTo>
                    <a:pt x="811" y="464"/>
                    <a:pt x="926" y="522"/>
                    <a:pt x="1013" y="782"/>
                  </a:cubicBezTo>
                  <a:cubicBezTo>
                    <a:pt x="1042" y="840"/>
                    <a:pt x="1071" y="927"/>
                    <a:pt x="1216" y="1158"/>
                  </a:cubicBezTo>
                  <a:cubicBezTo>
                    <a:pt x="1332" y="1303"/>
                    <a:pt x="1505" y="1332"/>
                    <a:pt x="1650" y="1332"/>
                  </a:cubicBezTo>
                  <a:cubicBezTo>
                    <a:pt x="1968" y="1332"/>
                    <a:pt x="2287" y="1158"/>
                    <a:pt x="2403" y="1043"/>
                  </a:cubicBezTo>
                  <a:cubicBezTo>
                    <a:pt x="2258" y="927"/>
                    <a:pt x="2026" y="753"/>
                    <a:pt x="1679" y="377"/>
                  </a:cubicBezTo>
                  <a:cubicBezTo>
                    <a:pt x="1447" y="145"/>
                    <a:pt x="1303" y="1"/>
                    <a:pt x="1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6"/>
            <p:cNvSpPr/>
            <p:nvPr/>
          </p:nvSpPr>
          <p:spPr>
            <a:xfrm>
              <a:off x="6322550" y="3347654"/>
              <a:ext cx="282995" cy="491018"/>
            </a:xfrm>
            <a:custGeom>
              <a:rect b="b" l="l" r="r" t="t"/>
              <a:pathLst>
                <a:path extrusionOk="0" h="20290" w="11694">
                  <a:moveTo>
                    <a:pt x="4892" y="1"/>
                  </a:moveTo>
                  <a:cubicBezTo>
                    <a:pt x="4892" y="30"/>
                    <a:pt x="4863" y="30"/>
                    <a:pt x="4863" y="59"/>
                  </a:cubicBezTo>
                  <a:cubicBezTo>
                    <a:pt x="4863" y="59"/>
                    <a:pt x="4863" y="88"/>
                    <a:pt x="4863" y="117"/>
                  </a:cubicBezTo>
                  <a:cubicBezTo>
                    <a:pt x="4863" y="146"/>
                    <a:pt x="4834" y="175"/>
                    <a:pt x="4834" y="175"/>
                  </a:cubicBezTo>
                  <a:cubicBezTo>
                    <a:pt x="4834" y="204"/>
                    <a:pt x="4834" y="232"/>
                    <a:pt x="4805" y="261"/>
                  </a:cubicBezTo>
                  <a:cubicBezTo>
                    <a:pt x="4805" y="290"/>
                    <a:pt x="4805" y="319"/>
                    <a:pt x="4805" y="348"/>
                  </a:cubicBezTo>
                  <a:cubicBezTo>
                    <a:pt x="4776" y="377"/>
                    <a:pt x="4776" y="406"/>
                    <a:pt x="4776" y="464"/>
                  </a:cubicBezTo>
                  <a:cubicBezTo>
                    <a:pt x="4747" y="464"/>
                    <a:pt x="4747" y="493"/>
                    <a:pt x="4747" y="522"/>
                  </a:cubicBezTo>
                  <a:cubicBezTo>
                    <a:pt x="4718" y="580"/>
                    <a:pt x="4718" y="667"/>
                    <a:pt x="4689" y="724"/>
                  </a:cubicBezTo>
                  <a:cubicBezTo>
                    <a:pt x="4458" y="1477"/>
                    <a:pt x="4255" y="1737"/>
                    <a:pt x="3879" y="2172"/>
                  </a:cubicBezTo>
                  <a:cubicBezTo>
                    <a:pt x="3705" y="2374"/>
                    <a:pt x="3474" y="2635"/>
                    <a:pt x="3184" y="3040"/>
                  </a:cubicBezTo>
                  <a:cubicBezTo>
                    <a:pt x="2634" y="3792"/>
                    <a:pt x="2345" y="4227"/>
                    <a:pt x="1997" y="4719"/>
                  </a:cubicBezTo>
                  <a:cubicBezTo>
                    <a:pt x="1824" y="5008"/>
                    <a:pt x="1592" y="5326"/>
                    <a:pt x="1303" y="5760"/>
                  </a:cubicBezTo>
                  <a:cubicBezTo>
                    <a:pt x="1158" y="5992"/>
                    <a:pt x="1071" y="6108"/>
                    <a:pt x="1042" y="6195"/>
                  </a:cubicBezTo>
                  <a:cubicBezTo>
                    <a:pt x="1071" y="6195"/>
                    <a:pt x="1100" y="6224"/>
                    <a:pt x="1129" y="6224"/>
                  </a:cubicBezTo>
                  <a:cubicBezTo>
                    <a:pt x="1274" y="6310"/>
                    <a:pt x="1477" y="6455"/>
                    <a:pt x="1650" y="6716"/>
                  </a:cubicBezTo>
                  <a:cubicBezTo>
                    <a:pt x="1650" y="6745"/>
                    <a:pt x="1679" y="6802"/>
                    <a:pt x="1708" y="6860"/>
                  </a:cubicBezTo>
                  <a:cubicBezTo>
                    <a:pt x="1708" y="6860"/>
                    <a:pt x="1708" y="6889"/>
                    <a:pt x="1708" y="6918"/>
                  </a:cubicBezTo>
                  <a:cubicBezTo>
                    <a:pt x="1737" y="6947"/>
                    <a:pt x="1737" y="6976"/>
                    <a:pt x="1737" y="7005"/>
                  </a:cubicBezTo>
                  <a:lnTo>
                    <a:pt x="1766" y="7063"/>
                  </a:lnTo>
                  <a:cubicBezTo>
                    <a:pt x="1766" y="7121"/>
                    <a:pt x="1766" y="7150"/>
                    <a:pt x="1766" y="7179"/>
                  </a:cubicBezTo>
                  <a:cubicBezTo>
                    <a:pt x="1766" y="7208"/>
                    <a:pt x="1766" y="7237"/>
                    <a:pt x="1766" y="7237"/>
                  </a:cubicBezTo>
                  <a:cubicBezTo>
                    <a:pt x="1766" y="7294"/>
                    <a:pt x="1766" y="7323"/>
                    <a:pt x="1766" y="7352"/>
                  </a:cubicBezTo>
                  <a:lnTo>
                    <a:pt x="1766" y="7439"/>
                  </a:lnTo>
                  <a:cubicBezTo>
                    <a:pt x="1766" y="7468"/>
                    <a:pt x="1766" y="7497"/>
                    <a:pt x="1766" y="7526"/>
                  </a:cubicBezTo>
                  <a:cubicBezTo>
                    <a:pt x="1766" y="7555"/>
                    <a:pt x="1766" y="7584"/>
                    <a:pt x="1766" y="7613"/>
                  </a:cubicBezTo>
                  <a:cubicBezTo>
                    <a:pt x="1766" y="7642"/>
                    <a:pt x="1766" y="7671"/>
                    <a:pt x="1766" y="7729"/>
                  </a:cubicBezTo>
                  <a:cubicBezTo>
                    <a:pt x="1766" y="7758"/>
                    <a:pt x="1766" y="7758"/>
                    <a:pt x="1737" y="7786"/>
                  </a:cubicBezTo>
                  <a:cubicBezTo>
                    <a:pt x="1737" y="7844"/>
                    <a:pt x="1737" y="7873"/>
                    <a:pt x="1737" y="7902"/>
                  </a:cubicBezTo>
                  <a:cubicBezTo>
                    <a:pt x="1737" y="7931"/>
                    <a:pt x="1708" y="7960"/>
                    <a:pt x="1708" y="7989"/>
                  </a:cubicBezTo>
                  <a:lnTo>
                    <a:pt x="1708" y="8076"/>
                  </a:lnTo>
                  <a:cubicBezTo>
                    <a:pt x="1679" y="8105"/>
                    <a:pt x="1679" y="8134"/>
                    <a:pt x="1679" y="8163"/>
                  </a:cubicBezTo>
                  <a:cubicBezTo>
                    <a:pt x="1679" y="8192"/>
                    <a:pt x="1650" y="8221"/>
                    <a:pt x="1650" y="8250"/>
                  </a:cubicBezTo>
                  <a:cubicBezTo>
                    <a:pt x="1650" y="8278"/>
                    <a:pt x="1621" y="8307"/>
                    <a:pt x="1621" y="8336"/>
                  </a:cubicBezTo>
                  <a:cubicBezTo>
                    <a:pt x="1621" y="8365"/>
                    <a:pt x="1621" y="8394"/>
                    <a:pt x="1592" y="8423"/>
                  </a:cubicBezTo>
                  <a:cubicBezTo>
                    <a:pt x="1592" y="8452"/>
                    <a:pt x="1592" y="8481"/>
                    <a:pt x="1592" y="8510"/>
                  </a:cubicBezTo>
                  <a:cubicBezTo>
                    <a:pt x="1563" y="8539"/>
                    <a:pt x="1563" y="8568"/>
                    <a:pt x="1563" y="8597"/>
                  </a:cubicBezTo>
                  <a:cubicBezTo>
                    <a:pt x="1534" y="8626"/>
                    <a:pt x="1534" y="8626"/>
                    <a:pt x="1534" y="8655"/>
                  </a:cubicBezTo>
                  <a:cubicBezTo>
                    <a:pt x="1534" y="8684"/>
                    <a:pt x="1505" y="8713"/>
                    <a:pt x="1505" y="8713"/>
                  </a:cubicBezTo>
                  <a:cubicBezTo>
                    <a:pt x="1448" y="8886"/>
                    <a:pt x="1390" y="9031"/>
                    <a:pt x="1361" y="9118"/>
                  </a:cubicBezTo>
                  <a:cubicBezTo>
                    <a:pt x="1361" y="9523"/>
                    <a:pt x="1390" y="10131"/>
                    <a:pt x="1505" y="10362"/>
                  </a:cubicBezTo>
                  <a:cubicBezTo>
                    <a:pt x="1650" y="10681"/>
                    <a:pt x="1650" y="10681"/>
                    <a:pt x="1824" y="10912"/>
                  </a:cubicBezTo>
                  <a:lnTo>
                    <a:pt x="1940" y="11028"/>
                  </a:lnTo>
                  <a:cubicBezTo>
                    <a:pt x="2171" y="11289"/>
                    <a:pt x="2287" y="11491"/>
                    <a:pt x="2374" y="11607"/>
                  </a:cubicBezTo>
                  <a:cubicBezTo>
                    <a:pt x="2403" y="11636"/>
                    <a:pt x="2432" y="11694"/>
                    <a:pt x="2461" y="11723"/>
                  </a:cubicBezTo>
                  <a:cubicBezTo>
                    <a:pt x="2692" y="12012"/>
                    <a:pt x="2461" y="12330"/>
                    <a:pt x="2200" y="12707"/>
                  </a:cubicBezTo>
                  <a:cubicBezTo>
                    <a:pt x="2055" y="12909"/>
                    <a:pt x="1911" y="13141"/>
                    <a:pt x="1824" y="13314"/>
                  </a:cubicBezTo>
                  <a:cubicBezTo>
                    <a:pt x="1766" y="13459"/>
                    <a:pt x="1679" y="13604"/>
                    <a:pt x="1621" y="13749"/>
                  </a:cubicBezTo>
                  <a:cubicBezTo>
                    <a:pt x="1448" y="14096"/>
                    <a:pt x="1245" y="14472"/>
                    <a:pt x="1042" y="15022"/>
                  </a:cubicBezTo>
                  <a:cubicBezTo>
                    <a:pt x="956" y="15283"/>
                    <a:pt x="956" y="15427"/>
                    <a:pt x="984" y="15630"/>
                  </a:cubicBezTo>
                  <a:cubicBezTo>
                    <a:pt x="1042" y="15977"/>
                    <a:pt x="1071" y="16325"/>
                    <a:pt x="695" y="16788"/>
                  </a:cubicBezTo>
                  <a:cubicBezTo>
                    <a:pt x="492" y="17048"/>
                    <a:pt x="319" y="17222"/>
                    <a:pt x="203" y="17337"/>
                  </a:cubicBezTo>
                  <a:cubicBezTo>
                    <a:pt x="116" y="17424"/>
                    <a:pt x="29" y="17511"/>
                    <a:pt x="0" y="17540"/>
                  </a:cubicBezTo>
                  <a:cubicBezTo>
                    <a:pt x="87" y="17743"/>
                    <a:pt x="87" y="17916"/>
                    <a:pt x="58" y="18061"/>
                  </a:cubicBezTo>
                  <a:lnTo>
                    <a:pt x="695" y="18061"/>
                  </a:lnTo>
                  <a:cubicBezTo>
                    <a:pt x="869" y="18061"/>
                    <a:pt x="1013" y="18090"/>
                    <a:pt x="1129" y="18177"/>
                  </a:cubicBezTo>
                  <a:cubicBezTo>
                    <a:pt x="1245" y="18148"/>
                    <a:pt x="1477" y="18061"/>
                    <a:pt x="1824" y="17974"/>
                  </a:cubicBezTo>
                  <a:lnTo>
                    <a:pt x="1882" y="17945"/>
                  </a:lnTo>
                  <a:cubicBezTo>
                    <a:pt x="2663" y="17714"/>
                    <a:pt x="3010" y="17569"/>
                    <a:pt x="3213" y="17453"/>
                  </a:cubicBezTo>
                  <a:cubicBezTo>
                    <a:pt x="3358" y="17395"/>
                    <a:pt x="3474" y="17337"/>
                    <a:pt x="3647" y="17337"/>
                  </a:cubicBezTo>
                  <a:cubicBezTo>
                    <a:pt x="3734" y="17337"/>
                    <a:pt x="3821" y="17366"/>
                    <a:pt x="3937" y="17366"/>
                  </a:cubicBezTo>
                  <a:cubicBezTo>
                    <a:pt x="4197" y="17424"/>
                    <a:pt x="4313" y="17482"/>
                    <a:pt x="4400" y="17540"/>
                  </a:cubicBezTo>
                  <a:cubicBezTo>
                    <a:pt x="4458" y="17598"/>
                    <a:pt x="4515" y="17627"/>
                    <a:pt x="4776" y="17656"/>
                  </a:cubicBezTo>
                  <a:lnTo>
                    <a:pt x="4892" y="17656"/>
                  </a:lnTo>
                  <a:cubicBezTo>
                    <a:pt x="5008" y="17656"/>
                    <a:pt x="5152" y="17656"/>
                    <a:pt x="5326" y="17627"/>
                  </a:cubicBezTo>
                  <a:cubicBezTo>
                    <a:pt x="5789" y="17598"/>
                    <a:pt x="6194" y="17453"/>
                    <a:pt x="6484" y="17337"/>
                  </a:cubicBezTo>
                  <a:cubicBezTo>
                    <a:pt x="6686" y="17251"/>
                    <a:pt x="6831" y="17193"/>
                    <a:pt x="6976" y="17193"/>
                  </a:cubicBezTo>
                  <a:cubicBezTo>
                    <a:pt x="7149" y="17193"/>
                    <a:pt x="7236" y="17309"/>
                    <a:pt x="7294" y="17395"/>
                  </a:cubicBezTo>
                  <a:cubicBezTo>
                    <a:pt x="7410" y="17598"/>
                    <a:pt x="7381" y="17858"/>
                    <a:pt x="7323" y="18090"/>
                  </a:cubicBezTo>
                  <a:cubicBezTo>
                    <a:pt x="7236" y="18582"/>
                    <a:pt x="6976" y="18871"/>
                    <a:pt x="6802" y="19103"/>
                  </a:cubicBezTo>
                  <a:cubicBezTo>
                    <a:pt x="6773" y="19161"/>
                    <a:pt x="6744" y="19190"/>
                    <a:pt x="6715" y="19219"/>
                  </a:cubicBezTo>
                  <a:cubicBezTo>
                    <a:pt x="6744" y="19248"/>
                    <a:pt x="6773" y="19277"/>
                    <a:pt x="6831" y="19277"/>
                  </a:cubicBezTo>
                  <a:cubicBezTo>
                    <a:pt x="7120" y="19450"/>
                    <a:pt x="7323" y="19450"/>
                    <a:pt x="7468" y="19450"/>
                  </a:cubicBezTo>
                  <a:cubicBezTo>
                    <a:pt x="7699" y="19479"/>
                    <a:pt x="7989" y="19479"/>
                    <a:pt x="8133" y="20029"/>
                  </a:cubicBezTo>
                  <a:cubicBezTo>
                    <a:pt x="8162" y="20145"/>
                    <a:pt x="8162" y="20232"/>
                    <a:pt x="8191" y="20290"/>
                  </a:cubicBezTo>
                  <a:cubicBezTo>
                    <a:pt x="8336" y="20203"/>
                    <a:pt x="8510" y="20116"/>
                    <a:pt x="8741" y="20058"/>
                  </a:cubicBezTo>
                  <a:cubicBezTo>
                    <a:pt x="9002" y="19971"/>
                    <a:pt x="9146" y="19942"/>
                    <a:pt x="9262" y="19942"/>
                  </a:cubicBezTo>
                  <a:cubicBezTo>
                    <a:pt x="9349" y="19942"/>
                    <a:pt x="9407" y="19971"/>
                    <a:pt x="9465" y="19971"/>
                  </a:cubicBezTo>
                  <a:cubicBezTo>
                    <a:pt x="9523" y="20000"/>
                    <a:pt x="9638" y="20029"/>
                    <a:pt x="9812" y="20058"/>
                  </a:cubicBezTo>
                  <a:cubicBezTo>
                    <a:pt x="10015" y="20058"/>
                    <a:pt x="10159" y="20116"/>
                    <a:pt x="10246" y="20145"/>
                  </a:cubicBezTo>
                  <a:cubicBezTo>
                    <a:pt x="10333" y="20174"/>
                    <a:pt x="10362" y="20174"/>
                    <a:pt x="10420" y="20174"/>
                  </a:cubicBezTo>
                  <a:cubicBezTo>
                    <a:pt x="10536" y="20174"/>
                    <a:pt x="10738" y="20116"/>
                    <a:pt x="11057" y="19971"/>
                  </a:cubicBezTo>
                  <a:cubicBezTo>
                    <a:pt x="11201" y="19913"/>
                    <a:pt x="11317" y="19884"/>
                    <a:pt x="11462" y="19855"/>
                  </a:cubicBezTo>
                  <a:cubicBezTo>
                    <a:pt x="11375" y="19711"/>
                    <a:pt x="11404" y="19450"/>
                    <a:pt x="11462" y="18322"/>
                  </a:cubicBezTo>
                  <a:cubicBezTo>
                    <a:pt x="11520" y="17135"/>
                    <a:pt x="11577" y="16614"/>
                    <a:pt x="11606" y="16209"/>
                  </a:cubicBezTo>
                  <a:cubicBezTo>
                    <a:pt x="11664" y="15775"/>
                    <a:pt x="11693" y="15572"/>
                    <a:pt x="11664" y="14704"/>
                  </a:cubicBezTo>
                  <a:cubicBezTo>
                    <a:pt x="11664" y="14588"/>
                    <a:pt x="11664" y="14443"/>
                    <a:pt x="11635" y="14299"/>
                  </a:cubicBezTo>
                  <a:cubicBezTo>
                    <a:pt x="11606" y="13257"/>
                    <a:pt x="11606" y="13199"/>
                    <a:pt x="11549" y="13025"/>
                  </a:cubicBezTo>
                  <a:cubicBezTo>
                    <a:pt x="11520" y="12794"/>
                    <a:pt x="11433" y="12417"/>
                    <a:pt x="11288" y="10507"/>
                  </a:cubicBezTo>
                  <a:cubicBezTo>
                    <a:pt x="11143" y="8799"/>
                    <a:pt x="10970" y="8134"/>
                    <a:pt x="10883" y="7700"/>
                  </a:cubicBezTo>
                  <a:cubicBezTo>
                    <a:pt x="10738" y="7121"/>
                    <a:pt x="10709" y="6860"/>
                    <a:pt x="10825" y="5847"/>
                  </a:cubicBezTo>
                  <a:cubicBezTo>
                    <a:pt x="10941" y="4834"/>
                    <a:pt x="10941" y="4776"/>
                    <a:pt x="10999" y="4632"/>
                  </a:cubicBezTo>
                  <a:cubicBezTo>
                    <a:pt x="11028" y="4516"/>
                    <a:pt x="11057" y="4371"/>
                    <a:pt x="11201" y="3532"/>
                  </a:cubicBezTo>
                  <a:cubicBezTo>
                    <a:pt x="11433" y="2172"/>
                    <a:pt x="11375" y="638"/>
                    <a:pt x="113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6"/>
            <p:cNvSpPr/>
            <p:nvPr/>
          </p:nvSpPr>
          <p:spPr>
            <a:xfrm>
              <a:off x="5026083" y="3190063"/>
              <a:ext cx="1114386" cy="1116491"/>
            </a:xfrm>
            <a:custGeom>
              <a:rect b="b" l="l" r="r" t="t"/>
              <a:pathLst>
                <a:path extrusionOk="0" h="46136" w="46049">
                  <a:moveTo>
                    <a:pt x="14877" y="1"/>
                  </a:moveTo>
                  <a:cubicBezTo>
                    <a:pt x="14038" y="8481"/>
                    <a:pt x="13025" y="18495"/>
                    <a:pt x="12793" y="19045"/>
                  </a:cubicBezTo>
                  <a:cubicBezTo>
                    <a:pt x="12764" y="19103"/>
                    <a:pt x="12735" y="19161"/>
                    <a:pt x="12707" y="19190"/>
                  </a:cubicBezTo>
                  <a:cubicBezTo>
                    <a:pt x="12562" y="19334"/>
                    <a:pt x="12215" y="19421"/>
                    <a:pt x="11202" y="19421"/>
                  </a:cubicBezTo>
                  <a:cubicBezTo>
                    <a:pt x="8220" y="19421"/>
                    <a:pt x="1361" y="18669"/>
                    <a:pt x="1" y="18495"/>
                  </a:cubicBezTo>
                  <a:lnTo>
                    <a:pt x="1" y="18495"/>
                  </a:lnTo>
                  <a:cubicBezTo>
                    <a:pt x="30" y="18611"/>
                    <a:pt x="145" y="18813"/>
                    <a:pt x="464" y="19045"/>
                  </a:cubicBezTo>
                  <a:cubicBezTo>
                    <a:pt x="1014" y="19479"/>
                    <a:pt x="1187" y="19682"/>
                    <a:pt x="1390" y="19913"/>
                  </a:cubicBezTo>
                  <a:cubicBezTo>
                    <a:pt x="1535" y="20087"/>
                    <a:pt x="1679" y="20261"/>
                    <a:pt x="2027" y="20579"/>
                  </a:cubicBezTo>
                  <a:cubicBezTo>
                    <a:pt x="2345" y="20839"/>
                    <a:pt x="2490" y="21013"/>
                    <a:pt x="2635" y="21158"/>
                  </a:cubicBezTo>
                  <a:cubicBezTo>
                    <a:pt x="2866" y="21447"/>
                    <a:pt x="3011" y="21563"/>
                    <a:pt x="3705" y="21939"/>
                  </a:cubicBezTo>
                  <a:cubicBezTo>
                    <a:pt x="3908" y="22055"/>
                    <a:pt x="4053" y="22142"/>
                    <a:pt x="4197" y="22200"/>
                  </a:cubicBezTo>
                  <a:cubicBezTo>
                    <a:pt x="4921" y="22576"/>
                    <a:pt x="5124" y="22692"/>
                    <a:pt x="5384" y="23126"/>
                  </a:cubicBezTo>
                  <a:cubicBezTo>
                    <a:pt x="5558" y="23415"/>
                    <a:pt x="5587" y="23531"/>
                    <a:pt x="5616" y="23878"/>
                  </a:cubicBezTo>
                  <a:cubicBezTo>
                    <a:pt x="5645" y="24052"/>
                    <a:pt x="5673" y="24284"/>
                    <a:pt x="5731" y="24689"/>
                  </a:cubicBezTo>
                  <a:cubicBezTo>
                    <a:pt x="5818" y="25181"/>
                    <a:pt x="5789" y="25586"/>
                    <a:pt x="5760" y="25933"/>
                  </a:cubicBezTo>
                  <a:cubicBezTo>
                    <a:pt x="5731" y="26483"/>
                    <a:pt x="5702" y="26946"/>
                    <a:pt x="6108" y="27699"/>
                  </a:cubicBezTo>
                  <a:cubicBezTo>
                    <a:pt x="6397" y="28278"/>
                    <a:pt x="6426" y="28683"/>
                    <a:pt x="6426" y="28972"/>
                  </a:cubicBezTo>
                  <a:cubicBezTo>
                    <a:pt x="6426" y="29233"/>
                    <a:pt x="6426" y="29378"/>
                    <a:pt x="7613" y="29667"/>
                  </a:cubicBezTo>
                  <a:cubicBezTo>
                    <a:pt x="8510" y="29898"/>
                    <a:pt x="9002" y="29956"/>
                    <a:pt x="9349" y="29985"/>
                  </a:cubicBezTo>
                  <a:cubicBezTo>
                    <a:pt x="9812" y="30043"/>
                    <a:pt x="10015" y="30043"/>
                    <a:pt x="10362" y="30535"/>
                  </a:cubicBezTo>
                  <a:cubicBezTo>
                    <a:pt x="10565" y="30825"/>
                    <a:pt x="10623" y="31230"/>
                    <a:pt x="10623" y="31548"/>
                  </a:cubicBezTo>
                  <a:cubicBezTo>
                    <a:pt x="10623" y="31548"/>
                    <a:pt x="10623" y="31519"/>
                    <a:pt x="10652" y="31519"/>
                  </a:cubicBezTo>
                  <a:cubicBezTo>
                    <a:pt x="10941" y="31172"/>
                    <a:pt x="11086" y="30883"/>
                    <a:pt x="11259" y="30593"/>
                  </a:cubicBezTo>
                  <a:cubicBezTo>
                    <a:pt x="11549" y="30072"/>
                    <a:pt x="11809" y="29551"/>
                    <a:pt x="12822" y="28943"/>
                  </a:cubicBezTo>
                  <a:cubicBezTo>
                    <a:pt x="13314" y="28654"/>
                    <a:pt x="13314" y="28393"/>
                    <a:pt x="13314" y="28133"/>
                  </a:cubicBezTo>
                  <a:cubicBezTo>
                    <a:pt x="13314" y="27959"/>
                    <a:pt x="13343" y="27467"/>
                    <a:pt x="13777" y="27467"/>
                  </a:cubicBezTo>
                  <a:cubicBezTo>
                    <a:pt x="14009" y="27467"/>
                    <a:pt x="14385" y="27612"/>
                    <a:pt x="15282" y="28017"/>
                  </a:cubicBezTo>
                  <a:cubicBezTo>
                    <a:pt x="16266" y="28480"/>
                    <a:pt x="16874" y="28654"/>
                    <a:pt x="17337" y="28770"/>
                  </a:cubicBezTo>
                  <a:cubicBezTo>
                    <a:pt x="18206" y="29001"/>
                    <a:pt x="18524" y="29117"/>
                    <a:pt x="19190" y="30362"/>
                  </a:cubicBezTo>
                  <a:cubicBezTo>
                    <a:pt x="19942" y="31664"/>
                    <a:pt x="20000" y="31867"/>
                    <a:pt x="20203" y="32532"/>
                  </a:cubicBezTo>
                  <a:cubicBezTo>
                    <a:pt x="20289" y="32793"/>
                    <a:pt x="20405" y="33198"/>
                    <a:pt x="20637" y="33835"/>
                  </a:cubicBezTo>
                  <a:cubicBezTo>
                    <a:pt x="20955" y="34732"/>
                    <a:pt x="20868" y="35311"/>
                    <a:pt x="20810" y="35658"/>
                  </a:cubicBezTo>
                  <a:cubicBezTo>
                    <a:pt x="20810" y="35716"/>
                    <a:pt x="20782" y="35774"/>
                    <a:pt x="20782" y="35803"/>
                  </a:cubicBezTo>
                  <a:cubicBezTo>
                    <a:pt x="20955" y="35919"/>
                    <a:pt x="21563" y="36005"/>
                    <a:pt x="21823" y="36034"/>
                  </a:cubicBezTo>
                  <a:cubicBezTo>
                    <a:pt x="22142" y="36092"/>
                    <a:pt x="22431" y="36121"/>
                    <a:pt x="22721" y="36121"/>
                  </a:cubicBezTo>
                  <a:cubicBezTo>
                    <a:pt x="23068" y="36121"/>
                    <a:pt x="23328" y="36092"/>
                    <a:pt x="23502" y="36063"/>
                  </a:cubicBezTo>
                  <a:cubicBezTo>
                    <a:pt x="23647" y="36034"/>
                    <a:pt x="23734" y="36005"/>
                    <a:pt x="23820" y="36005"/>
                  </a:cubicBezTo>
                  <a:cubicBezTo>
                    <a:pt x="24341" y="36005"/>
                    <a:pt x="24399" y="36526"/>
                    <a:pt x="24486" y="37192"/>
                  </a:cubicBezTo>
                  <a:cubicBezTo>
                    <a:pt x="24544" y="37655"/>
                    <a:pt x="24573" y="37800"/>
                    <a:pt x="24573" y="37858"/>
                  </a:cubicBezTo>
                  <a:cubicBezTo>
                    <a:pt x="24631" y="37973"/>
                    <a:pt x="24660" y="38060"/>
                    <a:pt x="24805" y="39189"/>
                  </a:cubicBezTo>
                  <a:cubicBezTo>
                    <a:pt x="24920" y="40057"/>
                    <a:pt x="24920" y="40636"/>
                    <a:pt x="24920" y="41012"/>
                  </a:cubicBezTo>
                  <a:cubicBezTo>
                    <a:pt x="24920" y="41562"/>
                    <a:pt x="24920" y="41649"/>
                    <a:pt x="25181" y="41910"/>
                  </a:cubicBezTo>
                  <a:cubicBezTo>
                    <a:pt x="25239" y="41968"/>
                    <a:pt x="25325" y="42054"/>
                    <a:pt x="25383" y="42170"/>
                  </a:cubicBezTo>
                  <a:cubicBezTo>
                    <a:pt x="25557" y="42257"/>
                    <a:pt x="25818" y="42373"/>
                    <a:pt x="26136" y="42546"/>
                  </a:cubicBezTo>
                  <a:cubicBezTo>
                    <a:pt x="27236" y="43154"/>
                    <a:pt x="27554" y="43270"/>
                    <a:pt x="27757" y="43328"/>
                  </a:cubicBezTo>
                  <a:cubicBezTo>
                    <a:pt x="28017" y="43444"/>
                    <a:pt x="28133" y="43473"/>
                    <a:pt x="28943" y="44022"/>
                  </a:cubicBezTo>
                  <a:cubicBezTo>
                    <a:pt x="29638" y="44486"/>
                    <a:pt x="29841" y="44746"/>
                    <a:pt x="29956" y="44920"/>
                  </a:cubicBezTo>
                  <a:cubicBezTo>
                    <a:pt x="30072" y="45093"/>
                    <a:pt x="30101" y="45122"/>
                    <a:pt x="31172" y="45354"/>
                  </a:cubicBezTo>
                  <a:cubicBezTo>
                    <a:pt x="32156" y="45556"/>
                    <a:pt x="32677" y="45875"/>
                    <a:pt x="32995" y="46077"/>
                  </a:cubicBezTo>
                  <a:cubicBezTo>
                    <a:pt x="33024" y="46077"/>
                    <a:pt x="33053" y="46106"/>
                    <a:pt x="33082" y="46135"/>
                  </a:cubicBezTo>
                  <a:cubicBezTo>
                    <a:pt x="33082" y="46106"/>
                    <a:pt x="33111" y="46048"/>
                    <a:pt x="33111" y="45991"/>
                  </a:cubicBezTo>
                  <a:cubicBezTo>
                    <a:pt x="33198" y="45585"/>
                    <a:pt x="33400" y="45556"/>
                    <a:pt x="33487" y="45556"/>
                  </a:cubicBezTo>
                  <a:lnTo>
                    <a:pt x="33545" y="45556"/>
                  </a:lnTo>
                  <a:cubicBezTo>
                    <a:pt x="33458" y="45151"/>
                    <a:pt x="33372" y="44688"/>
                    <a:pt x="33314" y="44457"/>
                  </a:cubicBezTo>
                  <a:cubicBezTo>
                    <a:pt x="32966" y="42836"/>
                    <a:pt x="32532" y="42025"/>
                    <a:pt x="32243" y="41504"/>
                  </a:cubicBezTo>
                  <a:cubicBezTo>
                    <a:pt x="31751" y="40578"/>
                    <a:pt x="31664" y="40202"/>
                    <a:pt x="32445" y="38929"/>
                  </a:cubicBezTo>
                  <a:cubicBezTo>
                    <a:pt x="32937" y="38176"/>
                    <a:pt x="33111" y="37829"/>
                    <a:pt x="33227" y="37568"/>
                  </a:cubicBezTo>
                  <a:cubicBezTo>
                    <a:pt x="33458" y="37134"/>
                    <a:pt x="33516" y="37047"/>
                    <a:pt x="34327" y="36266"/>
                  </a:cubicBezTo>
                  <a:cubicBezTo>
                    <a:pt x="34963" y="35687"/>
                    <a:pt x="35340" y="35282"/>
                    <a:pt x="35600" y="35021"/>
                  </a:cubicBezTo>
                  <a:cubicBezTo>
                    <a:pt x="35658" y="34934"/>
                    <a:pt x="35716" y="34877"/>
                    <a:pt x="35774" y="34819"/>
                  </a:cubicBezTo>
                  <a:cubicBezTo>
                    <a:pt x="35166" y="34211"/>
                    <a:pt x="34905" y="33864"/>
                    <a:pt x="34992" y="33487"/>
                  </a:cubicBezTo>
                  <a:cubicBezTo>
                    <a:pt x="35021" y="33372"/>
                    <a:pt x="35137" y="33198"/>
                    <a:pt x="35426" y="33198"/>
                  </a:cubicBezTo>
                  <a:lnTo>
                    <a:pt x="35861" y="33169"/>
                  </a:lnTo>
                  <a:cubicBezTo>
                    <a:pt x="36729" y="33169"/>
                    <a:pt x="37337" y="33256"/>
                    <a:pt x="37684" y="33632"/>
                  </a:cubicBezTo>
                  <a:cubicBezTo>
                    <a:pt x="37858" y="33835"/>
                    <a:pt x="37829" y="34124"/>
                    <a:pt x="37742" y="34385"/>
                  </a:cubicBezTo>
                  <a:cubicBezTo>
                    <a:pt x="37887" y="34298"/>
                    <a:pt x="38031" y="34211"/>
                    <a:pt x="38205" y="34066"/>
                  </a:cubicBezTo>
                  <a:cubicBezTo>
                    <a:pt x="40231" y="32648"/>
                    <a:pt x="40549" y="32330"/>
                    <a:pt x="40549" y="32301"/>
                  </a:cubicBezTo>
                  <a:cubicBezTo>
                    <a:pt x="40578" y="32272"/>
                    <a:pt x="40983" y="31924"/>
                    <a:pt x="40954" y="31490"/>
                  </a:cubicBezTo>
                  <a:cubicBezTo>
                    <a:pt x="40926" y="31027"/>
                    <a:pt x="40665" y="30130"/>
                    <a:pt x="40549" y="29725"/>
                  </a:cubicBezTo>
                  <a:cubicBezTo>
                    <a:pt x="40405" y="29580"/>
                    <a:pt x="40318" y="29378"/>
                    <a:pt x="40376" y="29146"/>
                  </a:cubicBezTo>
                  <a:cubicBezTo>
                    <a:pt x="40434" y="29030"/>
                    <a:pt x="40520" y="28914"/>
                    <a:pt x="40665" y="28914"/>
                  </a:cubicBezTo>
                  <a:cubicBezTo>
                    <a:pt x="40781" y="28914"/>
                    <a:pt x="40926" y="28972"/>
                    <a:pt x="41678" y="29551"/>
                  </a:cubicBezTo>
                  <a:cubicBezTo>
                    <a:pt x="42402" y="30130"/>
                    <a:pt x="42546" y="30477"/>
                    <a:pt x="42633" y="30680"/>
                  </a:cubicBezTo>
                  <a:cubicBezTo>
                    <a:pt x="42633" y="30709"/>
                    <a:pt x="42662" y="30738"/>
                    <a:pt x="42662" y="30738"/>
                  </a:cubicBezTo>
                  <a:cubicBezTo>
                    <a:pt x="42691" y="30767"/>
                    <a:pt x="42865" y="30796"/>
                    <a:pt x="43183" y="30825"/>
                  </a:cubicBezTo>
                  <a:cubicBezTo>
                    <a:pt x="43415" y="30825"/>
                    <a:pt x="43588" y="30854"/>
                    <a:pt x="43762" y="30854"/>
                  </a:cubicBezTo>
                  <a:cubicBezTo>
                    <a:pt x="44688" y="30854"/>
                    <a:pt x="45209" y="30593"/>
                    <a:pt x="45498" y="30014"/>
                  </a:cubicBezTo>
                  <a:cubicBezTo>
                    <a:pt x="45672" y="29696"/>
                    <a:pt x="45846" y="29522"/>
                    <a:pt x="46048" y="29493"/>
                  </a:cubicBezTo>
                  <a:cubicBezTo>
                    <a:pt x="46048" y="29406"/>
                    <a:pt x="46048" y="29262"/>
                    <a:pt x="46019" y="29059"/>
                  </a:cubicBezTo>
                  <a:cubicBezTo>
                    <a:pt x="45962" y="27988"/>
                    <a:pt x="45962" y="27901"/>
                    <a:pt x="45846" y="27236"/>
                  </a:cubicBezTo>
                  <a:cubicBezTo>
                    <a:pt x="45817" y="27004"/>
                    <a:pt x="45759" y="26744"/>
                    <a:pt x="45701" y="26339"/>
                  </a:cubicBezTo>
                  <a:cubicBezTo>
                    <a:pt x="45672" y="26136"/>
                    <a:pt x="45643" y="25991"/>
                    <a:pt x="45643" y="25847"/>
                  </a:cubicBezTo>
                  <a:cubicBezTo>
                    <a:pt x="45556" y="25239"/>
                    <a:pt x="45556" y="25065"/>
                    <a:pt x="45527" y="24776"/>
                  </a:cubicBezTo>
                  <a:cubicBezTo>
                    <a:pt x="45527" y="24631"/>
                    <a:pt x="45527" y="24457"/>
                    <a:pt x="45498" y="24139"/>
                  </a:cubicBezTo>
                  <a:cubicBezTo>
                    <a:pt x="45498" y="24052"/>
                    <a:pt x="45470" y="23936"/>
                    <a:pt x="45470" y="23792"/>
                  </a:cubicBezTo>
                  <a:cubicBezTo>
                    <a:pt x="45412" y="23155"/>
                    <a:pt x="45354" y="22981"/>
                    <a:pt x="45267" y="22750"/>
                  </a:cubicBezTo>
                  <a:cubicBezTo>
                    <a:pt x="45151" y="22431"/>
                    <a:pt x="45006" y="22055"/>
                    <a:pt x="44833" y="20811"/>
                  </a:cubicBezTo>
                  <a:cubicBezTo>
                    <a:pt x="44717" y="20087"/>
                    <a:pt x="44630" y="19624"/>
                    <a:pt x="44543" y="19306"/>
                  </a:cubicBezTo>
                  <a:cubicBezTo>
                    <a:pt x="44370" y="18582"/>
                    <a:pt x="44341" y="18264"/>
                    <a:pt x="44601" y="16903"/>
                  </a:cubicBezTo>
                  <a:cubicBezTo>
                    <a:pt x="44659" y="16643"/>
                    <a:pt x="44717" y="16411"/>
                    <a:pt x="44746" y="16209"/>
                  </a:cubicBezTo>
                  <a:lnTo>
                    <a:pt x="44862" y="15746"/>
                  </a:lnTo>
                  <a:cubicBezTo>
                    <a:pt x="44891" y="15601"/>
                    <a:pt x="44920" y="15485"/>
                    <a:pt x="44949" y="15340"/>
                  </a:cubicBezTo>
                  <a:cubicBezTo>
                    <a:pt x="45151" y="14675"/>
                    <a:pt x="45180" y="14559"/>
                    <a:pt x="45035" y="14241"/>
                  </a:cubicBezTo>
                  <a:cubicBezTo>
                    <a:pt x="44949" y="14096"/>
                    <a:pt x="44949" y="13922"/>
                    <a:pt x="44977" y="13749"/>
                  </a:cubicBezTo>
                  <a:cubicBezTo>
                    <a:pt x="44977" y="13720"/>
                    <a:pt x="45006" y="13662"/>
                    <a:pt x="45035" y="13633"/>
                  </a:cubicBezTo>
                  <a:cubicBezTo>
                    <a:pt x="44833" y="13633"/>
                    <a:pt x="44601" y="13633"/>
                    <a:pt x="44312" y="13662"/>
                  </a:cubicBezTo>
                  <a:cubicBezTo>
                    <a:pt x="44080" y="13662"/>
                    <a:pt x="43878" y="13662"/>
                    <a:pt x="43675" y="13691"/>
                  </a:cubicBezTo>
                  <a:cubicBezTo>
                    <a:pt x="42807" y="13806"/>
                    <a:pt x="42315" y="14009"/>
                    <a:pt x="41967" y="14154"/>
                  </a:cubicBezTo>
                  <a:cubicBezTo>
                    <a:pt x="41765" y="14270"/>
                    <a:pt x="41591" y="14327"/>
                    <a:pt x="41447" y="14327"/>
                  </a:cubicBezTo>
                  <a:cubicBezTo>
                    <a:pt x="41099" y="14327"/>
                    <a:pt x="40868" y="14038"/>
                    <a:pt x="40549" y="13488"/>
                  </a:cubicBezTo>
                  <a:cubicBezTo>
                    <a:pt x="40115" y="12707"/>
                    <a:pt x="40057" y="12099"/>
                    <a:pt x="39999" y="11780"/>
                  </a:cubicBezTo>
                  <a:cubicBezTo>
                    <a:pt x="39999" y="11780"/>
                    <a:pt x="39970" y="11809"/>
                    <a:pt x="39913" y="11809"/>
                  </a:cubicBezTo>
                  <a:cubicBezTo>
                    <a:pt x="39710" y="11925"/>
                    <a:pt x="39681" y="11983"/>
                    <a:pt x="39681" y="12012"/>
                  </a:cubicBezTo>
                  <a:cubicBezTo>
                    <a:pt x="39565" y="12301"/>
                    <a:pt x="39421" y="12475"/>
                    <a:pt x="38494" y="12736"/>
                  </a:cubicBezTo>
                  <a:cubicBezTo>
                    <a:pt x="37916" y="12909"/>
                    <a:pt x="37655" y="13228"/>
                    <a:pt x="37452" y="13459"/>
                  </a:cubicBezTo>
                  <a:cubicBezTo>
                    <a:pt x="37279" y="13662"/>
                    <a:pt x="37105" y="13893"/>
                    <a:pt x="36845" y="13893"/>
                  </a:cubicBezTo>
                  <a:cubicBezTo>
                    <a:pt x="36613" y="13893"/>
                    <a:pt x="36353" y="13720"/>
                    <a:pt x="35976" y="13314"/>
                  </a:cubicBezTo>
                  <a:cubicBezTo>
                    <a:pt x="35571" y="12909"/>
                    <a:pt x="35311" y="12533"/>
                    <a:pt x="35137" y="12244"/>
                  </a:cubicBezTo>
                  <a:cubicBezTo>
                    <a:pt x="35108" y="12215"/>
                    <a:pt x="35079" y="12157"/>
                    <a:pt x="35021" y="12099"/>
                  </a:cubicBezTo>
                  <a:cubicBezTo>
                    <a:pt x="34819" y="11809"/>
                    <a:pt x="34703" y="11694"/>
                    <a:pt x="34385" y="11694"/>
                  </a:cubicBezTo>
                  <a:cubicBezTo>
                    <a:pt x="34269" y="11694"/>
                    <a:pt x="34153" y="11694"/>
                    <a:pt x="33979" y="11723"/>
                  </a:cubicBezTo>
                  <a:cubicBezTo>
                    <a:pt x="33458" y="11838"/>
                    <a:pt x="33198" y="12070"/>
                    <a:pt x="32995" y="12272"/>
                  </a:cubicBezTo>
                  <a:cubicBezTo>
                    <a:pt x="32793" y="12446"/>
                    <a:pt x="32619" y="12620"/>
                    <a:pt x="32359" y="12620"/>
                  </a:cubicBezTo>
                  <a:cubicBezTo>
                    <a:pt x="32214" y="12620"/>
                    <a:pt x="32040" y="12562"/>
                    <a:pt x="31867" y="12475"/>
                  </a:cubicBezTo>
                  <a:cubicBezTo>
                    <a:pt x="31577" y="12330"/>
                    <a:pt x="31519" y="12301"/>
                    <a:pt x="31461" y="12301"/>
                  </a:cubicBezTo>
                  <a:cubicBezTo>
                    <a:pt x="31259" y="12272"/>
                    <a:pt x="31056" y="12215"/>
                    <a:pt x="30188" y="11636"/>
                  </a:cubicBezTo>
                  <a:cubicBezTo>
                    <a:pt x="28828" y="10767"/>
                    <a:pt x="28538" y="10710"/>
                    <a:pt x="27815" y="10507"/>
                  </a:cubicBezTo>
                  <a:lnTo>
                    <a:pt x="27554" y="10449"/>
                  </a:lnTo>
                  <a:cubicBezTo>
                    <a:pt x="27438" y="10420"/>
                    <a:pt x="27351" y="10391"/>
                    <a:pt x="27265" y="10391"/>
                  </a:cubicBezTo>
                  <a:cubicBezTo>
                    <a:pt x="27178" y="10391"/>
                    <a:pt x="27120" y="10420"/>
                    <a:pt x="27062" y="10478"/>
                  </a:cubicBezTo>
                  <a:cubicBezTo>
                    <a:pt x="26975" y="10536"/>
                    <a:pt x="26859" y="10594"/>
                    <a:pt x="26657" y="10594"/>
                  </a:cubicBezTo>
                  <a:cubicBezTo>
                    <a:pt x="26483" y="10594"/>
                    <a:pt x="26281" y="10536"/>
                    <a:pt x="26020" y="10420"/>
                  </a:cubicBezTo>
                  <a:cubicBezTo>
                    <a:pt x="25955" y="10391"/>
                    <a:pt x="25888" y="10379"/>
                    <a:pt x="25820" y="10379"/>
                  </a:cubicBezTo>
                  <a:cubicBezTo>
                    <a:pt x="25615" y="10379"/>
                    <a:pt x="25398" y="10493"/>
                    <a:pt x="25181" y="10623"/>
                  </a:cubicBezTo>
                  <a:cubicBezTo>
                    <a:pt x="24978" y="10739"/>
                    <a:pt x="24805" y="10825"/>
                    <a:pt x="24602" y="10825"/>
                  </a:cubicBezTo>
                  <a:cubicBezTo>
                    <a:pt x="24052" y="10825"/>
                    <a:pt x="23878" y="10073"/>
                    <a:pt x="23792" y="9205"/>
                  </a:cubicBezTo>
                  <a:cubicBezTo>
                    <a:pt x="23763" y="9147"/>
                    <a:pt x="23763" y="9089"/>
                    <a:pt x="23763" y="9031"/>
                  </a:cubicBezTo>
                  <a:cubicBezTo>
                    <a:pt x="23531" y="6744"/>
                    <a:pt x="23473" y="5876"/>
                    <a:pt x="23357" y="4574"/>
                  </a:cubicBezTo>
                  <a:lnTo>
                    <a:pt x="23271" y="3561"/>
                  </a:lnTo>
                  <a:cubicBezTo>
                    <a:pt x="23213" y="2635"/>
                    <a:pt x="23242" y="1911"/>
                    <a:pt x="23271" y="1419"/>
                  </a:cubicBezTo>
                  <a:cubicBezTo>
                    <a:pt x="23300" y="1216"/>
                    <a:pt x="23300" y="1014"/>
                    <a:pt x="23300" y="898"/>
                  </a:cubicBezTo>
                  <a:cubicBezTo>
                    <a:pt x="22779" y="869"/>
                    <a:pt x="21245" y="724"/>
                    <a:pt x="20145" y="493"/>
                  </a:cubicBezTo>
                  <a:cubicBezTo>
                    <a:pt x="19826" y="435"/>
                    <a:pt x="19537" y="377"/>
                    <a:pt x="19305" y="348"/>
                  </a:cubicBezTo>
                  <a:cubicBezTo>
                    <a:pt x="18871" y="290"/>
                    <a:pt x="18524" y="290"/>
                    <a:pt x="18148" y="261"/>
                  </a:cubicBezTo>
                  <a:cubicBezTo>
                    <a:pt x="17974" y="261"/>
                    <a:pt x="17771" y="261"/>
                    <a:pt x="17540" y="232"/>
                  </a:cubicBezTo>
                  <a:cubicBezTo>
                    <a:pt x="16816" y="203"/>
                    <a:pt x="15485" y="88"/>
                    <a:pt x="148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6"/>
            <p:cNvSpPr/>
            <p:nvPr/>
          </p:nvSpPr>
          <p:spPr>
            <a:xfrm>
              <a:off x="5630551" y="4207770"/>
              <a:ext cx="726" cy="1428"/>
            </a:xfrm>
            <a:custGeom>
              <a:rect b="b" l="l" r="r" t="t"/>
              <a:pathLst>
                <a:path extrusionOk="0" h="59" w="30">
                  <a:moveTo>
                    <a:pt x="29" y="0"/>
                  </a:moveTo>
                  <a:cubicBezTo>
                    <a:pt x="0" y="0"/>
                    <a:pt x="0" y="29"/>
                    <a:pt x="0" y="29"/>
                  </a:cubicBezTo>
                  <a:cubicBezTo>
                    <a:pt x="0" y="29"/>
                    <a:pt x="0" y="58"/>
                    <a:pt x="0" y="58"/>
                  </a:cubicBezTo>
                  <a:lnTo>
                    <a:pt x="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6"/>
            <p:cNvSpPr/>
            <p:nvPr/>
          </p:nvSpPr>
          <p:spPr>
            <a:xfrm>
              <a:off x="4897218" y="2673877"/>
              <a:ext cx="591859" cy="450386"/>
            </a:xfrm>
            <a:custGeom>
              <a:rect b="b" l="l" r="r" t="t"/>
              <a:pathLst>
                <a:path extrusionOk="0" h="18611" w="24457">
                  <a:moveTo>
                    <a:pt x="7844" y="0"/>
                  </a:moveTo>
                  <a:cubicBezTo>
                    <a:pt x="6947" y="0"/>
                    <a:pt x="5934" y="0"/>
                    <a:pt x="4949" y="29"/>
                  </a:cubicBezTo>
                  <a:cubicBezTo>
                    <a:pt x="4110" y="58"/>
                    <a:pt x="3213" y="87"/>
                    <a:pt x="2403" y="87"/>
                  </a:cubicBezTo>
                  <a:lnTo>
                    <a:pt x="0" y="16034"/>
                  </a:lnTo>
                  <a:cubicBezTo>
                    <a:pt x="1939" y="16382"/>
                    <a:pt x="13574" y="18408"/>
                    <a:pt x="20029" y="18610"/>
                  </a:cubicBezTo>
                  <a:lnTo>
                    <a:pt x="21013" y="18610"/>
                  </a:lnTo>
                  <a:cubicBezTo>
                    <a:pt x="22026" y="18610"/>
                    <a:pt x="22807" y="18552"/>
                    <a:pt x="23357" y="18437"/>
                  </a:cubicBezTo>
                  <a:lnTo>
                    <a:pt x="24312" y="7091"/>
                  </a:lnTo>
                  <a:cubicBezTo>
                    <a:pt x="24399" y="5123"/>
                    <a:pt x="24457" y="2865"/>
                    <a:pt x="24399" y="2316"/>
                  </a:cubicBezTo>
                  <a:cubicBezTo>
                    <a:pt x="23762" y="2142"/>
                    <a:pt x="20694" y="1824"/>
                    <a:pt x="18784" y="1650"/>
                  </a:cubicBezTo>
                  <a:cubicBezTo>
                    <a:pt x="18755" y="1650"/>
                    <a:pt x="17047" y="1476"/>
                    <a:pt x="15253" y="1187"/>
                  </a:cubicBezTo>
                  <a:lnTo>
                    <a:pt x="14906" y="1158"/>
                  </a:lnTo>
                  <a:cubicBezTo>
                    <a:pt x="13719" y="955"/>
                    <a:pt x="13488" y="897"/>
                    <a:pt x="12938" y="724"/>
                  </a:cubicBezTo>
                  <a:cubicBezTo>
                    <a:pt x="12590" y="608"/>
                    <a:pt x="12098" y="463"/>
                    <a:pt x="11143" y="232"/>
                  </a:cubicBezTo>
                  <a:cubicBezTo>
                    <a:pt x="10506" y="58"/>
                    <a:pt x="9465" y="0"/>
                    <a:pt x="78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6"/>
            <p:cNvSpPr/>
            <p:nvPr/>
          </p:nvSpPr>
          <p:spPr>
            <a:xfrm>
              <a:off x="4495885" y="2502977"/>
              <a:ext cx="445474" cy="556140"/>
            </a:xfrm>
            <a:custGeom>
              <a:rect b="b" l="l" r="r" t="t"/>
              <a:pathLst>
                <a:path extrusionOk="0" h="22981" w="18408">
                  <a:moveTo>
                    <a:pt x="5007" y="0"/>
                  </a:moveTo>
                  <a:cubicBezTo>
                    <a:pt x="4371" y="2113"/>
                    <a:pt x="2229" y="9117"/>
                    <a:pt x="2171" y="9320"/>
                  </a:cubicBezTo>
                  <a:cubicBezTo>
                    <a:pt x="2142" y="9435"/>
                    <a:pt x="2055" y="9580"/>
                    <a:pt x="1853" y="10043"/>
                  </a:cubicBezTo>
                  <a:cubicBezTo>
                    <a:pt x="1708" y="10333"/>
                    <a:pt x="1534" y="10651"/>
                    <a:pt x="1447" y="10854"/>
                  </a:cubicBezTo>
                  <a:cubicBezTo>
                    <a:pt x="1361" y="11027"/>
                    <a:pt x="1332" y="11664"/>
                    <a:pt x="1332" y="12069"/>
                  </a:cubicBezTo>
                  <a:cubicBezTo>
                    <a:pt x="1332" y="12764"/>
                    <a:pt x="1303" y="13169"/>
                    <a:pt x="1187" y="13401"/>
                  </a:cubicBezTo>
                  <a:cubicBezTo>
                    <a:pt x="1100" y="13516"/>
                    <a:pt x="1042" y="14095"/>
                    <a:pt x="1013" y="14414"/>
                  </a:cubicBezTo>
                  <a:cubicBezTo>
                    <a:pt x="984" y="14645"/>
                    <a:pt x="955" y="14848"/>
                    <a:pt x="926" y="14992"/>
                  </a:cubicBezTo>
                  <a:cubicBezTo>
                    <a:pt x="868" y="15398"/>
                    <a:pt x="232" y="18552"/>
                    <a:pt x="0" y="19652"/>
                  </a:cubicBezTo>
                  <a:cubicBezTo>
                    <a:pt x="753" y="19797"/>
                    <a:pt x="2866" y="20144"/>
                    <a:pt x="4197" y="20144"/>
                  </a:cubicBezTo>
                  <a:lnTo>
                    <a:pt x="4805" y="20144"/>
                  </a:lnTo>
                  <a:cubicBezTo>
                    <a:pt x="6136" y="20144"/>
                    <a:pt x="6628" y="20376"/>
                    <a:pt x="7438" y="20781"/>
                  </a:cubicBezTo>
                  <a:lnTo>
                    <a:pt x="7583" y="20839"/>
                  </a:lnTo>
                  <a:cubicBezTo>
                    <a:pt x="8017" y="21041"/>
                    <a:pt x="8162" y="21215"/>
                    <a:pt x="8278" y="21331"/>
                  </a:cubicBezTo>
                  <a:cubicBezTo>
                    <a:pt x="8394" y="21476"/>
                    <a:pt x="8480" y="21562"/>
                    <a:pt x="9320" y="21591"/>
                  </a:cubicBezTo>
                  <a:cubicBezTo>
                    <a:pt x="10709" y="21620"/>
                    <a:pt x="14935" y="22691"/>
                    <a:pt x="16063" y="22981"/>
                  </a:cubicBezTo>
                  <a:lnTo>
                    <a:pt x="18408" y="7149"/>
                  </a:lnTo>
                  <a:cubicBezTo>
                    <a:pt x="16903" y="7149"/>
                    <a:pt x="15832" y="7062"/>
                    <a:pt x="15108" y="6917"/>
                  </a:cubicBezTo>
                  <a:cubicBezTo>
                    <a:pt x="12851" y="6512"/>
                    <a:pt x="12561" y="5933"/>
                    <a:pt x="12388" y="5210"/>
                  </a:cubicBezTo>
                  <a:cubicBezTo>
                    <a:pt x="12359" y="5065"/>
                    <a:pt x="12330" y="4978"/>
                    <a:pt x="12272" y="4863"/>
                  </a:cubicBezTo>
                  <a:cubicBezTo>
                    <a:pt x="12069" y="4544"/>
                    <a:pt x="12098" y="4255"/>
                    <a:pt x="12127" y="4081"/>
                  </a:cubicBezTo>
                  <a:cubicBezTo>
                    <a:pt x="12214" y="3734"/>
                    <a:pt x="12474" y="3502"/>
                    <a:pt x="12648" y="3415"/>
                  </a:cubicBezTo>
                  <a:lnTo>
                    <a:pt x="12966" y="782"/>
                  </a:lnTo>
                  <a:lnTo>
                    <a:pt x="12938" y="782"/>
                  </a:lnTo>
                  <a:cubicBezTo>
                    <a:pt x="12909" y="753"/>
                    <a:pt x="12880" y="753"/>
                    <a:pt x="12851" y="753"/>
                  </a:cubicBezTo>
                  <a:cubicBezTo>
                    <a:pt x="12822" y="724"/>
                    <a:pt x="12764" y="724"/>
                    <a:pt x="12735" y="724"/>
                  </a:cubicBezTo>
                  <a:cubicBezTo>
                    <a:pt x="12706" y="695"/>
                    <a:pt x="12677" y="695"/>
                    <a:pt x="12648" y="695"/>
                  </a:cubicBezTo>
                  <a:cubicBezTo>
                    <a:pt x="12619" y="666"/>
                    <a:pt x="12561" y="666"/>
                    <a:pt x="12532" y="637"/>
                  </a:cubicBezTo>
                  <a:lnTo>
                    <a:pt x="12446" y="637"/>
                  </a:lnTo>
                  <a:cubicBezTo>
                    <a:pt x="12417" y="608"/>
                    <a:pt x="12388" y="608"/>
                    <a:pt x="12359" y="608"/>
                  </a:cubicBezTo>
                  <a:cubicBezTo>
                    <a:pt x="12330" y="579"/>
                    <a:pt x="12301" y="579"/>
                    <a:pt x="12272" y="579"/>
                  </a:cubicBezTo>
                  <a:cubicBezTo>
                    <a:pt x="12214" y="550"/>
                    <a:pt x="12185" y="550"/>
                    <a:pt x="12127" y="550"/>
                  </a:cubicBezTo>
                  <a:cubicBezTo>
                    <a:pt x="12098" y="521"/>
                    <a:pt x="12069" y="521"/>
                    <a:pt x="12040" y="521"/>
                  </a:cubicBezTo>
                  <a:lnTo>
                    <a:pt x="11838" y="463"/>
                  </a:lnTo>
                  <a:cubicBezTo>
                    <a:pt x="11809" y="463"/>
                    <a:pt x="11780" y="463"/>
                    <a:pt x="11751" y="434"/>
                  </a:cubicBezTo>
                  <a:cubicBezTo>
                    <a:pt x="11722" y="434"/>
                    <a:pt x="11664" y="434"/>
                    <a:pt x="11606" y="405"/>
                  </a:cubicBezTo>
                  <a:lnTo>
                    <a:pt x="11519" y="405"/>
                  </a:lnTo>
                  <a:cubicBezTo>
                    <a:pt x="11461" y="376"/>
                    <a:pt x="11404" y="376"/>
                    <a:pt x="11346" y="348"/>
                  </a:cubicBezTo>
                  <a:lnTo>
                    <a:pt x="11259" y="348"/>
                  </a:lnTo>
                  <a:cubicBezTo>
                    <a:pt x="11201" y="319"/>
                    <a:pt x="11114" y="319"/>
                    <a:pt x="11056" y="319"/>
                  </a:cubicBezTo>
                  <a:cubicBezTo>
                    <a:pt x="11027" y="319"/>
                    <a:pt x="11027" y="319"/>
                    <a:pt x="10998" y="290"/>
                  </a:cubicBezTo>
                  <a:cubicBezTo>
                    <a:pt x="10912" y="290"/>
                    <a:pt x="10854" y="290"/>
                    <a:pt x="10767" y="261"/>
                  </a:cubicBezTo>
                  <a:lnTo>
                    <a:pt x="10680" y="261"/>
                  </a:lnTo>
                  <a:cubicBezTo>
                    <a:pt x="10622" y="261"/>
                    <a:pt x="10564" y="232"/>
                    <a:pt x="10506" y="232"/>
                  </a:cubicBezTo>
                  <a:lnTo>
                    <a:pt x="10420" y="232"/>
                  </a:lnTo>
                  <a:cubicBezTo>
                    <a:pt x="10362" y="232"/>
                    <a:pt x="10304" y="203"/>
                    <a:pt x="10246" y="203"/>
                  </a:cubicBezTo>
                  <a:lnTo>
                    <a:pt x="9928" y="203"/>
                  </a:lnTo>
                  <a:cubicBezTo>
                    <a:pt x="9291" y="203"/>
                    <a:pt x="8915" y="232"/>
                    <a:pt x="8596" y="290"/>
                  </a:cubicBezTo>
                  <a:cubicBezTo>
                    <a:pt x="8365" y="319"/>
                    <a:pt x="8133" y="319"/>
                    <a:pt x="7873" y="319"/>
                  </a:cubicBezTo>
                  <a:cubicBezTo>
                    <a:pt x="7699" y="319"/>
                    <a:pt x="7525" y="319"/>
                    <a:pt x="7294" y="290"/>
                  </a:cubicBezTo>
                  <a:cubicBezTo>
                    <a:pt x="6917" y="261"/>
                    <a:pt x="6657" y="203"/>
                    <a:pt x="6483" y="174"/>
                  </a:cubicBezTo>
                  <a:cubicBezTo>
                    <a:pt x="6368" y="145"/>
                    <a:pt x="6281" y="145"/>
                    <a:pt x="6194" y="145"/>
                  </a:cubicBezTo>
                  <a:cubicBezTo>
                    <a:pt x="6194" y="116"/>
                    <a:pt x="6165" y="116"/>
                    <a:pt x="6136" y="116"/>
                  </a:cubicBezTo>
                  <a:cubicBezTo>
                    <a:pt x="6049" y="116"/>
                    <a:pt x="5933" y="145"/>
                    <a:pt x="5760" y="232"/>
                  </a:cubicBezTo>
                  <a:cubicBezTo>
                    <a:pt x="5644" y="290"/>
                    <a:pt x="5557" y="319"/>
                    <a:pt x="5470" y="319"/>
                  </a:cubicBezTo>
                  <a:cubicBezTo>
                    <a:pt x="5268" y="319"/>
                    <a:pt x="5152" y="203"/>
                    <a:pt x="5065" y="87"/>
                  </a:cubicBezTo>
                  <a:cubicBezTo>
                    <a:pt x="5036" y="58"/>
                    <a:pt x="5036" y="29"/>
                    <a:pt x="5007" y="29"/>
                  </a:cubicBezTo>
                  <a:cubicBezTo>
                    <a:pt x="5007" y="0"/>
                    <a:pt x="5007" y="0"/>
                    <a:pt x="50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6"/>
            <p:cNvSpPr/>
            <p:nvPr/>
          </p:nvSpPr>
          <p:spPr>
            <a:xfrm>
              <a:off x="4390107" y="1726205"/>
              <a:ext cx="465802" cy="779579"/>
            </a:xfrm>
            <a:custGeom>
              <a:rect b="b" l="l" r="r" t="t"/>
              <a:pathLst>
                <a:path extrusionOk="0" h="32214" w="19248">
                  <a:moveTo>
                    <a:pt x="7844" y="1"/>
                  </a:moveTo>
                  <a:lnTo>
                    <a:pt x="4458" y="12012"/>
                  </a:lnTo>
                  <a:cubicBezTo>
                    <a:pt x="4574" y="12070"/>
                    <a:pt x="4690" y="12157"/>
                    <a:pt x="4834" y="12244"/>
                  </a:cubicBezTo>
                  <a:cubicBezTo>
                    <a:pt x="4834" y="12244"/>
                    <a:pt x="4863" y="12273"/>
                    <a:pt x="4892" y="12302"/>
                  </a:cubicBezTo>
                  <a:cubicBezTo>
                    <a:pt x="4921" y="12302"/>
                    <a:pt x="4921" y="12330"/>
                    <a:pt x="4950" y="12359"/>
                  </a:cubicBezTo>
                  <a:cubicBezTo>
                    <a:pt x="5008" y="12388"/>
                    <a:pt x="5037" y="12417"/>
                    <a:pt x="5095" y="12446"/>
                  </a:cubicBezTo>
                  <a:cubicBezTo>
                    <a:pt x="5095" y="12475"/>
                    <a:pt x="5124" y="12475"/>
                    <a:pt x="5124" y="12504"/>
                  </a:cubicBezTo>
                  <a:cubicBezTo>
                    <a:pt x="5153" y="12533"/>
                    <a:pt x="5182" y="12562"/>
                    <a:pt x="5211" y="12620"/>
                  </a:cubicBezTo>
                  <a:cubicBezTo>
                    <a:pt x="5239" y="12620"/>
                    <a:pt x="5239" y="12649"/>
                    <a:pt x="5268" y="12649"/>
                  </a:cubicBezTo>
                  <a:cubicBezTo>
                    <a:pt x="5297" y="12707"/>
                    <a:pt x="5355" y="12765"/>
                    <a:pt x="5384" y="12822"/>
                  </a:cubicBezTo>
                  <a:lnTo>
                    <a:pt x="5384" y="12851"/>
                  </a:lnTo>
                  <a:cubicBezTo>
                    <a:pt x="5413" y="12909"/>
                    <a:pt x="5442" y="12967"/>
                    <a:pt x="5471" y="13025"/>
                  </a:cubicBezTo>
                  <a:lnTo>
                    <a:pt x="5500" y="13083"/>
                  </a:lnTo>
                  <a:cubicBezTo>
                    <a:pt x="5529" y="13141"/>
                    <a:pt x="5558" y="13199"/>
                    <a:pt x="5558" y="13286"/>
                  </a:cubicBezTo>
                  <a:cubicBezTo>
                    <a:pt x="5616" y="13575"/>
                    <a:pt x="5616" y="14009"/>
                    <a:pt x="5268" y="14501"/>
                  </a:cubicBezTo>
                  <a:cubicBezTo>
                    <a:pt x="4429" y="15746"/>
                    <a:pt x="3734" y="16209"/>
                    <a:pt x="3069" y="16643"/>
                  </a:cubicBezTo>
                  <a:lnTo>
                    <a:pt x="2837" y="16788"/>
                  </a:lnTo>
                  <a:cubicBezTo>
                    <a:pt x="2345" y="17106"/>
                    <a:pt x="1564" y="17627"/>
                    <a:pt x="1506" y="17887"/>
                  </a:cubicBezTo>
                  <a:cubicBezTo>
                    <a:pt x="1477" y="17974"/>
                    <a:pt x="1448" y="18090"/>
                    <a:pt x="1419" y="18148"/>
                  </a:cubicBezTo>
                  <a:cubicBezTo>
                    <a:pt x="1361" y="18351"/>
                    <a:pt x="1361" y="18351"/>
                    <a:pt x="1448" y="18495"/>
                  </a:cubicBezTo>
                  <a:cubicBezTo>
                    <a:pt x="1477" y="18524"/>
                    <a:pt x="1477" y="18553"/>
                    <a:pt x="1506" y="18582"/>
                  </a:cubicBezTo>
                  <a:lnTo>
                    <a:pt x="1535" y="18582"/>
                  </a:lnTo>
                  <a:cubicBezTo>
                    <a:pt x="1564" y="18611"/>
                    <a:pt x="1564" y="18640"/>
                    <a:pt x="1593" y="18640"/>
                  </a:cubicBezTo>
                  <a:cubicBezTo>
                    <a:pt x="1593" y="18640"/>
                    <a:pt x="1622" y="18640"/>
                    <a:pt x="1622" y="18669"/>
                  </a:cubicBezTo>
                  <a:cubicBezTo>
                    <a:pt x="1651" y="18669"/>
                    <a:pt x="1680" y="18698"/>
                    <a:pt x="1708" y="18698"/>
                  </a:cubicBezTo>
                  <a:cubicBezTo>
                    <a:pt x="1737" y="18727"/>
                    <a:pt x="1766" y="18756"/>
                    <a:pt x="1795" y="18756"/>
                  </a:cubicBezTo>
                  <a:cubicBezTo>
                    <a:pt x="1853" y="18785"/>
                    <a:pt x="1940" y="18814"/>
                    <a:pt x="1998" y="18843"/>
                  </a:cubicBezTo>
                  <a:lnTo>
                    <a:pt x="2027" y="18843"/>
                  </a:lnTo>
                  <a:cubicBezTo>
                    <a:pt x="2027" y="18843"/>
                    <a:pt x="2056" y="18843"/>
                    <a:pt x="2085" y="18871"/>
                  </a:cubicBezTo>
                  <a:lnTo>
                    <a:pt x="2172" y="18871"/>
                  </a:lnTo>
                  <a:lnTo>
                    <a:pt x="2287" y="18900"/>
                  </a:lnTo>
                  <a:lnTo>
                    <a:pt x="2345" y="19045"/>
                  </a:lnTo>
                  <a:cubicBezTo>
                    <a:pt x="2461" y="19277"/>
                    <a:pt x="2548" y="19827"/>
                    <a:pt x="2201" y="20463"/>
                  </a:cubicBezTo>
                  <a:cubicBezTo>
                    <a:pt x="2172" y="20521"/>
                    <a:pt x="2114" y="20608"/>
                    <a:pt x="2085" y="20724"/>
                  </a:cubicBezTo>
                  <a:cubicBezTo>
                    <a:pt x="1766" y="21476"/>
                    <a:pt x="1303" y="23097"/>
                    <a:pt x="1101" y="24052"/>
                  </a:cubicBezTo>
                  <a:cubicBezTo>
                    <a:pt x="1043" y="24428"/>
                    <a:pt x="927" y="24805"/>
                    <a:pt x="811" y="25152"/>
                  </a:cubicBezTo>
                  <a:cubicBezTo>
                    <a:pt x="609" y="25731"/>
                    <a:pt x="406" y="26252"/>
                    <a:pt x="290" y="26541"/>
                  </a:cubicBezTo>
                  <a:lnTo>
                    <a:pt x="232" y="26686"/>
                  </a:lnTo>
                  <a:cubicBezTo>
                    <a:pt x="203" y="26715"/>
                    <a:pt x="203" y="26744"/>
                    <a:pt x="203" y="26802"/>
                  </a:cubicBezTo>
                  <a:cubicBezTo>
                    <a:pt x="203" y="26802"/>
                    <a:pt x="175" y="26802"/>
                    <a:pt x="175" y="26831"/>
                  </a:cubicBezTo>
                  <a:cubicBezTo>
                    <a:pt x="175" y="26860"/>
                    <a:pt x="175" y="26889"/>
                    <a:pt x="175" y="26917"/>
                  </a:cubicBezTo>
                  <a:lnTo>
                    <a:pt x="146" y="26975"/>
                  </a:lnTo>
                  <a:cubicBezTo>
                    <a:pt x="146" y="27004"/>
                    <a:pt x="146" y="27033"/>
                    <a:pt x="146" y="27091"/>
                  </a:cubicBezTo>
                  <a:cubicBezTo>
                    <a:pt x="117" y="27091"/>
                    <a:pt x="117" y="27120"/>
                    <a:pt x="117" y="27149"/>
                  </a:cubicBezTo>
                  <a:cubicBezTo>
                    <a:pt x="117" y="27178"/>
                    <a:pt x="117" y="27236"/>
                    <a:pt x="88" y="27265"/>
                  </a:cubicBezTo>
                  <a:cubicBezTo>
                    <a:pt x="88" y="27294"/>
                    <a:pt x="88" y="27294"/>
                    <a:pt x="88" y="27323"/>
                  </a:cubicBezTo>
                  <a:cubicBezTo>
                    <a:pt x="88" y="27381"/>
                    <a:pt x="88" y="27438"/>
                    <a:pt x="59" y="27496"/>
                  </a:cubicBezTo>
                  <a:cubicBezTo>
                    <a:pt x="59" y="27496"/>
                    <a:pt x="59" y="27525"/>
                    <a:pt x="59" y="27525"/>
                  </a:cubicBezTo>
                  <a:cubicBezTo>
                    <a:pt x="59" y="27583"/>
                    <a:pt x="30" y="27670"/>
                    <a:pt x="30" y="27728"/>
                  </a:cubicBezTo>
                  <a:cubicBezTo>
                    <a:pt x="30" y="27728"/>
                    <a:pt x="30" y="27757"/>
                    <a:pt x="30" y="27786"/>
                  </a:cubicBezTo>
                  <a:cubicBezTo>
                    <a:pt x="30" y="27815"/>
                    <a:pt x="1" y="27844"/>
                    <a:pt x="1" y="27873"/>
                  </a:cubicBezTo>
                  <a:cubicBezTo>
                    <a:pt x="261" y="28046"/>
                    <a:pt x="724" y="28249"/>
                    <a:pt x="1043" y="28249"/>
                  </a:cubicBezTo>
                  <a:cubicBezTo>
                    <a:pt x="1130" y="28249"/>
                    <a:pt x="1188" y="28249"/>
                    <a:pt x="1245" y="28220"/>
                  </a:cubicBezTo>
                  <a:cubicBezTo>
                    <a:pt x="1390" y="28162"/>
                    <a:pt x="1506" y="28104"/>
                    <a:pt x="1651" y="28104"/>
                  </a:cubicBezTo>
                  <a:cubicBezTo>
                    <a:pt x="1998" y="28104"/>
                    <a:pt x="2229" y="28336"/>
                    <a:pt x="2374" y="28423"/>
                  </a:cubicBezTo>
                  <a:cubicBezTo>
                    <a:pt x="2374" y="28451"/>
                    <a:pt x="2403" y="28451"/>
                    <a:pt x="2403" y="28480"/>
                  </a:cubicBezTo>
                  <a:cubicBezTo>
                    <a:pt x="2461" y="28480"/>
                    <a:pt x="2577" y="28567"/>
                    <a:pt x="2895" y="28770"/>
                  </a:cubicBezTo>
                  <a:cubicBezTo>
                    <a:pt x="3214" y="29001"/>
                    <a:pt x="3677" y="29320"/>
                    <a:pt x="4169" y="29609"/>
                  </a:cubicBezTo>
                  <a:cubicBezTo>
                    <a:pt x="4313" y="29696"/>
                    <a:pt x="4429" y="29754"/>
                    <a:pt x="4516" y="29812"/>
                  </a:cubicBezTo>
                  <a:cubicBezTo>
                    <a:pt x="4805" y="29985"/>
                    <a:pt x="4950" y="30101"/>
                    <a:pt x="5297" y="30217"/>
                  </a:cubicBezTo>
                  <a:cubicBezTo>
                    <a:pt x="5587" y="30304"/>
                    <a:pt x="5963" y="30391"/>
                    <a:pt x="6571" y="30564"/>
                  </a:cubicBezTo>
                  <a:cubicBezTo>
                    <a:pt x="6889" y="30622"/>
                    <a:pt x="7092" y="30651"/>
                    <a:pt x="7237" y="30651"/>
                  </a:cubicBezTo>
                  <a:cubicBezTo>
                    <a:pt x="7237" y="30564"/>
                    <a:pt x="7237" y="30420"/>
                    <a:pt x="7294" y="30304"/>
                  </a:cubicBezTo>
                  <a:cubicBezTo>
                    <a:pt x="7323" y="30217"/>
                    <a:pt x="7410" y="30130"/>
                    <a:pt x="7497" y="30072"/>
                  </a:cubicBezTo>
                  <a:cubicBezTo>
                    <a:pt x="7526" y="30072"/>
                    <a:pt x="7555" y="30043"/>
                    <a:pt x="7584" y="30043"/>
                  </a:cubicBezTo>
                  <a:cubicBezTo>
                    <a:pt x="7671" y="30014"/>
                    <a:pt x="7729" y="30014"/>
                    <a:pt x="7815" y="30014"/>
                  </a:cubicBezTo>
                  <a:lnTo>
                    <a:pt x="7931" y="30014"/>
                  </a:lnTo>
                  <a:cubicBezTo>
                    <a:pt x="8221" y="30072"/>
                    <a:pt x="8481" y="30304"/>
                    <a:pt x="8713" y="30506"/>
                  </a:cubicBezTo>
                  <a:cubicBezTo>
                    <a:pt x="8857" y="30651"/>
                    <a:pt x="9002" y="30796"/>
                    <a:pt x="9205" y="30883"/>
                  </a:cubicBezTo>
                  <a:cubicBezTo>
                    <a:pt x="9291" y="30941"/>
                    <a:pt x="9407" y="31027"/>
                    <a:pt x="9494" y="31143"/>
                  </a:cubicBezTo>
                  <a:cubicBezTo>
                    <a:pt x="9581" y="31230"/>
                    <a:pt x="9639" y="31346"/>
                    <a:pt x="9697" y="31461"/>
                  </a:cubicBezTo>
                  <a:cubicBezTo>
                    <a:pt x="9726" y="31490"/>
                    <a:pt x="9726" y="31519"/>
                    <a:pt x="9755" y="31548"/>
                  </a:cubicBezTo>
                  <a:cubicBezTo>
                    <a:pt x="9783" y="31606"/>
                    <a:pt x="9812" y="31693"/>
                    <a:pt x="9841" y="31722"/>
                  </a:cubicBezTo>
                  <a:cubicBezTo>
                    <a:pt x="9841" y="31722"/>
                    <a:pt x="9870" y="31722"/>
                    <a:pt x="9928" y="31693"/>
                  </a:cubicBezTo>
                  <a:cubicBezTo>
                    <a:pt x="10166" y="31591"/>
                    <a:pt x="10343" y="31549"/>
                    <a:pt x="10525" y="31549"/>
                  </a:cubicBezTo>
                  <a:cubicBezTo>
                    <a:pt x="10654" y="31549"/>
                    <a:pt x="10785" y="31570"/>
                    <a:pt x="10941" y="31606"/>
                  </a:cubicBezTo>
                  <a:cubicBezTo>
                    <a:pt x="11115" y="31635"/>
                    <a:pt x="11346" y="31693"/>
                    <a:pt x="11723" y="31722"/>
                  </a:cubicBezTo>
                  <a:cubicBezTo>
                    <a:pt x="11911" y="31744"/>
                    <a:pt x="12073" y="31754"/>
                    <a:pt x="12223" y="31754"/>
                  </a:cubicBezTo>
                  <a:cubicBezTo>
                    <a:pt x="12466" y="31754"/>
                    <a:pt x="12677" y="31729"/>
                    <a:pt x="12909" y="31693"/>
                  </a:cubicBezTo>
                  <a:cubicBezTo>
                    <a:pt x="13228" y="31664"/>
                    <a:pt x="13633" y="31606"/>
                    <a:pt x="14299" y="31606"/>
                  </a:cubicBezTo>
                  <a:cubicBezTo>
                    <a:pt x="15427" y="31606"/>
                    <a:pt x="16845" y="32011"/>
                    <a:pt x="17424" y="32214"/>
                  </a:cubicBezTo>
                  <a:cubicBezTo>
                    <a:pt x="18148" y="28741"/>
                    <a:pt x="19190" y="23473"/>
                    <a:pt x="19248" y="22518"/>
                  </a:cubicBezTo>
                  <a:cubicBezTo>
                    <a:pt x="19219" y="22489"/>
                    <a:pt x="19219" y="22489"/>
                    <a:pt x="19219" y="22489"/>
                  </a:cubicBezTo>
                  <a:cubicBezTo>
                    <a:pt x="18987" y="22402"/>
                    <a:pt x="18466" y="22316"/>
                    <a:pt x="17714" y="22316"/>
                  </a:cubicBezTo>
                  <a:cubicBezTo>
                    <a:pt x="17482" y="22287"/>
                    <a:pt x="17193" y="22287"/>
                    <a:pt x="16903" y="22287"/>
                  </a:cubicBezTo>
                  <a:cubicBezTo>
                    <a:pt x="16469" y="22287"/>
                    <a:pt x="16296" y="22345"/>
                    <a:pt x="16006" y="22431"/>
                  </a:cubicBezTo>
                  <a:cubicBezTo>
                    <a:pt x="15890" y="22489"/>
                    <a:pt x="15717" y="22547"/>
                    <a:pt x="15514" y="22576"/>
                  </a:cubicBezTo>
                  <a:cubicBezTo>
                    <a:pt x="15369" y="22634"/>
                    <a:pt x="15254" y="22663"/>
                    <a:pt x="15167" y="22663"/>
                  </a:cubicBezTo>
                  <a:cubicBezTo>
                    <a:pt x="15109" y="22663"/>
                    <a:pt x="15080" y="22634"/>
                    <a:pt x="15051" y="22634"/>
                  </a:cubicBezTo>
                  <a:cubicBezTo>
                    <a:pt x="14935" y="22605"/>
                    <a:pt x="14848" y="22547"/>
                    <a:pt x="14791" y="22460"/>
                  </a:cubicBezTo>
                  <a:cubicBezTo>
                    <a:pt x="14704" y="22402"/>
                    <a:pt x="14617" y="22316"/>
                    <a:pt x="14443" y="22200"/>
                  </a:cubicBezTo>
                  <a:cubicBezTo>
                    <a:pt x="14385" y="22142"/>
                    <a:pt x="14299" y="22113"/>
                    <a:pt x="14212" y="22055"/>
                  </a:cubicBezTo>
                  <a:cubicBezTo>
                    <a:pt x="13517" y="21650"/>
                    <a:pt x="13401" y="20840"/>
                    <a:pt x="13372" y="19884"/>
                  </a:cubicBezTo>
                  <a:cubicBezTo>
                    <a:pt x="13343" y="19682"/>
                    <a:pt x="13343" y="19450"/>
                    <a:pt x="13343" y="19219"/>
                  </a:cubicBezTo>
                  <a:cubicBezTo>
                    <a:pt x="13343" y="18900"/>
                    <a:pt x="13343" y="18582"/>
                    <a:pt x="13314" y="18235"/>
                  </a:cubicBezTo>
                  <a:cubicBezTo>
                    <a:pt x="13286" y="17280"/>
                    <a:pt x="13257" y="17280"/>
                    <a:pt x="12909" y="17048"/>
                  </a:cubicBezTo>
                  <a:cubicBezTo>
                    <a:pt x="12765" y="16961"/>
                    <a:pt x="12591" y="16845"/>
                    <a:pt x="12359" y="16672"/>
                  </a:cubicBezTo>
                  <a:cubicBezTo>
                    <a:pt x="12070" y="16440"/>
                    <a:pt x="11896" y="16325"/>
                    <a:pt x="11809" y="16325"/>
                  </a:cubicBezTo>
                  <a:cubicBezTo>
                    <a:pt x="11781" y="16325"/>
                    <a:pt x="11781" y="16353"/>
                    <a:pt x="11752" y="16353"/>
                  </a:cubicBezTo>
                  <a:cubicBezTo>
                    <a:pt x="11717" y="16360"/>
                    <a:pt x="11680" y="16364"/>
                    <a:pt x="11639" y="16364"/>
                  </a:cubicBezTo>
                  <a:cubicBezTo>
                    <a:pt x="11508" y="16364"/>
                    <a:pt x="11343" y="16326"/>
                    <a:pt x="11144" y="16238"/>
                  </a:cubicBezTo>
                  <a:cubicBezTo>
                    <a:pt x="11115" y="16209"/>
                    <a:pt x="11057" y="16180"/>
                    <a:pt x="10999" y="16151"/>
                  </a:cubicBezTo>
                  <a:cubicBezTo>
                    <a:pt x="10854" y="16064"/>
                    <a:pt x="10710" y="15948"/>
                    <a:pt x="10652" y="15717"/>
                  </a:cubicBezTo>
                  <a:cubicBezTo>
                    <a:pt x="10594" y="15514"/>
                    <a:pt x="10652" y="15340"/>
                    <a:pt x="10710" y="15167"/>
                  </a:cubicBezTo>
                  <a:cubicBezTo>
                    <a:pt x="10768" y="15051"/>
                    <a:pt x="10825" y="14964"/>
                    <a:pt x="10883" y="14848"/>
                  </a:cubicBezTo>
                  <a:cubicBezTo>
                    <a:pt x="10941" y="14762"/>
                    <a:pt x="10999" y="14646"/>
                    <a:pt x="11028" y="14530"/>
                  </a:cubicBezTo>
                  <a:cubicBezTo>
                    <a:pt x="11202" y="14154"/>
                    <a:pt x="11288" y="14067"/>
                    <a:pt x="11520" y="13980"/>
                  </a:cubicBezTo>
                  <a:cubicBezTo>
                    <a:pt x="11607" y="13951"/>
                    <a:pt x="11723" y="13893"/>
                    <a:pt x="11954" y="13691"/>
                  </a:cubicBezTo>
                  <a:lnTo>
                    <a:pt x="12041" y="13604"/>
                  </a:lnTo>
                  <a:lnTo>
                    <a:pt x="12215" y="13864"/>
                  </a:lnTo>
                  <a:lnTo>
                    <a:pt x="12070" y="13604"/>
                  </a:lnTo>
                  <a:lnTo>
                    <a:pt x="12186" y="13488"/>
                  </a:lnTo>
                  <a:cubicBezTo>
                    <a:pt x="12446" y="13286"/>
                    <a:pt x="12765" y="13083"/>
                    <a:pt x="13112" y="12851"/>
                  </a:cubicBezTo>
                  <a:lnTo>
                    <a:pt x="13314" y="12736"/>
                  </a:lnTo>
                  <a:lnTo>
                    <a:pt x="13517" y="12620"/>
                  </a:lnTo>
                  <a:cubicBezTo>
                    <a:pt x="13286" y="12620"/>
                    <a:pt x="12996" y="12620"/>
                    <a:pt x="12707" y="12591"/>
                  </a:cubicBezTo>
                  <a:cubicBezTo>
                    <a:pt x="12591" y="12562"/>
                    <a:pt x="12504" y="12562"/>
                    <a:pt x="12388" y="12562"/>
                  </a:cubicBezTo>
                  <a:cubicBezTo>
                    <a:pt x="11607" y="12475"/>
                    <a:pt x="11346" y="12388"/>
                    <a:pt x="11231" y="12157"/>
                  </a:cubicBezTo>
                  <a:cubicBezTo>
                    <a:pt x="11115" y="11954"/>
                    <a:pt x="11173" y="11723"/>
                    <a:pt x="11202" y="11549"/>
                  </a:cubicBezTo>
                  <a:cubicBezTo>
                    <a:pt x="11260" y="11346"/>
                    <a:pt x="11317" y="11086"/>
                    <a:pt x="11231" y="10652"/>
                  </a:cubicBezTo>
                  <a:cubicBezTo>
                    <a:pt x="11115" y="10218"/>
                    <a:pt x="11086" y="10131"/>
                    <a:pt x="11057" y="10102"/>
                  </a:cubicBezTo>
                  <a:lnTo>
                    <a:pt x="11028" y="10102"/>
                  </a:lnTo>
                  <a:cubicBezTo>
                    <a:pt x="10796" y="10044"/>
                    <a:pt x="10536" y="9928"/>
                    <a:pt x="10044" y="9378"/>
                  </a:cubicBezTo>
                  <a:cubicBezTo>
                    <a:pt x="9841" y="9147"/>
                    <a:pt x="9697" y="9002"/>
                    <a:pt x="9610" y="8886"/>
                  </a:cubicBezTo>
                  <a:cubicBezTo>
                    <a:pt x="9349" y="8597"/>
                    <a:pt x="9320" y="8568"/>
                    <a:pt x="9234" y="8336"/>
                  </a:cubicBezTo>
                  <a:cubicBezTo>
                    <a:pt x="9205" y="8278"/>
                    <a:pt x="9176" y="8134"/>
                    <a:pt x="9031" y="7815"/>
                  </a:cubicBezTo>
                  <a:cubicBezTo>
                    <a:pt x="8857" y="7468"/>
                    <a:pt x="8770" y="7179"/>
                    <a:pt x="8828" y="6918"/>
                  </a:cubicBezTo>
                  <a:cubicBezTo>
                    <a:pt x="8886" y="6658"/>
                    <a:pt x="9060" y="6571"/>
                    <a:pt x="9176" y="6484"/>
                  </a:cubicBezTo>
                  <a:cubicBezTo>
                    <a:pt x="9291" y="6426"/>
                    <a:pt x="9407" y="6368"/>
                    <a:pt x="9494" y="6224"/>
                  </a:cubicBezTo>
                  <a:cubicBezTo>
                    <a:pt x="9610" y="5992"/>
                    <a:pt x="9610" y="5992"/>
                    <a:pt x="9494" y="5703"/>
                  </a:cubicBezTo>
                  <a:cubicBezTo>
                    <a:pt x="9407" y="5442"/>
                    <a:pt x="9263" y="5095"/>
                    <a:pt x="9089" y="4487"/>
                  </a:cubicBezTo>
                  <a:cubicBezTo>
                    <a:pt x="8713" y="3156"/>
                    <a:pt x="9697" y="1506"/>
                    <a:pt x="10247" y="724"/>
                  </a:cubicBezTo>
                  <a:cubicBezTo>
                    <a:pt x="9465" y="493"/>
                    <a:pt x="8655" y="261"/>
                    <a:pt x="78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6"/>
            <p:cNvSpPr/>
            <p:nvPr/>
          </p:nvSpPr>
          <p:spPr>
            <a:xfrm>
              <a:off x="3870412" y="1864896"/>
              <a:ext cx="642994" cy="530924"/>
            </a:xfrm>
            <a:custGeom>
              <a:rect b="b" l="l" r="r" t="t"/>
              <a:pathLst>
                <a:path extrusionOk="0" h="21939" w="26570">
                  <a:moveTo>
                    <a:pt x="7265" y="1"/>
                  </a:moveTo>
                  <a:cubicBezTo>
                    <a:pt x="7005" y="1"/>
                    <a:pt x="6889" y="58"/>
                    <a:pt x="6860" y="87"/>
                  </a:cubicBezTo>
                  <a:cubicBezTo>
                    <a:pt x="6686" y="348"/>
                    <a:pt x="5731" y="2490"/>
                    <a:pt x="5355" y="3850"/>
                  </a:cubicBezTo>
                  <a:cubicBezTo>
                    <a:pt x="4921" y="5384"/>
                    <a:pt x="3676" y="7786"/>
                    <a:pt x="2518" y="9349"/>
                  </a:cubicBezTo>
                  <a:cubicBezTo>
                    <a:pt x="1795" y="10304"/>
                    <a:pt x="1737" y="10362"/>
                    <a:pt x="1563" y="10420"/>
                  </a:cubicBezTo>
                  <a:cubicBezTo>
                    <a:pt x="1534" y="10420"/>
                    <a:pt x="1448" y="10478"/>
                    <a:pt x="1042" y="10912"/>
                  </a:cubicBezTo>
                  <a:cubicBezTo>
                    <a:pt x="927" y="11028"/>
                    <a:pt x="782" y="11201"/>
                    <a:pt x="695" y="11288"/>
                  </a:cubicBezTo>
                  <a:cubicBezTo>
                    <a:pt x="753" y="11491"/>
                    <a:pt x="753" y="11751"/>
                    <a:pt x="637" y="12127"/>
                  </a:cubicBezTo>
                  <a:cubicBezTo>
                    <a:pt x="521" y="12591"/>
                    <a:pt x="579" y="12764"/>
                    <a:pt x="608" y="12793"/>
                  </a:cubicBezTo>
                  <a:lnTo>
                    <a:pt x="753" y="12938"/>
                  </a:lnTo>
                  <a:lnTo>
                    <a:pt x="637" y="13401"/>
                  </a:lnTo>
                  <a:lnTo>
                    <a:pt x="406" y="13401"/>
                  </a:lnTo>
                  <a:cubicBezTo>
                    <a:pt x="290" y="13661"/>
                    <a:pt x="116" y="14443"/>
                    <a:pt x="0" y="15311"/>
                  </a:cubicBezTo>
                  <a:lnTo>
                    <a:pt x="20984" y="21939"/>
                  </a:lnTo>
                  <a:cubicBezTo>
                    <a:pt x="21042" y="21534"/>
                    <a:pt x="21129" y="20926"/>
                    <a:pt x="21215" y="20666"/>
                  </a:cubicBezTo>
                  <a:lnTo>
                    <a:pt x="21273" y="20521"/>
                  </a:lnTo>
                  <a:cubicBezTo>
                    <a:pt x="21447" y="20116"/>
                    <a:pt x="21794" y="19276"/>
                    <a:pt x="21997" y="18495"/>
                  </a:cubicBezTo>
                  <a:cubicBezTo>
                    <a:pt x="22026" y="18379"/>
                    <a:pt x="22055" y="18263"/>
                    <a:pt x="22084" y="18148"/>
                  </a:cubicBezTo>
                  <a:cubicBezTo>
                    <a:pt x="22286" y="17135"/>
                    <a:pt x="22865" y="14993"/>
                    <a:pt x="23241" y="14327"/>
                  </a:cubicBezTo>
                  <a:cubicBezTo>
                    <a:pt x="23386" y="14096"/>
                    <a:pt x="23415" y="13893"/>
                    <a:pt x="23386" y="13777"/>
                  </a:cubicBezTo>
                  <a:cubicBezTo>
                    <a:pt x="23155" y="13719"/>
                    <a:pt x="22749" y="13546"/>
                    <a:pt x="22518" y="13227"/>
                  </a:cubicBezTo>
                  <a:cubicBezTo>
                    <a:pt x="22489" y="13169"/>
                    <a:pt x="22460" y="13112"/>
                    <a:pt x="22431" y="13054"/>
                  </a:cubicBezTo>
                  <a:cubicBezTo>
                    <a:pt x="22228" y="12677"/>
                    <a:pt x="22344" y="12388"/>
                    <a:pt x="22402" y="12185"/>
                  </a:cubicBezTo>
                  <a:cubicBezTo>
                    <a:pt x="22431" y="12127"/>
                    <a:pt x="22460" y="12041"/>
                    <a:pt x="22460" y="11983"/>
                  </a:cubicBezTo>
                  <a:cubicBezTo>
                    <a:pt x="22576" y="11462"/>
                    <a:pt x="23155" y="11057"/>
                    <a:pt x="24081" y="10449"/>
                  </a:cubicBezTo>
                  <a:lnTo>
                    <a:pt x="24283" y="10304"/>
                  </a:lnTo>
                  <a:cubicBezTo>
                    <a:pt x="24949" y="9899"/>
                    <a:pt x="25557" y="9494"/>
                    <a:pt x="26367" y="8336"/>
                  </a:cubicBezTo>
                  <a:cubicBezTo>
                    <a:pt x="26570" y="8018"/>
                    <a:pt x="26541" y="7815"/>
                    <a:pt x="26512" y="7728"/>
                  </a:cubicBezTo>
                  <a:cubicBezTo>
                    <a:pt x="26425" y="7265"/>
                    <a:pt x="25759" y="6918"/>
                    <a:pt x="25528" y="6802"/>
                  </a:cubicBezTo>
                  <a:cubicBezTo>
                    <a:pt x="25296" y="6744"/>
                    <a:pt x="21244" y="5558"/>
                    <a:pt x="18842" y="5326"/>
                  </a:cubicBezTo>
                  <a:cubicBezTo>
                    <a:pt x="18755" y="5326"/>
                    <a:pt x="18668" y="5326"/>
                    <a:pt x="18553" y="5297"/>
                  </a:cubicBezTo>
                  <a:lnTo>
                    <a:pt x="18119" y="5297"/>
                  </a:lnTo>
                  <a:cubicBezTo>
                    <a:pt x="15774" y="5297"/>
                    <a:pt x="14761" y="5008"/>
                    <a:pt x="13401" y="3995"/>
                  </a:cubicBezTo>
                  <a:cubicBezTo>
                    <a:pt x="12735" y="3474"/>
                    <a:pt x="12070" y="3416"/>
                    <a:pt x="11578" y="3416"/>
                  </a:cubicBezTo>
                  <a:lnTo>
                    <a:pt x="11201" y="3416"/>
                  </a:lnTo>
                  <a:cubicBezTo>
                    <a:pt x="11085" y="3445"/>
                    <a:pt x="10970" y="3445"/>
                    <a:pt x="10883" y="3445"/>
                  </a:cubicBezTo>
                  <a:cubicBezTo>
                    <a:pt x="10651" y="3445"/>
                    <a:pt x="10507" y="3416"/>
                    <a:pt x="10362" y="3358"/>
                  </a:cubicBezTo>
                  <a:cubicBezTo>
                    <a:pt x="10333" y="3358"/>
                    <a:pt x="10304" y="3329"/>
                    <a:pt x="10275" y="3329"/>
                  </a:cubicBezTo>
                  <a:lnTo>
                    <a:pt x="10246" y="3329"/>
                  </a:lnTo>
                  <a:cubicBezTo>
                    <a:pt x="10217" y="3300"/>
                    <a:pt x="10188" y="3300"/>
                    <a:pt x="10159" y="3271"/>
                  </a:cubicBezTo>
                  <a:lnTo>
                    <a:pt x="10130" y="3271"/>
                  </a:lnTo>
                  <a:lnTo>
                    <a:pt x="10044" y="3242"/>
                  </a:lnTo>
                  <a:cubicBezTo>
                    <a:pt x="10044" y="3213"/>
                    <a:pt x="10015" y="3213"/>
                    <a:pt x="10015" y="3213"/>
                  </a:cubicBezTo>
                  <a:cubicBezTo>
                    <a:pt x="9986" y="3184"/>
                    <a:pt x="9957" y="3184"/>
                    <a:pt x="9928" y="3184"/>
                  </a:cubicBezTo>
                  <a:cubicBezTo>
                    <a:pt x="9899" y="3155"/>
                    <a:pt x="9870" y="3155"/>
                    <a:pt x="9870" y="3126"/>
                  </a:cubicBezTo>
                  <a:cubicBezTo>
                    <a:pt x="9841" y="3126"/>
                    <a:pt x="9812" y="3126"/>
                    <a:pt x="9783" y="3097"/>
                  </a:cubicBezTo>
                  <a:cubicBezTo>
                    <a:pt x="9783" y="3097"/>
                    <a:pt x="9754" y="3068"/>
                    <a:pt x="9725" y="3068"/>
                  </a:cubicBezTo>
                  <a:cubicBezTo>
                    <a:pt x="9696" y="3040"/>
                    <a:pt x="9696" y="3040"/>
                    <a:pt x="9667" y="3011"/>
                  </a:cubicBezTo>
                  <a:lnTo>
                    <a:pt x="9609" y="2982"/>
                  </a:lnTo>
                  <a:cubicBezTo>
                    <a:pt x="9580" y="2953"/>
                    <a:pt x="9552" y="2953"/>
                    <a:pt x="9523" y="2924"/>
                  </a:cubicBezTo>
                  <a:cubicBezTo>
                    <a:pt x="9494" y="2924"/>
                    <a:pt x="9494" y="2895"/>
                    <a:pt x="9465" y="2866"/>
                  </a:cubicBezTo>
                  <a:cubicBezTo>
                    <a:pt x="9436" y="2866"/>
                    <a:pt x="9436" y="2837"/>
                    <a:pt x="9407" y="2808"/>
                  </a:cubicBezTo>
                  <a:cubicBezTo>
                    <a:pt x="9378" y="2808"/>
                    <a:pt x="9349" y="2779"/>
                    <a:pt x="9349" y="2779"/>
                  </a:cubicBezTo>
                  <a:cubicBezTo>
                    <a:pt x="9320" y="2750"/>
                    <a:pt x="9291" y="2721"/>
                    <a:pt x="9262" y="2692"/>
                  </a:cubicBezTo>
                  <a:cubicBezTo>
                    <a:pt x="9262" y="2692"/>
                    <a:pt x="9233" y="2663"/>
                    <a:pt x="9204" y="2634"/>
                  </a:cubicBezTo>
                  <a:cubicBezTo>
                    <a:pt x="9204" y="2634"/>
                    <a:pt x="9175" y="2605"/>
                    <a:pt x="9146" y="2576"/>
                  </a:cubicBezTo>
                  <a:cubicBezTo>
                    <a:pt x="9146" y="2547"/>
                    <a:pt x="9117" y="2519"/>
                    <a:pt x="9117" y="2519"/>
                  </a:cubicBezTo>
                  <a:cubicBezTo>
                    <a:pt x="9088" y="2490"/>
                    <a:pt x="9060" y="2461"/>
                    <a:pt x="9060" y="2432"/>
                  </a:cubicBezTo>
                  <a:lnTo>
                    <a:pt x="9002" y="2345"/>
                  </a:lnTo>
                  <a:cubicBezTo>
                    <a:pt x="9002" y="2316"/>
                    <a:pt x="8973" y="2287"/>
                    <a:pt x="8973" y="2258"/>
                  </a:cubicBezTo>
                  <a:cubicBezTo>
                    <a:pt x="8944" y="2229"/>
                    <a:pt x="8944" y="2200"/>
                    <a:pt x="8944" y="2200"/>
                  </a:cubicBezTo>
                  <a:cubicBezTo>
                    <a:pt x="8915" y="2171"/>
                    <a:pt x="8915" y="2113"/>
                    <a:pt x="8915" y="2084"/>
                  </a:cubicBezTo>
                  <a:cubicBezTo>
                    <a:pt x="8886" y="2055"/>
                    <a:pt x="8886" y="2027"/>
                    <a:pt x="8886" y="1998"/>
                  </a:cubicBezTo>
                  <a:cubicBezTo>
                    <a:pt x="8857" y="1969"/>
                    <a:pt x="8857" y="1940"/>
                    <a:pt x="8857" y="1911"/>
                  </a:cubicBezTo>
                  <a:cubicBezTo>
                    <a:pt x="8857" y="1882"/>
                    <a:pt x="8857" y="1824"/>
                    <a:pt x="8828" y="1795"/>
                  </a:cubicBezTo>
                  <a:cubicBezTo>
                    <a:pt x="8828" y="1766"/>
                    <a:pt x="8828" y="1737"/>
                    <a:pt x="8828" y="1679"/>
                  </a:cubicBezTo>
                  <a:cubicBezTo>
                    <a:pt x="8828" y="1650"/>
                    <a:pt x="8828" y="1621"/>
                    <a:pt x="8828" y="1592"/>
                  </a:cubicBezTo>
                  <a:cubicBezTo>
                    <a:pt x="8828" y="1563"/>
                    <a:pt x="8828" y="1535"/>
                    <a:pt x="8828" y="1506"/>
                  </a:cubicBezTo>
                  <a:cubicBezTo>
                    <a:pt x="8567" y="927"/>
                    <a:pt x="8220" y="261"/>
                    <a:pt x="8047" y="174"/>
                  </a:cubicBezTo>
                  <a:cubicBezTo>
                    <a:pt x="7844" y="58"/>
                    <a:pt x="7526" y="1"/>
                    <a:pt x="7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6"/>
            <p:cNvSpPr/>
            <p:nvPr/>
          </p:nvSpPr>
          <p:spPr>
            <a:xfrm>
              <a:off x="4042716" y="1617644"/>
              <a:ext cx="524632" cy="394363"/>
            </a:xfrm>
            <a:custGeom>
              <a:rect b="b" l="l" r="r" t="t"/>
              <a:pathLst>
                <a:path extrusionOk="0" h="16296" w="21679">
                  <a:moveTo>
                    <a:pt x="7352" y="1"/>
                  </a:moveTo>
                  <a:cubicBezTo>
                    <a:pt x="7236" y="609"/>
                    <a:pt x="6976" y="1853"/>
                    <a:pt x="6368" y="2779"/>
                  </a:cubicBezTo>
                  <a:cubicBezTo>
                    <a:pt x="6339" y="2837"/>
                    <a:pt x="6281" y="2895"/>
                    <a:pt x="6252" y="2953"/>
                  </a:cubicBezTo>
                  <a:cubicBezTo>
                    <a:pt x="6512" y="2982"/>
                    <a:pt x="6628" y="3185"/>
                    <a:pt x="6657" y="3358"/>
                  </a:cubicBezTo>
                  <a:cubicBezTo>
                    <a:pt x="6773" y="3763"/>
                    <a:pt x="6657" y="3966"/>
                    <a:pt x="6512" y="4198"/>
                  </a:cubicBezTo>
                  <a:cubicBezTo>
                    <a:pt x="6397" y="4400"/>
                    <a:pt x="6165" y="4718"/>
                    <a:pt x="5876" y="5500"/>
                  </a:cubicBezTo>
                  <a:cubicBezTo>
                    <a:pt x="5586" y="6310"/>
                    <a:pt x="5297" y="6802"/>
                    <a:pt x="4805" y="6802"/>
                  </a:cubicBezTo>
                  <a:cubicBezTo>
                    <a:pt x="4689" y="6802"/>
                    <a:pt x="4544" y="6744"/>
                    <a:pt x="4400" y="6716"/>
                  </a:cubicBezTo>
                  <a:cubicBezTo>
                    <a:pt x="4226" y="6687"/>
                    <a:pt x="4052" y="6629"/>
                    <a:pt x="3792" y="6629"/>
                  </a:cubicBezTo>
                  <a:cubicBezTo>
                    <a:pt x="3242" y="6629"/>
                    <a:pt x="3126" y="6629"/>
                    <a:pt x="3097" y="6339"/>
                  </a:cubicBezTo>
                  <a:cubicBezTo>
                    <a:pt x="3068" y="6223"/>
                    <a:pt x="3068" y="6050"/>
                    <a:pt x="3300" y="5934"/>
                  </a:cubicBezTo>
                  <a:lnTo>
                    <a:pt x="3329" y="5905"/>
                  </a:lnTo>
                  <a:cubicBezTo>
                    <a:pt x="3242" y="5616"/>
                    <a:pt x="3358" y="5384"/>
                    <a:pt x="3473" y="5153"/>
                  </a:cubicBezTo>
                  <a:cubicBezTo>
                    <a:pt x="3560" y="4979"/>
                    <a:pt x="3676" y="4718"/>
                    <a:pt x="3821" y="4255"/>
                  </a:cubicBezTo>
                  <a:cubicBezTo>
                    <a:pt x="3937" y="3821"/>
                    <a:pt x="4023" y="3445"/>
                    <a:pt x="4313" y="3445"/>
                  </a:cubicBezTo>
                  <a:cubicBezTo>
                    <a:pt x="4429" y="3445"/>
                    <a:pt x="4486" y="3532"/>
                    <a:pt x="4544" y="3561"/>
                  </a:cubicBezTo>
                  <a:cubicBezTo>
                    <a:pt x="4747" y="3416"/>
                    <a:pt x="5065" y="2924"/>
                    <a:pt x="5123" y="2721"/>
                  </a:cubicBezTo>
                  <a:cubicBezTo>
                    <a:pt x="5123" y="2692"/>
                    <a:pt x="5065" y="2635"/>
                    <a:pt x="4921" y="2548"/>
                  </a:cubicBezTo>
                  <a:cubicBezTo>
                    <a:pt x="4834" y="2490"/>
                    <a:pt x="4486" y="2403"/>
                    <a:pt x="4168" y="2345"/>
                  </a:cubicBezTo>
                  <a:cubicBezTo>
                    <a:pt x="3647" y="2229"/>
                    <a:pt x="2895" y="2085"/>
                    <a:pt x="2229" y="1766"/>
                  </a:cubicBezTo>
                  <a:cubicBezTo>
                    <a:pt x="1476" y="1419"/>
                    <a:pt x="1332" y="1187"/>
                    <a:pt x="1158" y="869"/>
                  </a:cubicBezTo>
                  <a:cubicBezTo>
                    <a:pt x="1100" y="724"/>
                    <a:pt x="1013" y="580"/>
                    <a:pt x="840" y="348"/>
                  </a:cubicBezTo>
                  <a:cubicBezTo>
                    <a:pt x="811" y="638"/>
                    <a:pt x="811" y="1101"/>
                    <a:pt x="840" y="1390"/>
                  </a:cubicBezTo>
                  <a:cubicBezTo>
                    <a:pt x="840" y="1593"/>
                    <a:pt x="840" y="1766"/>
                    <a:pt x="840" y="1911"/>
                  </a:cubicBezTo>
                  <a:cubicBezTo>
                    <a:pt x="840" y="2172"/>
                    <a:pt x="869" y="2345"/>
                    <a:pt x="898" y="2519"/>
                  </a:cubicBezTo>
                  <a:cubicBezTo>
                    <a:pt x="927" y="2866"/>
                    <a:pt x="955" y="3213"/>
                    <a:pt x="840" y="4140"/>
                  </a:cubicBezTo>
                  <a:cubicBezTo>
                    <a:pt x="753" y="4892"/>
                    <a:pt x="753" y="4921"/>
                    <a:pt x="753" y="4979"/>
                  </a:cubicBezTo>
                  <a:cubicBezTo>
                    <a:pt x="811" y="5095"/>
                    <a:pt x="840" y="5239"/>
                    <a:pt x="840" y="5616"/>
                  </a:cubicBezTo>
                  <a:cubicBezTo>
                    <a:pt x="869" y="6050"/>
                    <a:pt x="869" y="6108"/>
                    <a:pt x="898" y="6166"/>
                  </a:cubicBezTo>
                  <a:cubicBezTo>
                    <a:pt x="955" y="6310"/>
                    <a:pt x="1013" y="6455"/>
                    <a:pt x="1071" y="6889"/>
                  </a:cubicBezTo>
                  <a:cubicBezTo>
                    <a:pt x="1100" y="7092"/>
                    <a:pt x="1129" y="7381"/>
                    <a:pt x="984" y="7584"/>
                  </a:cubicBezTo>
                  <a:cubicBezTo>
                    <a:pt x="927" y="7671"/>
                    <a:pt x="811" y="7757"/>
                    <a:pt x="637" y="7757"/>
                  </a:cubicBezTo>
                  <a:cubicBezTo>
                    <a:pt x="550" y="7757"/>
                    <a:pt x="435" y="7728"/>
                    <a:pt x="319" y="7700"/>
                  </a:cubicBezTo>
                  <a:cubicBezTo>
                    <a:pt x="232" y="7671"/>
                    <a:pt x="145" y="7613"/>
                    <a:pt x="87" y="7613"/>
                  </a:cubicBezTo>
                  <a:cubicBezTo>
                    <a:pt x="58" y="7613"/>
                    <a:pt x="58" y="7642"/>
                    <a:pt x="58" y="7642"/>
                  </a:cubicBezTo>
                  <a:cubicBezTo>
                    <a:pt x="0" y="7700"/>
                    <a:pt x="58" y="8047"/>
                    <a:pt x="145" y="8336"/>
                  </a:cubicBezTo>
                  <a:cubicBezTo>
                    <a:pt x="348" y="8452"/>
                    <a:pt x="869" y="8770"/>
                    <a:pt x="1505" y="9147"/>
                  </a:cubicBezTo>
                  <a:cubicBezTo>
                    <a:pt x="2547" y="9754"/>
                    <a:pt x="2605" y="10189"/>
                    <a:pt x="2287" y="11491"/>
                  </a:cubicBezTo>
                  <a:cubicBezTo>
                    <a:pt x="2258" y="11549"/>
                    <a:pt x="2258" y="11607"/>
                    <a:pt x="2258" y="11694"/>
                  </a:cubicBezTo>
                  <a:cubicBezTo>
                    <a:pt x="2200" y="12099"/>
                    <a:pt x="2432" y="12388"/>
                    <a:pt x="2750" y="12591"/>
                  </a:cubicBezTo>
                  <a:cubicBezTo>
                    <a:pt x="2924" y="12736"/>
                    <a:pt x="3155" y="12822"/>
                    <a:pt x="3416" y="12909"/>
                  </a:cubicBezTo>
                  <a:cubicBezTo>
                    <a:pt x="3502" y="12967"/>
                    <a:pt x="3647" y="12967"/>
                    <a:pt x="3763" y="12967"/>
                  </a:cubicBezTo>
                  <a:lnTo>
                    <a:pt x="4052" y="12967"/>
                  </a:lnTo>
                  <a:cubicBezTo>
                    <a:pt x="4197" y="12967"/>
                    <a:pt x="4313" y="12938"/>
                    <a:pt x="4458" y="12938"/>
                  </a:cubicBezTo>
                  <a:cubicBezTo>
                    <a:pt x="5036" y="12938"/>
                    <a:pt x="5760" y="13025"/>
                    <a:pt x="6541" y="13604"/>
                  </a:cubicBezTo>
                  <a:cubicBezTo>
                    <a:pt x="7815" y="14588"/>
                    <a:pt x="8741" y="14819"/>
                    <a:pt x="10999" y="14819"/>
                  </a:cubicBezTo>
                  <a:cubicBezTo>
                    <a:pt x="13053" y="14819"/>
                    <a:pt x="17250" y="16006"/>
                    <a:pt x="18292" y="16295"/>
                  </a:cubicBezTo>
                  <a:lnTo>
                    <a:pt x="21678" y="4342"/>
                  </a:lnTo>
                  <a:lnTo>
                    <a:pt x="73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6"/>
            <p:cNvSpPr/>
            <p:nvPr/>
          </p:nvSpPr>
          <p:spPr>
            <a:xfrm>
              <a:off x="6999133" y="3255912"/>
              <a:ext cx="407673" cy="326410"/>
            </a:xfrm>
            <a:custGeom>
              <a:rect b="b" l="l" r="r" t="t"/>
              <a:pathLst>
                <a:path extrusionOk="0" h="13488" w="16846">
                  <a:moveTo>
                    <a:pt x="6282" y="0"/>
                  </a:moveTo>
                  <a:cubicBezTo>
                    <a:pt x="5558" y="0"/>
                    <a:pt x="4690" y="58"/>
                    <a:pt x="3966" y="116"/>
                  </a:cubicBezTo>
                  <a:cubicBezTo>
                    <a:pt x="3648" y="145"/>
                    <a:pt x="3503" y="174"/>
                    <a:pt x="3416" y="203"/>
                  </a:cubicBezTo>
                  <a:cubicBezTo>
                    <a:pt x="3387" y="406"/>
                    <a:pt x="3300" y="608"/>
                    <a:pt x="3040" y="811"/>
                  </a:cubicBezTo>
                  <a:cubicBezTo>
                    <a:pt x="2779" y="1071"/>
                    <a:pt x="2693" y="1158"/>
                    <a:pt x="2635" y="1245"/>
                  </a:cubicBezTo>
                  <a:cubicBezTo>
                    <a:pt x="2548" y="1332"/>
                    <a:pt x="2461" y="1448"/>
                    <a:pt x="2143" y="1708"/>
                  </a:cubicBezTo>
                  <a:cubicBezTo>
                    <a:pt x="2056" y="1795"/>
                    <a:pt x="1998" y="1853"/>
                    <a:pt x="1940" y="1882"/>
                  </a:cubicBezTo>
                  <a:cubicBezTo>
                    <a:pt x="1680" y="2113"/>
                    <a:pt x="1651" y="2142"/>
                    <a:pt x="1361" y="2171"/>
                  </a:cubicBezTo>
                  <a:cubicBezTo>
                    <a:pt x="1274" y="2200"/>
                    <a:pt x="1159" y="2229"/>
                    <a:pt x="985" y="2258"/>
                  </a:cubicBezTo>
                  <a:cubicBezTo>
                    <a:pt x="869" y="2287"/>
                    <a:pt x="782" y="2287"/>
                    <a:pt x="696" y="2316"/>
                  </a:cubicBezTo>
                  <a:cubicBezTo>
                    <a:pt x="638" y="2316"/>
                    <a:pt x="551" y="2345"/>
                    <a:pt x="493" y="2345"/>
                  </a:cubicBezTo>
                  <a:lnTo>
                    <a:pt x="435" y="2345"/>
                  </a:lnTo>
                  <a:cubicBezTo>
                    <a:pt x="290" y="2374"/>
                    <a:pt x="146" y="2374"/>
                    <a:pt x="1" y="2374"/>
                  </a:cubicBezTo>
                  <a:lnTo>
                    <a:pt x="30" y="2403"/>
                  </a:lnTo>
                  <a:cubicBezTo>
                    <a:pt x="30" y="2432"/>
                    <a:pt x="30" y="2432"/>
                    <a:pt x="59" y="2461"/>
                  </a:cubicBezTo>
                  <a:cubicBezTo>
                    <a:pt x="59" y="2461"/>
                    <a:pt x="88" y="2489"/>
                    <a:pt x="88" y="2518"/>
                  </a:cubicBezTo>
                  <a:cubicBezTo>
                    <a:pt x="88" y="2547"/>
                    <a:pt x="117" y="2547"/>
                    <a:pt x="117" y="2576"/>
                  </a:cubicBezTo>
                  <a:cubicBezTo>
                    <a:pt x="146" y="2605"/>
                    <a:pt x="175" y="2634"/>
                    <a:pt x="175" y="2663"/>
                  </a:cubicBezTo>
                  <a:cubicBezTo>
                    <a:pt x="204" y="2663"/>
                    <a:pt x="204" y="2663"/>
                    <a:pt x="204" y="2692"/>
                  </a:cubicBezTo>
                  <a:cubicBezTo>
                    <a:pt x="233" y="2721"/>
                    <a:pt x="261" y="2750"/>
                    <a:pt x="290" y="2779"/>
                  </a:cubicBezTo>
                  <a:cubicBezTo>
                    <a:pt x="290" y="2808"/>
                    <a:pt x="319" y="2808"/>
                    <a:pt x="319" y="2808"/>
                  </a:cubicBezTo>
                  <a:cubicBezTo>
                    <a:pt x="348" y="2837"/>
                    <a:pt x="377" y="2866"/>
                    <a:pt x="406" y="2895"/>
                  </a:cubicBezTo>
                  <a:cubicBezTo>
                    <a:pt x="435" y="2924"/>
                    <a:pt x="435" y="2924"/>
                    <a:pt x="464" y="2924"/>
                  </a:cubicBezTo>
                  <a:cubicBezTo>
                    <a:pt x="493" y="2953"/>
                    <a:pt x="522" y="2982"/>
                    <a:pt x="551" y="3010"/>
                  </a:cubicBezTo>
                  <a:cubicBezTo>
                    <a:pt x="580" y="3010"/>
                    <a:pt x="580" y="3039"/>
                    <a:pt x="609" y="3039"/>
                  </a:cubicBezTo>
                  <a:cubicBezTo>
                    <a:pt x="667" y="3068"/>
                    <a:pt x="725" y="3126"/>
                    <a:pt x="782" y="3155"/>
                  </a:cubicBezTo>
                  <a:cubicBezTo>
                    <a:pt x="1130" y="3300"/>
                    <a:pt x="1419" y="3329"/>
                    <a:pt x="1680" y="3358"/>
                  </a:cubicBezTo>
                  <a:cubicBezTo>
                    <a:pt x="2085" y="3387"/>
                    <a:pt x="2519" y="3416"/>
                    <a:pt x="2779" y="4052"/>
                  </a:cubicBezTo>
                  <a:cubicBezTo>
                    <a:pt x="2895" y="4400"/>
                    <a:pt x="3011" y="4689"/>
                    <a:pt x="3069" y="4950"/>
                  </a:cubicBezTo>
                  <a:cubicBezTo>
                    <a:pt x="3156" y="5268"/>
                    <a:pt x="3243" y="5500"/>
                    <a:pt x="3358" y="5644"/>
                  </a:cubicBezTo>
                  <a:cubicBezTo>
                    <a:pt x="3503" y="5818"/>
                    <a:pt x="4313" y="6252"/>
                    <a:pt x="4719" y="6455"/>
                  </a:cubicBezTo>
                  <a:cubicBezTo>
                    <a:pt x="5037" y="6628"/>
                    <a:pt x="5211" y="6715"/>
                    <a:pt x="5326" y="6773"/>
                  </a:cubicBezTo>
                  <a:lnTo>
                    <a:pt x="5326" y="6802"/>
                  </a:lnTo>
                  <a:cubicBezTo>
                    <a:pt x="5616" y="7005"/>
                    <a:pt x="6339" y="7526"/>
                    <a:pt x="6716" y="8307"/>
                  </a:cubicBezTo>
                  <a:cubicBezTo>
                    <a:pt x="6802" y="8481"/>
                    <a:pt x="6860" y="8596"/>
                    <a:pt x="6889" y="8712"/>
                  </a:cubicBezTo>
                  <a:cubicBezTo>
                    <a:pt x="7034" y="9031"/>
                    <a:pt x="7063" y="9059"/>
                    <a:pt x="7642" y="9638"/>
                  </a:cubicBezTo>
                  <a:cubicBezTo>
                    <a:pt x="7931" y="9928"/>
                    <a:pt x="8105" y="9986"/>
                    <a:pt x="8221" y="10015"/>
                  </a:cubicBezTo>
                  <a:cubicBezTo>
                    <a:pt x="8539" y="10101"/>
                    <a:pt x="8684" y="10217"/>
                    <a:pt x="8973" y="10941"/>
                  </a:cubicBezTo>
                  <a:cubicBezTo>
                    <a:pt x="9436" y="12069"/>
                    <a:pt x="9436" y="12098"/>
                    <a:pt x="9668" y="13025"/>
                  </a:cubicBezTo>
                  <a:cubicBezTo>
                    <a:pt x="9697" y="13082"/>
                    <a:pt x="9697" y="13140"/>
                    <a:pt x="9726" y="13198"/>
                  </a:cubicBezTo>
                  <a:cubicBezTo>
                    <a:pt x="9726" y="13198"/>
                    <a:pt x="9726" y="13227"/>
                    <a:pt x="9726" y="13227"/>
                  </a:cubicBezTo>
                  <a:cubicBezTo>
                    <a:pt x="9755" y="13256"/>
                    <a:pt x="9755" y="13314"/>
                    <a:pt x="9755" y="13343"/>
                  </a:cubicBezTo>
                  <a:cubicBezTo>
                    <a:pt x="9755" y="13343"/>
                    <a:pt x="9784" y="13372"/>
                    <a:pt x="9784" y="13372"/>
                  </a:cubicBezTo>
                  <a:cubicBezTo>
                    <a:pt x="9784" y="13401"/>
                    <a:pt x="9784" y="13430"/>
                    <a:pt x="9812" y="13430"/>
                  </a:cubicBezTo>
                  <a:cubicBezTo>
                    <a:pt x="9812" y="13459"/>
                    <a:pt x="9812" y="13459"/>
                    <a:pt x="9812" y="13488"/>
                  </a:cubicBezTo>
                  <a:lnTo>
                    <a:pt x="9841" y="13488"/>
                  </a:lnTo>
                  <a:cubicBezTo>
                    <a:pt x="9957" y="13054"/>
                    <a:pt x="10015" y="12677"/>
                    <a:pt x="10015" y="12533"/>
                  </a:cubicBezTo>
                  <a:lnTo>
                    <a:pt x="10015" y="12446"/>
                  </a:lnTo>
                  <a:cubicBezTo>
                    <a:pt x="9986" y="11983"/>
                    <a:pt x="9928" y="11259"/>
                    <a:pt x="10276" y="10796"/>
                  </a:cubicBezTo>
                  <a:cubicBezTo>
                    <a:pt x="10391" y="10651"/>
                    <a:pt x="10565" y="10564"/>
                    <a:pt x="10739" y="10564"/>
                  </a:cubicBezTo>
                  <a:cubicBezTo>
                    <a:pt x="10970" y="10564"/>
                    <a:pt x="11202" y="10709"/>
                    <a:pt x="11433" y="10825"/>
                  </a:cubicBezTo>
                  <a:cubicBezTo>
                    <a:pt x="11578" y="10912"/>
                    <a:pt x="11723" y="10999"/>
                    <a:pt x="11810" y="11028"/>
                  </a:cubicBezTo>
                  <a:cubicBezTo>
                    <a:pt x="11983" y="11028"/>
                    <a:pt x="12186" y="10188"/>
                    <a:pt x="12273" y="9841"/>
                  </a:cubicBezTo>
                  <a:lnTo>
                    <a:pt x="12302" y="9725"/>
                  </a:lnTo>
                  <a:cubicBezTo>
                    <a:pt x="12388" y="9378"/>
                    <a:pt x="12475" y="9059"/>
                    <a:pt x="12736" y="9059"/>
                  </a:cubicBezTo>
                  <a:cubicBezTo>
                    <a:pt x="12823" y="9059"/>
                    <a:pt x="12909" y="9117"/>
                    <a:pt x="12967" y="9146"/>
                  </a:cubicBezTo>
                  <a:cubicBezTo>
                    <a:pt x="13025" y="9204"/>
                    <a:pt x="13112" y="9233"/>
                    <a:pt x="13257" y="9233"/>
                  </a:cubicBezTo>
                  <a:cubicBezTo>
                    <a:pt x="13604" y="9233"/>
                    <a:pt x="14009" y="9031"/>
                    <a:pt x="14414" y="8799"/>
                  </a:cubicBezTo>
                  <a:cubicBezTo>
                    <a:pt x="14559" y="8712"/>
                    <a:pt x="14704" y="8654"/>
                    <a:pt x="14849" y="8567"/>
                  </a:cubicBezTo>
                  <a:cubicBezTo>
                    <a:pt x="15080" y="8481"/>
                    <a:pt x="15109" y="8423"/>
                    <a:pt x="15051" y="7497"/>
                  </a:cubicBezTo>
                  <a:cubicBezTo>
                    <a:pt x="15022" y="7178"/>
                    <a:pt x="15022" y="6802"/>
                    <a:pt x="14993" y="6368"/>
                  </a:cubicBezTo>
                  <a:cubicBezTo>
                    <a:pt x="14964" y="4892"/>
                    <a:pt x="16180" y="4110"/>
                    <a:pt x="16846" y="3705"/>
                  </a:cubicBezTo>
                  <a:cubicBezTo>
                    <a:pt x="16788" y="3676"/>
                    <a:pt x="16730" y="3647"/>
                    <a:pt x="16672" y="3589"/>
                  </a:cubicBezTo>
                  <a:cubicBezTo>
                    <a:pt x="16672" y="3589"/>
                    <a:pt x="16643" y="3560"/>
                    <a:pt x="16643" y="3560"/>
                  </a:cubicBezTo>
                  <a:cubicBezTo>
                    <a:pt x="16585" y="3531"/>
                    <a:pt x="16498" y="3474"/>
                    <a:pt x="16440" y="3416"/>
                  </a:cubicBezTo>
                  <a:cubicBezTo>
                    <a:pt x="16354" y="3387"/>
                    <a:pt x="16296" y="3329"/>
                    <a:pt x="16209" y="3300"/>
                  </a:cubicBezTo>
                  <a:cubicBezTo>
                    <a:pt x="16180" y="3271"/>
                    <a:pt x="16180" y="3271"/>
                    <a:pt x="16151" y="3271"/>
                  </a:cubicBezTo>
                  <a:cubicBezTo>
                    <a:pt x="15977" y="3155"/>
                    <a:pt x="15804" y="3068"/>
                    <a:pt x="15630" y="2982"/>
                  </a:cubicBezTo>
                  <a:cubicBezTo>
                    <a:pt x="15601" y="2953"/>
                    <a:pt x="15572" y="2953"/>
                    <a:pt x="15572" y="2953"/>
                  </a:cubicBezTo>
                  <a:cubicBezTo>
                    <a:pt x="15369" y="2866"/>
                    <a:pt x="15167" y="2779"/>
                    <a:pt x="14964" y="2692"/>
                  </a:cubicBezTo>
                  <a:cubicBezTo>
                    <a:pt x="14935" y="2692"/>
                    <a:pt x="14906" y="2692"/>
                    <a:pt x="14877" y="2663"/>
                  </a:cubicBezTo>
                  <a:cubicBezTo>
                    <a:pt x="14791" y="2634"/>
                    <a:pt x="14675" y="2605"/>
                    <a:pt x="14559" y="2576"/>
                  </a:cubicBezTo>
                  <a:cubicBezTo>
                    <a:pt x="13778" y="2345"/>
                    <a:pt x="13546" y="2200"/>
                    <a:pt x="13517" y="1650"/>
                  </a:cubicBezTo>
                  <a:cubicBezTo>
                    <a:pt x="13488" y="1505"/>
                    <a:pt x="13488" y="1332"/>
                    <a:pt x="13315" y="1071"/>
                  </a:cubicBezTo>
                  <a:cubicBezTo>
                    <a:pt x="13112" y="724"/>
                    <a:pt x="13025" y="724"/>
                    <a:pt x="12996" y="724"/>
                  </a:cubicBezTo>
                  <a:cubicBezTo>
                    <a:pt x="12938" y="724"/>
                    <a:pt x="12851" y="753"/>
                    <a:pt x="12765" y="782"/>
                  </a:cubicBezTo>
                  <a:cubicBezTo>
                    <a:pt x="12631" y="826"/>
                    <a:pt x="12464" y="888"/>
                    <a:pt x="12249" y="888"/>
                  </a:cubicBezTo>
                  <a:cubicBezTo>
                    <a:pt x="12184" y="888"/>
                    <a:pt x="12115" y="882"/>
                    <a:pt x="12041" y="869"/>
                  </a:cubicBezTo>
                  <a:cubicBezTo>
                    <a:pt x="11971" y="861"/>
                    <a:pt x="11914" y="857"/>
                    <a:pt x="11864" y="857"/>
                  </a:cubicBezTo>
                  <a:cubicBezTo>
                    <a:pt x="11728" y="857"/>
                    <a:pt x="11647" y="884"/>
                    <a:pt x="11520" y="927"/>
                  </a:cubicBezTo>
                  <a:cubicBezTo>
                    <a:pt x="11318" y="1013"/>
                    <a:pt x="11057" y="1129"/>
                    <a:pt x="10507" y="1187"/>
                  </a:cubicBezTo>
                  <a:cubicBezTo>
                    <a:pt x="10305" y="1216"/>
                    <a:pt x="10131" y="1245"/>
                    <a:pt x="10015" y="1274"/>
                  </a:cubicBezTo>
                  <a:cubicBezTo>
                    <a:pt x="9841" y="1274"/>
                    <a:pt x="9697" y="1303"/>
                    <a:pt x="9581" y="1303"/>
                  </a:cubicBezTo>
                  <a:cubicBezTo>
                    <a:pt x="9147" y="1303"/>
                    <a:pt x="8944" y="1071"/>
                    <a:pt x="8568" y="579"/>
                  </a:cubicBezTo>
                  <a:cubicBezTo>
                    <a:pt x="8279" y="145"/>
                    <a:pt x="8192" y="145"/>
                    <a:pt x="8163" y="145"/>
                  </a:cubicBezTo>
                  <a:lnTo>
                    <a:pt x="7873" y="145"/>
                  </a:lnTo>
                  <a:cubicBezTo>
                    <a:pt x="7787" y="145"/>
                    <a:pt x="7700" y="116"/>
                    <a:pt x="7613" y="116"/>
                  </a:cubicBezTo>
                  <a:cubicBezTo>
                    <a:pt x="7439" y="29"/>
                    <a:pt x="6947" y="0"/>
                    <a:pt x="62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6"/>
            <p:cNvSpPr/>
            <p:nvPr/>
          </p:nvSpPr>
          <p:spPr>
            <a:xfrm>
              <a:off x="6814947" y="3311233"/>
              <a:ext cx="416748" cy="439182"/>
            </a:xfrm>
            <a:custGeom>
              <a:rect b="b" l="l" r="r" t="t"/>
              <a:pathLst>
                <a:path extrusionOk="0" h="18148" w="17221">
                  <a:moveTo>
                    <a:pt x="6946" y="1"/>
                  </a:moveTo>
                  <a:cubicBezTo>
                    <a:pt x="6888" y="1"/>
                    <a:pt x="6831" y="1"/>
                    <a:pt x="6744" y="30"/>
                  </a:cubicBezTo>
                  <a:cubicBezTo>
                    <a:pt x="6599" y="59"/>
                    <a:pt x="6396" y="117"/>
                    <a:pt x="6107" y="117"/>
                  </a:cubicBezTo>
                  <a:cubicBezTo>
                    <a:pt x="6020" y="117"/>
                    <a:pt x="5904" y="117"/>
                    <a:pt x="5789" y="88"/>
                  </a:cubicBezTo>
                  <a:cubicBezTo>
                    <a:pt x="5702" y="88"/>
                    <a:pt x="5615" y="59"/>
                    <a:pt x="5557" y="59"/>
                  </a:cubicBezTo>
                  <a:cubicBezTo>
                    <a:pt x="5369" y="44"/>
                    <a:pt x="5188" y="37"/>
                    <a:pt x="5040" y="37"/>
                  </a:cubicBezTo>
                  <a:cubicBezTo>
                    <a:pt x="4891" y="37"/>
                    <a:pt x="4776" y="44"/>
                    <a:pt x="4718" y="59"/>
                  </a:cubicBezTo>
                  <a:lnTo>
                    <a:pt x="4689" y="59"/>
                  </a:lnTo>
                  <a:cubicBezTo>
                    <a:pt x="4689" y="88"/>
                    <a:pt x="4689" y="88"/>
                    <a:pt x="4660" y="88"/>
                  </a:cubicBezTo>
                  <a:cubicBezTo>
                    <a:pt x="4660" y="117"/>
                    <a:pt x="4631" y="146"/>
                    <a:pt x="4602" y="175"/>
                  </a:cubicBezTo>
                  <a:cubicBezTo>
                    <a:pt x="4602" y="203"/>
                    <a:pt x="4573" y="232"/>
                    <a:pt x="4544" y="232"/>
                  </a:cubicBezTo>
                  <a:cubicBezTo>
                    <a:pt x="4515" y="261"/>
                    <a:pt x="4515" y="261"/>
                    <a:pt x="4486" y="290"/>
                  </a:cubicBezTo>
                  <a:lnTo>
                    <a:pt x="4399" y="377"/>
                  </a:lnTo>
                  <a:lnTo>
                    <a:pt x="4370" y="377"/>
                  </a:lnTo>
                  <a:cubicBezTo>
                    <a:pt x="4341" y="406"/>
                    <a:pt x="4313" y="435"/>
                    <a:pt x="4284" y="464"/>
                  </a:cubicBezTo>
                  <a:lnTo>
                    <a:pt x="4255" y="464"/>
                  </a:lnTo>
                  <a:cubicBezTo>
                    <a:pt x="4197" y="493"/>
                    <a:pt x="4168" y="522"/>
                    <a:pt x="4139" y="522"/>
                  </a:cubicBezTo>
                  <a:cubicBezTo>
                    <a:pt x="4110" y="522"/>
                    <a:pt x="4110" y="522"/>
                    <a:pt x="4110" y="551"/>
                  </a:cubicBezTo>
                  <a:cubicBezTo>
                    <a:pt x="4052" y="551"/>
                    <a:pt x="4023" y="580"/>
                    <a:pt x="3965" y="580"/>
                  </a:cubicBezTo>
                  <a:lnTo>
                    <a:pt x="3936" y="580"/>
                  </a:lnTo>
                  <a:cubicBezTo>
                    <a:pt x="3907" y="580"/>
                    <a:pt x="3849" y="609"/>
                    <a:pt x="3820" y="609"/>
                  </a:cubicBezTo>
                  <a:lnTo>
                    <a:pt x="3328" y="609"/>
                  </a:lnTo>
                  <a:cubicBezTo>
                    <a:pt x="3259" y="606"/>
                    <a:pt x="3181" y="605"/>
                    <a:pt x="3098" y="605"/>
                  </a:cubicBezTo>
                  <a:cubicBezTo>
                    <a:pt x="2244" y="605"/>
                    <a:pt x="738" y="730"/>
                    <a:pt x="0" y="782"/>
                  </a:cubicBezTo>
                  <a:cubicBezTo>
                    <a:pt x="289" y="1448"/>
                    <a:pt x="810" y="2664"/>
                    <a:pt x="955" y="3242"/>
                  </a:cubicBezTo>
                  <a:lnTo>
                    <a:pt x="1013" y="3416"/>
                  </a:lnTo>
                  <a:cubicBezTo>
                    <a:pt x="1158" y="3937"/>
                    <a:pt x="1158" y="3966"/>
                    <a:pt x="1360" y="5355"/>
                  </a:cubicBezTo>
                  <a:lnTo>
                    <a:pt x="1447" y="5963"/>
                  </a:lnTo>
                  <a:cubicBezTo>
                    <a:pt x="1621" y="7150"/>
                    <a:pt x="1650" y="7179"/>
                    <a:pt x="1795" y="7352"/>
                  </a:cubicBezTo>
                  <a:cubicBezTo>
                    <a:pt x="1910" y="7526"/>
                    <a:pt x="2142" y="7844"/>
                    <a:pt x="2576" y="8828"/>
                  </a:cubicBezTo>
                  <a:cubicBezTo>
                    <a:pt x="2894" y="9523"/>
                    <a:pt x="3039" y="9870"/>
                    <a:pt x="3155" y="10073"/>
                  </a:cubicBezTo>
                  <a:cubicBezTo>
                    <a:pt x="3300" y="10362"/>
                    <a:pt x="3300" y="10391"/>
                    <a:pt x="3357" y="10710"/>
                  </a:cubicBezTo>
                  <a:cubicBezTo>
                    <a:pt x="3386" y="10854"/>
                    <a:pt x="3415" y="11057"/>
                    <a:pt x="3502" y="11491"/>
                  </a:cubicBezTo>
                  <a:cubicBezTo>
                    <a:pt x="3705" y="12504"/>
                    <a:pt x="3502" y="12880"/>
                    <a:pt x="3155" y="13343"/>
                  </a:cubicBezTo>
                  <a:cubicBezTo>
                    <a:pt x="2952" y="13662"/>
                    <a:pt x="2692" y="14009"/>
                    <a:pt x="2518" y="14819"/>
                  </a:cubicBezTo>
                  <a:cubicBezTo>
                    <a:pt x="2315" y="15775"/>
                    <a:pt x="2460" y="15832"/>
                    <a:pt x="2952" y="16064"/>
                  </a:cubicBezTo>
                  <a:cubicBezTo>
                    <a:pt x="3300" y="16209"/>
                    <a:pt x="3763" y="16411"/>
                    <a:pt x="4168" y="16961"/>
                  </a:cubicBezTo>
                  <a:cubicBezTo>
                    <a:pt x="4399" y="17251"/>
                    <a:pt x="4515" y="17395"/>
                    <a:pt x="4602" y="17482"/>
                  </a:cubicBezTo>
                  <a:cubicBezTo>
                    <a:pt x="4718" y="17540"/>
                    <a:pt x="4805" y="17685"/>
                    <a:pt x="4833" y="17830"/>
                  </a:cubicBezTo>
                  <a:lnTo>
                    <a:pt x="4949" y="17830"/>
                  </a:lnTo>
                  <a:cubicBezTo>
                    <a:pt x="5181" y="17858"/>
                    <a:pt x="5499" y="17887"/>
                    <a:pt x="5991" y="18032"/>
                  </a:cubicBezTo>
                  <a:cubicBezTo>
                    <a:pt x="6252" y="18090"/>
                    <a:pt x="6425" y="18148"/>
                    <a:pt x="6512" y="18148"/>
                  </a:cubicBezTo>
                  <a:cubicBezTo>
                    <a:pt x="6570" y="18090"/>
                    <a:pt x="6686" y="18061"/>
                    <a:pt x="6859" y="18061"/>
                  </a:cubicBezTo>
                  <a:cubicBezTo>
                    <a:pt x="6917" y="18061"/>
                    <a:pt x="7004" y="18090"/>
                    <a:pt x="7120" y="18090"/>
                  </a:cubicBezTo>
                  <a:lnTo>
                    <a:pt x="7323" y="18090"/>
                  </a:lnTo>
                  <a:cubicBezTo>
                    <a:pt x="7525" y="18090"/>
                    <a:pt x="7583" y="18061"/>
                    <a:pt x="7728" y="17945"/>
                  </a:cubicBezTo>
                  <a:lnTo>
                    <a:pt x="7815" y="17887"/>
                  </a:lnTo>
                  <a:cubicBezTo>
                    <a:pt x="7988" y="17772"/>
                    <a:pt x="8307" y="17569"/>
                    <a:pt x="8972" y="17366"/>
                  </a:cubicBezTo>
                  <a:cubicBezTo>
                    <a:pt x="9464" y="17193"/>
                    <a:pt x="9696" y="17135"/>
                    <a:pt x="9869" y="17135"/>
                  </a:cubicBezTo>
                  <a:cubicBezTo>
                    <a:pt x="10043" y="17135"/>
                    <a:pt x="10159" y="17222"/>
                    <a:pt x="10275" y="17309"/>
                  </a:cubicBezTo>
                  <a:cubicBezTo>
                    <a:pt x="10419" y="17424"/>
                    <a:pt x="10651" y="17598"/>
                    <a:pt x="11461" y="17801"/>
                  </a:cubicBezTo>
                  <a:lnTo>
                    <a:pt x="11548" y="17830"/>
                  </a:lnTo>
                  <a:cubicBezTo>
                    <a:pt x="12127" y="17974"/>
                    <a:pt x="12474" y="18061"/>
                    <a:pt x="12619" y="18061"/>
                  </a:cubicBezTo>
                  <a:cubicBezTo>
                    <a:pt x="12706" y="18061"/>
                    <a:pt x="12706" y="18032"/>
                    <a:pt x="12851" y="17945"/>
                  </a:cubicBezTo>
                  <a:cubicBezTo>
                    <a:pt x="13024" y="17772"/>
                    <a:pt x="13256" y="17569"/>
                    <a:pt x="13864" y="17280"/>
                  </a:cubicBezTo>
                  <a:cubicBezTo>
                    <a:pt x="14095" y="17135"/>
                    <a:pt x="14269" y="17048"/>
                    <a:pt x="14385" y="16990"/>
                  </a:cubicBezTo>
                  <a:cubicBezTo>
                    <a:pt x="14385" y="16788"/>
                    <a:pt x="14558" y="16614"/>
                    <a:pt x="14616" y="16556"/>
                  </a:cubicBezTo>
                  <a:lnTo>
                    <a:pt x="14645" y="16498"/>
                  </a:lnTo>
                  <a:cubicBezTo>
                    <a:pt x="14934" y="16238"/>
                    <a:pt x="15108" y="16064"/>
                    <a:pt x="15398" y="16064"/>
                  </a:cubicBezTo>
                  <a:cubicBezTo>
                    <a:pt x="15600" y="16064"/>
                    <a:pt x="15832" y="16151"/>
                    <a:pt x="16179" y="16296"/>
                  </a:cubicBezTo>
                  <a:cubicBezTo>
                    <a:pt x="16208" y="16296"/>
                    <a:pt x="16237" y="16296"/>
                    <a:pt x="16266" y="16324"/>
                  </a:cubicBezTo>
                  <a:cubicBezTo>
                    <a:pt x="16295" y="16035"/>
                    <a:pt x="16382" y="15688"/>
                    <a:pt x="16468" y="15398"/>
                  </a:cubicBezTo>
                  <a:cubicBezTo>
                    <a:pt x="16555" y="15109"/>
                    <a:pt x="16555" y="15080"/>
                    <a:pt x="16555" y="14964"/>
                  </a:cubicBezTo>
                  <a:cubicBezTo>
                    <a:pt x="16555" y="14877"/>
                    <a:pt x="16526" y="14791"/>
                    <a:pt x="16526" y="14675"/>
                  </a:cubicBezTo>
                  <a:cubicBezTo>
                    <a:pt x="16526" y="14356"/>
                    <a:pt x="16584" y="13835"/>
                    <a:pt x="16931" y="13343"/>
                  </a:cubicBezTo>
                  <a:cubicBezTo>
                    <a:pt x="16989" y="13228"/>
                    <a:pt x="17105" y="12794"/>
                    <a:pt x="17221" y="12012"/>
                  </a:cubicBezTo>
                  <a:cubicBezTo>
                    <a:pt x="17221" y="11983"/>
                    <a:pt x="17221" y="11983"/>
                    <a:pt x="17221" y="11954"/>
                  </a:cubicBezTo>
                  <a:cubicBezTo>
                    <a:pt x="17221" y="11954"/>
                    <a:pt x="17192" y="11925"/>
                    <a:pt x="17163" y="11896"/>
                  </a:cubicBezTo>
                  <a:cubicBezTo>
                    <a:pt x="17047" y="11752"/>
                    <a:pt x="16903" y="11462"/>
                    <a:pt x="16758" y="10970"/>
                  </a:cubicBezTo>
                  <a:cubicBezTo>
                    <a:pt x="16555" y="10073"/>
                    <a:pt x="16555" y="10073"/>
                    <a:pt x="16121" y="8973"/>
                  </a:cubicBezTo>
                  <a:cubicBezTo>
                    <a:pt x="15918" y="8452"/>
                    <a:pt x="15861" y="8452"/>
                    <a:pt x="15716" y="8394"/>
                  </a:cubicBezTo>
                  <a:cubicBezTo>
                    <a:pt x="15571" y="8365"/>
                    <a:pt x="15311" y="8278"/>
                    <a:pt x="14934" y="7902"/>
                  </a:cubicBezTo>
                  <a:cubicBezTo>
                    <a:pt x="14298" y="7265"/>
                    <a:pt x="14240" y="7179"/>
                    <a:pt x="14037" y="6745"/>
                  </a:cubicBezTo>
                  <a:cubicBezTo>
                    <a:pt x="14008" y="6658"/>
                    <a:pt x="13950" y="6542"/>
                    <a:pt x="13864" y="6397"/>
                  </a:cubicBezTo>
                  <a:cubicBezTo>
                    <a:pt x="13574" y="5760"/>
                    <a:pt x="12908" y="5297"/>
                    <a:pt x="12677" y="5124"/>
                  </a:cubicBezTo>
                  <a:lnTo>
                    <a:pt x="12648" y="5095"/>
                  </a:lnTo>
                  <a:cubicBezTo>
                    <a:pt x="12590" y="5037"/>
                    <a:pt x="12359" y="4921"/>
                    <a:pt x="12127" y="4805"/>
                  </a:cubicBezTo>
                  <a:cubicBezTo>
                    <a:pt x="11374" y="4429"/>
                    <a:pt x="10796" y="4111"/>
                    <a:pt x="10593" y="3850"/>
                  </a:cubicBezTo>
                  <a:cubicBezTo>
                    <a:pt x="10390" y="3590"/>
                    <a:pt x="10275" y="3271"/>
                    <a:pt x="10188" y="2895"/>
                  </a:cubicBezTo>
                  <a:cubicBezTo>
                    <a:pt x="10101" y="2664"/>
                    <a:pt x="10014" y="2374"/>
                    <a:pt x="9898" y="2056"/>
                  </a:cubicBezTo>
                  <a:cubicBezTo>
                    <a:pt x="9783" y="1795"/>
                    <a:pt x="9667" y="1766"/>
                    <a:pt x="9262" y="1737"/>
                  </a:cubicBezTo>
                  <a:cubicBezTo>
                    <a:pt x="8972" y="1737"/>
                    <a:pt x="8625" y="1709"/>
                    <a:pt x="8191" y="1506"/>
                  </a:cubicBezTo>
                  <a:cubicBezTo>
                    <a:pt x="7438" y="1130"/>
                    <a:pt x="7207" y="580"/>
                    <a:pt x="7062" y="232"/>
                  </a:cubicBezTo>
                  <a:cubicBezTo>
                    <a:pt x="7004" y="117"/>
                    <a:pt x="6975" y="30"/>
                    <a:pt x="6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6"/>
            <p:cNvSpPr/>
            <p:nvPr/>
          </p:nvSpPr>
          <p:spPr>
            <a:xfrm>
              <a:off x="6071112" y="3206882"/>
              <a:ext cx="378246" cy="358644"/>
            </a:xfrm>
            <a:custGeom>
              <a:rect b="b" l="l" r="r" t="t"/>
              <a:pathLst>
                <a:path extrusionOk="0" h="14820" w="15630">
                  <a:moveTo>
                    <a:pt x="3907" y="0"/>
                  </a:moveTo>
                  <a:cubicBezTo>
                    <a:pt x="3734" y="0"/>
                    <a:pt x="3415" y="58"/>
                    <a:pt x="2923" y="203"/>
                  </a:cubicBezTo>
                  <a:cubicBezTo>
                    <a:pt x="2807" y="232"/>
                    <a:pt x="2663" y="261"/>
                    <a:pt x="2547" y="290"/>
                  </a:cubicBezTo>
                  <a:lnTo>
                    <a:pt x="2460" y="319"/>
                  </a:lnTo>
                  <a:cubicBezTo>
                    <a:pt x="2344" y="348"/>
                    <a:pt x="2200" y="377"/>
                    <a:pt x="2084" y="406"/>
                  </a:cubicBezTo>
                  <a:cubicBezTo>
                    <a:pt x="1968" y="435"/>
                    <a:pt x="1823" y="464"/>
                    <a:pt x="1708" y="492"/>
                  </a:cubicBezTo>
                  <a:lnTo>
                    <a:pt x="1621" y="521"/>
                  </a:lnTo>
                  <a:cubicBezTo>
                    <a:pt x="1534" y="550"/>
                    <a:pt x="1418" y="579"/>
                    <a:pt x="1331" y="608"/>
                  </a:cubicBezTo>
                  <a:lnTo>
                    <a:pt x="1274" y="608"/>
                  </a:lnTo>
                  <a:cubicBezTo>
                    <a:pt x="1158" y="637"/>
                    <a:pt x="1042" y="666"/>
                    <a:pt x="926" y="695"/>
                  </a:cubicBezTo>
                  <a:cubicBezTo>
                    <a:pt x="897" y="695"/>
                    <a:pt x="868" y="695"/>
                    <a:pt x="839" y="724"/>
                  </a:cubicBezTo>
                  <a:cubicBezTo>
                    <a:pt x="782" y="724"/>
                    <a:pt x="695" y="753"/>
                    <a:pt x="637" y="753"/>
                  </a:cubicBezTo>
                  <a:lnTo>
                    <a:pt x="521" y="782"/>
                  </a:lnTo>
                  <a:cubicBezTo>
                    <a:pt x="463" y="811"/>
                    <a:pt x="376" y="811"/>
                    <a:pt x="289" y="840"/>
                  </a:cubicBezTo>
                  <a:cubicBezTo>
                    <a:pt x="261" y="840"/>
                    <a:pt x="232" y="840"/>
                    <a:pt x="203" y="869"/>
                  </a:cubicBezTo>
                  <a:cubicBezTo>
                    <a:pt x="145" y="869"/>
                    <a:pt x="116" y="869"/>
                    <a:pt x="58" y="898"/>
                  </a:cubicBezTo>
                  <a:lnTo>
                    <a:pt x="0" y="898"/>
                  </a:lnTo>
                  <a:lnTo>
                    <a:pt x="116" y="1245"/>
                  </a:lnTo>
                  <a:lnTo>
                    <a:pt x="724" y="12301"/>
                  </a:lnTo>
                  <a:cubicBezTo>
                    <a:pt x="839" y="12301"/>
                    <a:pt x="984" y="12272"/>
                    <a:pt x="1100" y="12272"/>
                  </a:cubicBezTo>
                  <a:cubicBezTo>
                    <a:pt x="1563" y="12272"/>
                    <a:pt x="1910" y="12243"/>
                    <a:pt x="2142" y="12243"/>
                  </a:cubicBezTo>
                  <a:lnTo>
                    <a:pt x="2258" y="12243"/>
                  </a:lnTo>
                  <a:cubicBezTo>
                    <a:pt x="2605" y="12243"/>
                    <a:pt x="2836" y="12243"/>
                    <a:pt x="2894" y="12562"/>
                  </a:cubicBezTo>
                  <a:cubicBezTo>
                    <a:pt x="2952" y="12851"/>
                    <a:pt x="2750" y="12967"/>
                    <a:pt x="2605" y="13054"/>
                  </a:cubicBezTo>
                  <a:cubicBezTo>
                    <a:pt x="2547" y="13082"/>
                    <a:pt x="2402" y="13169"/>
                    <a:pt x="2315" y="13256"/>
                  </a:cubicBezTo>
                  <a:cubicBezTo>
                    <a:pt x="2547" y="13806"/>
                    <a:pt x="2489" y="14153"/>
                    <a:pt x="2315" y="14819"/>
                  </a:cubicBezTo>
                  <a:lnTo>
                    <a:pt x="11288" y="14530"/>
                  </a:lnTo>
                  <a:cubicBezTo>
                    <a:pt x="11519" y="13951"/>
                    <a:pt x="11722" y="13169"/>
                    <a:pt x="11577" y="12938"/>
                  </a:cubicBezTo>
                  <a:cubicBezTo>
                    <a:pt x="11519" y="12793"/>
                    <a:pt x="11403" y="12735"/>
                    <a:pt x="11288" y="12648"/>
                  </a:cubicBezTo>
                  <a:cubicBezTo>
                    <a:pt x="11114" y="12562"/>
                    <a:pt x="10940" y="12446"/>
                    <a:pt x="10882" y="12156"/>
                  </a:cubicBezTo>
                  <a:cubicBezTo>
                    <a:pt x="10825" y="11867"/>
                    <a:pt x="10998" y="11520"/>
                    <a:pt x="11288" y="11143"/>
                  </a:cubicBezTo>
                  <a:cubicBezTo>
                    <a:pt x="11577" y="10709"/>
                    <a:pt x="11780" y="10391"/>
                    <a:pt x="11982" y="10101"/>
                  </a:cubicBezTo>
                  <a:cubicBezTo>
                    <a:pt x="12301" y="9609"/>
                    <a:pt x="12590" y="9146"/>
                    <a:pt x="13169" y="8394"/>
                  </a:cubicBezTo>
                  <a:cubicBezTo>
                    <a:pt x="13256" y="8278"/>
                    <a:pt x="13314" y="8191"/>
                    <a:pt x="13372" y="8104"/>
                  </a:cubicBezTo>
                  <a:cubicBezTo>
                    <a:pt x="13574" y="7844"/>
                    <a:pt x="13748" y="7641"/>
                    <a:pt x="13892" y="7497"/>
                  </a:cubicBezTo>
                  <a:cubicBezTo>
                    <a:pt x="14153" y="7178"/>
                    <a:pt x="14298" y="7005"/>
                    <a:pt x="14442" y="6686"/>
                  </a:cubicBezTo>
                  <a:cubicBezTo>
                    <a:pt x="14471" y="6570"/>
                    <a:pt x="14529" y="6455"/>
                    <a:pt x="14558" y="6310"/>
                  </a:cubicBezTo>
                  <a:cubicBezTo>
                    <a:pt x="14732" y="5731"/>
                    <a:pt x="14761" y="5615"/>
                    <a:pt x="14790" y="5442"/>
                  </a:cubicBezTo>
                  <a:cubicBezTo>
                    <a:pt x="14790" y="5384"/>
                    <a:pt x="14790" y="5326"/>
                    <a:pt x="14790" y="5268"/>
                  </a:cubicBezTo>
                  <a:cubicBezTo>
                    <a:pt x="14819" y="5152"/>
                    <a:pt x="14819" y="5008"/>
                    <a:pt x="14848" y="4805"/>
                  </a:cubicBezTo>
                  <a:cubicBezTo>
                    <a:pt x="14848" y="4718"/>
                    <a:pt x="14877" y="4631"/>
                    <a:pt x="14877" y="4544"/>
                  </a:cubicBezTo>
                  <a:cubicBezTo>
                    <a:pt x="14877" y="4544"/>
                    <a:pt x="14877" y="4515"/>
                    <a:pt x="14905" y="4487"/>
                  </a:cubicBezTo>
                  <a:cubicBezTo>
                    <a:pt x="14905" y="4400"/>
                    <a:pt x="14934" y="4313"/>
                    <a:pt x="14963" y="4226"/>
                  </a:cubicBezTo>
                  <a:cubicBezTo>
                    <a:pt x="14963" y="4197"/>
                    <a:pt x="14963" y="4197"/>
                    <a:pt x="14963" y="4168"/>
                  </a:cubicBezTo>
                  <a:cubicBezTo>
                    <a:pt x="14992" y="4081"/>
                    <a:pt x="15021" y="3995"/>
                    <a:pt x="15050" y="3908"/>
                  </a:cubicBezTo>
                  <a:cubicBezTo>
                    <a:pt x="15050" y="3879"/>
                    <a:pt x="15050" y="3850"/>
                    <a:pt x="15079" y="3821"/>
                  </a:cubicBezTo>
                  <a:cubicBezTo>
                    <a:pt x="15108" y="3734"/>
                    <a:pt x="15137" y="3618"/>
                    <a:pt x="15166" y="3531"/>
                  </a:cubicBezTo>
                  <a:cubicBezTo>
                    <a:pt x="15166" y="3503"/>
                    <a:pt x="15195" y="3474"/>
                    <a:pt x="15195" y="3474"/>
                  </a:cubicBezTo>
                  <a:lnTo>
                    <a:pt x="15282" y="3213"/>
                  </a:lnTo>
                  <a:cubicBezTo>
                    <a:pt x="15282" y="3184"/>
                    <a:pt x="15282" y="3155"/>
                    <a:pt x="15311" y="3126"/>
                  </a:cubicBezTo>
                  <a:cubicBezTo>
                    <a:pt x="15340" y="3039"/>
                    <a:pt x="15369" y="2953"/>
                    <a:pt x="15398" y="2866"/>
                  </a:cubicBezTo>
                  <a:cubicBezTo>
                    <a:pt x="15426" y="2837"/>
                    <a:pt x="15426" y="2808"/>
                    <a:pt x="15426" y="2779"/>
                  </a:cubicBezTo>
                  <a:cubicBezTo>
                    <a:pt x="15455" y="2721"/>
                    <a:pt x="15484" y="2663"/>
                    <a:pt x="15513" y="2605"/>
                  </a:cubicBezTo>
                  <a:cubicBezTo>
                    <a:pt x="15513" y="2576"/>
                    <a:pt x="15513" y="2547"/>
                    <a:pt x="15542" y="2518"/>
                  </a:cubicBezTo>
                  <a:cubicBezTo>
                    <a:pt x="15571" y="2461"/>
                    <a:pt x="15571" y="2374"/>
                    <a:pt x="15600" y="2316"/>
                  </a:cubicBezTo>
                  <a:cubicBezTo>
                    <a:pt x="15600" y="2316"/>
                    <a:pt x="15600" y="2316"/>
                    <a:pt x="15629" y="2287"/>
                  </a:cubicBezTo>
                  <a:cubicBezTo>
                    <a:pt x="15600" y="2287"/>
                    <a:pt x="15571" y="2258"/>
                    <a:pt x="15571" y="2258"/>
                  </a:cubicBezTo>
                  <a:cubicBezTo>
                    <a:pt x="15484" y="2200"/>
                    <a:pt x="15426" y="2142"/>
                    <a:pt x="15340" y="2084"/>
                  </a:cubicBezTo>
                  <a:cubicBezTo>
                    <a:pt x="15311" y="2055"/>
                    <a:pt x="15282" y="2026"/>
                    <a:pt x="15253" y="1997"/>
                  </a:cubicBezTo>
                  <a:cubicBezTo>
                    <a:pt x="15166" y="1911"/>
                    <a:pt x="15079" y="1824"/>
                    <a:pt x="14992" y="1737"/>
                  </a:cubicBezTo>
                  <a:cubicBezTo>
                    <a:pt x="14761" y="1477"/>
                    <a:pt x="14674" y="1303"/>
                    <a:pt x="14616" y="1158"/>
                  </a:cubicBezTo>
                  <a:cubicBezTo>
                    <a:pt x="14558" y="1042"/>
                    <a:pt x="14529" y="985"/>
                    <a:pt x="14356" y="869"/>
                  </a:cubicBezTo>
                  <a:cubicBezTo>
                    <a:pt x="14211" y="753"/>
                    <a:pt x="14095" y="724"/>
                    <a:pt x="13921" y="724"/>
                  </a:cubicBezTo>
                  <a:lnTo>
                    <a:pt x="13806" y="724"/>
                  </a:lnTo>
                  <a:cubicBezTo>
                    <a:pt x="13661" y="724"/>
                    <a:pt x="13487" y="753"/>
                    <a:pt x="13256" y="782"/>
                  </a:cubicBezTo>
                  <a:cubicBezTo>
                    <a:pt x="13082" y="811"/>
                    <a:pt x="12908" y="840"/>
                    <a:pt x="12706" y="869"/>
                  </a:cubicBezTo>
                  <a:cubicBezTo>
                    <a:pt x="12503" y="898"/>
                    <a:pt x="12214" y="898"/>
                    <a:pt x="11809" y="898"/>
                  </a:cubicBezTo>
                  <a:cubicBezTo>
                    <a:pt x="11432" y="898"/>
                    <a:pt x="10998" y="898"/>
                    <a:pt x="10535" y="869"/>
                  </a:cubicBezTo>
                  <a:cubicBezTo>
                    <a:pt x="10072" y="869"/>
                    <a:pt x="9580" y="840"/>
                    <a:pt x="9117" y="840"/>
                  </a:cubicBezTo>
                  <a:cubicBezTo>
                    <a:pt x="8278" y="840"/>
                    <a:pt x="7699" y="898"/>
                    <a:pt x="7351" y="985"/>
                  </a:cubicBezTo>
                  <a:cubicBezTo>
                    <a:pt x="7004" y="1100"/>
                    <a:pt x="6859" y="1245"/>
                    <a:pt x="6773" y="1332"/>
                  </a:cubicBezTo>
                  <a:cubicBezTo>
                    <a:pt x="6686" y="1419"/>
                    <a:pt x="6570" y="1534"/>
                    <a:pt x="6396" y="1534"/>
                  </a:cubicBezTo>
                  <a:cubicBezTo>
                    <a:pt x="6194" y="1534"/>
                    <a:pt x="5933" y="1390"/>
                    <a:pt x="5268" y="985"/>
                  </a:cubicBezTo>
                  <a:cubicBezTo>
                    <a:pt x="4747" y="637"/>
                    <a:pt x="4457" y="377"/>
                    <a:pt x="4284" y="203"/>
                  </a:cubicBezTo>
                  <a:cubicBezTo>
                    <a:pt x="4081" y="29"/>
                    <a:pt x="4023" y="0"/>
                    <a:pt x="39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6"/>
            <p:cNvSpPr/>
            <p:nvPr/>
          </p:nvSpPr>
          <p:spPr>
            <a:xfrm>
              <a:off x="6442315" y="3123538"/>
              <a:ext cx="674527" cy="207346"/>
            </a:xfrm>
            <a:custGeom>
              <a:rect b="b" l="l" r="r" t="t"/>
              <a:pathLst>
                <a:path extrusionOk="0" h="8568" w="27873">
                  <a:moveTo>
                    <a:pt x="27438" y="0"/>
                  </a:moveTo>
                  <a:cubicBezTo>
                    <a:pt x="27265" y="0"/>
                    <a:pt x="26975" y="116"/>
                    <a:pt x="26657" y="203"/>
                  </a:cubicBezTo>
                  <a:cubicBezTo>
                    <a:pt x="26280" y="319"/>
                    <a:pt x="25846" y="463"/>
                    <a:pt x="25470" y="492"/>
                  </a:cubicBezTo>
                  <a:lnTo>
                    <a:pt x="25267" y="492"/>
                  </a:lnTo>
                  <a:cubicBezTo>
                    <a:pt x="25267" y="492"/>
                    <a:pt x="25239" y="492"/>
                    <a:pt x="25239" y="521"/>
                  </a:cubicBezTo>
                  <a:lnTo>
                    <a:pt x="24718" y="521"/>
                  </a:lnTo>
                  <a:cubicBezTo>
                    <a:pt x="24718" y="521"/>
                    <a:pt x="24689" y="492"/>
                    <a:pt x="24689" y="492"/>
                  </a:cubicBezTo>
                  <a:lnTo>
                    <a:pt x="24515" y="492"/>
                  </a:lnTo>
                  <a:cubicBezTo>
                    <a:pt x="24457" y="492"/>
                    <a:pt x="24399" y="463"/>
                    <a:pt x="24370" y="463"/>
                  </a:cubicBezTo>
                  <a:lnTo>
                    <a:pt x="24312" y="463"/>
                  </a:lnTo>
                  <a:cubicBezTo>
                    <a:pt x="24254" y="463"/>
                    <a:pt x="24197" y="434"/>
                    <a:pt x="24168" y="434"/>
                  </a:cubicBezTo>
                  <a:lnTo>
                    <a:pt x="24081" y="434"/>
                  </a:lnTo>
                  <a:cubicBezTo>
                    <a:pt x="24023" y="405"/>
                    <a:pt x="23936" y="405"/>
                    <a:pt x="23878" y="405"/>
                  </a:cubicBezTo>
                  <a:lnTo>
                    <a:pt x="23531" y="348"/>
                  </a:lnTo>
                  <a:cubicBezTo>
                    <a:pt x="23357" y="319"/>
                    <a:pt x="23213" y="290"/>
                    <a:pt x="23010" y="261"/>
                  </a:cubicBezTo>
                  <a:cubicBezTo>
                    <a:pt x="22634" y="232"/>
                    <a:pt x="22402" y="203"/>
                    <a:pt x="22257" y="203"/>
                  </a:cubicBezTo>
                  <a:cubicBezTo>
                    <a:pt x="22113" y="203"/>
                    <a:pt x="22084" y="232"/>
                    <a:pt x="22084" y="232"/>
                  </a:cubicBezTo>
                  <a:cubicBezTo>
                    <a:pt x="22084" y="232"/>
                    <a:pt x="22084" y="232"/>
                    <a:pt x="22055" y="261"/>
                  </a:cubicBezTo>
                  <a:cubicBezTo>
                    <a:pt x="21968" y="377"/>
                    <a:pt x="21823" y="521"/>
                    <a:pt x="21476" y="637"/>
                  </a:cubicBezTo>
                  <a:cubicBezTo>
                    <a:pt x="21255" y="725"/>
                    <a:pt x="21101" y="763"/>
                    <a:pt x="20964" y="763"/>
                  </a:cubicBezTo>
                  <a:cubicBezTo>
                    <a:pt x="20921" y="763"/>
                    <a:pt x="20880" y="760"/>
                    <a:pt x="20839" y="753"/>
                  </a:cubicBezTo>
                  <a:cubicBezTo>
                    <a:pt x="20695" y="724"/>
                    <a:pt x="20579" y="666"/>
                    <a:pt x="20434" y="608"/>
                  </a:cubicBezTo>
                  <a:cubicBezTo>
                    <a:pt x="20174" y="492"/>
                    <a:pt x="19768" y="319"/>
                    <a:pt x="18871" y="174"/>
                  </a:cubicBezTo>
                  <a:cubicBezTo>
                    <a:pt x="18524" y="87"/>
                    <a:pt x="18263" y="58"/>
                    <a:pt x="18090" y="58"/>
                  </a:cubicBezTo>
                  <a:cubicBezTo>
                    <a:pt x="17916" y="58"/>
                    <a:pt x="17916" y="87"/>
                    <a:pt x="17829" y="203"/>
                  </a:cubicBezTo>
                  <a:cubicBezTo>
                    <a:pt x="17685" y="434"/>
                    <a:pt x="17511" y="695"/>
                    <a:pt x="17048" y="926"/>
                  </a:cubicBezTo>
                  <a:cubicBezTo>
                    <a:pt x="16903" y="1013"/>
                    <a:pt x="16729" y="1100"/>
                    <a:pt x="16498" y="1187"/>
                  </a:cubicBezTo>
                  <a:cubicBezTo>
                    <a:pt x="15630" y="1534"/>
                    <a:pt x="15282" y="1650"/>
                    <a:pt x="15022" y="1650"/>
                  </a:cubicBezTo>
                  <a:cubicBezTo>
                    <a:pt x="14877" y="1650"/>
                    <a:pt x="14790" y="1621"/>
                    <a:pt x="14675" y="1592"/>
                  </a:cubicBezTo>
                  <a:cubicBezTo>
                    <a:pt x="14472" y="1563"/>
                    <a:pt x="14240" y="1505"/>
                    <a:pt x="13690" y="1505"/>
                  </a:cubicBezTo>
                  <a:lnTo>
                    <a:pt x="13662" y="1505"/>
                  </a:lnTo>
                  <a:cubicBezTo>
                    <a:pt x="12822" y="1505"/>
                    <a:pt x="12735" y="1505"/>
                    <a:pt x="12504" y="1592"/>
                  </a:cubicBezTo>
                  <a:cubicBezTo>
                    <a:pt x="12475" y="1592"/>
                    <a:pt x="12446" y="1592"/>
                    <a:pt x="12417" y="1621"/>
                  </a:cubicBezTo>
                  <a:cubicBezTo>
                    <a:pt x="12214" y="1650"/>
                    <a:pt x="11896" y="1737"/>
                    <a:pt x="11201" y="1853"/>
                  </a:cubicBezTo>
                  <a:cubicBezTo>
                    <a:pt x="10651" y="1939"/>
                    <a:pt x="10362" y="1968"/>
                    <a:pt x="10217" y="1968"/>
                  </a:cubicBezTo>
                  <a:lnTo>
                    <a:pt x="10131" y="1968"/>
                  </a:lnTo>
                  <a:cubicBezTo>
                    <a:pt x="9957" y="1968"/>
                    <a:pt x="9899" y="1939"/>
                    <a:pt x="9783" y="1882"/>
                  </a:cubicBezTo>
                  <a:cubicBezTo>
                    <a:pt x="9667" y="1824"/>
                    <a:pt x="9494" y="1737"/>
                    <a:pt x="8915" y="1621"/>
                  </a:cubicBezTo>
                  <a:cubicBezTo>
                    <a:pt x="8394" y="1534"/>
                    <a:pt x="8076" y="1505"/>
                    <a:pt x="7931" y="1505"/>
                  </a:cubicBezTo>
                  <a:cubicBezTo>
                    <a:pt x="7815" y="1505"/>
                    <a:pt x="7815" y="1505"/>
                    <a:pt x="7757" y="1534"/>
                  </a:cubicBezTo>
                  <a:cubicBezTo>
                    <a:pt x="7670" y="1563"/>
                    <a:pt x="7584" y="1621"/>
                    <a:pt x="7381" y="1650"/>
                  </a:cubicBezTo>
                  <a:cubicBezTo>
                    <a:pt x="7207" y="1650"/>
                    <a:pt x="7120" y="1766"/>
                    <a:pt x="6976" y="2026"/>
                  </a:cubicBezTo>
                  <a:cubicBezTo>
                    <a:pt x="6773" y="2316"/>
                    <a:pt x="6542" y="2663"/>
                    <a:pt x="6050" y="2837"/>
                  </a:cubicBezTo>
                  <a:cubicBezTo>
                    <a:pt x="5442" y="3039"/>
                    <a:pt x="5008" y="3097"/>
                    <a:pt x="4400" y="3097"/>
                  </a:cubicBezTo>
                  <a:cubicBezTo>
                    <a:pt x="4139" y="3097"/>
                    <a:pt x="3850" y="3097"/>
                    <a:pt x="3503" y="3068"/>
                  </a:cubicBezTo>
                  <a:lnTo>
                    <a:pt x="3213" y="3068"/>
                  </a:lnTo>
                  <a:cubicBezTo>
                    <a:pt x="3126" y="3068"/>
                    <a:pt x="3040" y="3068"/>
                    <a:pt x="2953" y="3039"/>
                  </a:cubicBezTo>
                  <a:lnTo>
                    <a:pt x="2721" y="3039"/>
                  </a:lnTo>
                  <a:cubicBezTo>
                    <a:pt x="2692" y="3039"/>
                    <a:pt x="2692" y="3010"/>
                    <a:pt x="2663" y="3010"/>
                  </a:cubicBezTo>
                  <a:lnTo>
                    <a:pt x="2548" y="3010"/>
                  </a:lnTo>
                  <a:cubicBezTo>
                    <a:pt x="2519" y="2981"/>
                    <a:pt x="2519" y="2981"/>
                    <a:pt x="2490" y="2981"/>
                  </a:cubicBezTo>
                  <a:cubicBezTo>
                    <a:pt x="2461" y="2981"/>
                    <a:pt x="2432" y="2952"/>
                    <a:pt x="2432" y="2952"/>
                  </a:cubicBezTo>
                  <a:lnTo>
                    <a:pt x="2403" y="2952"/>
                  </a:lnTo>
                  <a:cubicBezTo>
                    <a:pt x="2345" y="2981"/>
                    <a:pt x="2316" y="3010"/>
                    <a:pt x="2287" y="3039"/>
                  </a:cubicBezTo>
                  <a:cubicBezTo>
                    <a:pt x="2258" y="3068"/>
                    <a:pt x="2229" y="3097"/>
                    <a:pt x="2200" y="3126"/>
                  </a:cubicBezTo>
                  <a:cubicBezTo>
                    <a:pt x="2171" y="3155"/>
                    <a:pt x="2142" y="3184"/>
                    <a:pt x="2084" y="3213"/>
                  </a:cubicBezTo>
                  <a:cubicBezTo>
                    <a:pt x="2084" y="3242"/>
                    <a:pt x="2056" y="3271"/>
                    <a:pt x="2027" y="3300"/>
                  </a:cubicBezTo>
                  <a:cubicBezTo>
                    <a:pt x="1998" y="3329"/>
                    <a:pt x="1969" y="3358"/>
                    <a:pt x="1940" y="3387"/>
                  </a:cubicBezTo>
                  <a:cubicBezTo>
                    <a:pt x="1911" y="3416"/>
                    <a:pt x="1882" y="3444"/>
                    <a:pt x="1882" y="3444"/>
                  </a:cubicBezTo>
                  <a:cubicBezTo>
                    <a:pt x="1853" y="3502"/>
                    <a:pt x="1824" y="3531"/>
                    <a:pt x="1795" y="3560"/>
                  </a:cubicBezTo>
                  <a:cubicBezTo>
                    <a:pt x="1795" y="3560"/>
                    <a:pt x="1766" y="3589"/>
                    <a:pt x="1766" y="3618"/>
                  </a:cubicBezTo>
                  <a:cubicBezTo>
                    <a:pt x="1737" y="3647"/>
                    <a:pt x="1708" y="3676"/>
                    <a:pt x="1708" y="3705"/>
                  </a:cubicBezTo>
                  <a:cubicBezTo>
                    <a:pt x="1679" y="3705"/>
                    <a:pt x="1679" y="3734"/>
                    <a:pt x="1679" y="3763"/>
                  </a:cubicBezTo>
                  <a:cubicBezTo>
                    <a:pt x="1650" y="3792"/>
                    <a:pt x="1650" y="3821"/>
                    <a:pt x="1621" y="3821"/>
                  </a:cubicBezTo>
                  <a:cubicBezTo>
                    <a:pt x="1621" y="3850"/>
                    <a:pt x="1592" y="3850"/>
                    <a:pt x="1592" y="3879"/>
                  </a:cubicBezTo>
                  <a:cubicBezTo>
                    <a:pt x="1592" y="3908"/>
                    <a:pt x="1592" y="3936"/>
                    <a:pt x="1564" y="3965"/>
                  </a:cubicBezTo>
                  <a:cubicBezTo>
                    <a:pt x="1535" y="4023"/>
                    <a:pt x="1535" y="4023"/>
                    <a:pt x="1535" y="4052"/>
                  </a:cubicBezTo>
                  <a:cubicBezTo>
                    <a:pt x="1535" y="4081"/>
                    <a:pt x="1564" y="4197"/>
                    <a:pt x="1564" y="4284"/>
                  </a:cubicBezTo>
                  <a:cubicBezTo>
                    <a:pt x="1621" y="4573"/>
                    <a:pt x="1737" y="5007"/>
                    <a:pt x="1564" y="5528"/>
                  </a:cubicBezTo>
                  <a:cubicBezTo>
                    <a:pt x="1535" y="5586"/>
                    <a:pt x="1506" y="5644"/>
                    <a:pt x="1477" y="5702"/>
                  </a:cubicBezTo>
                  <a:cubicBezTo>
                    <a:pt x="1477" y="5731"/>
                    <a:pt x="1477" y="5731"/>
                    <a:pt x="1477" y="5731"/>
                  </a:cubicBezTo>
                  <a:cubicBezTo>
                    <a:pt x="1419" y="5789"/>
                    <a:pt x="1390" y="5847"/>
                    <a:pt x="1361" y="5876"/>
                  </a:cubicBezTo>
                  <a:cubicBezTo>
                    <a:pt x="1332" y="5876"/>
                    <a:pt x="1332" y="5876"/>
                    <a:pt x="1332" y="5905"/>
                  </a:cubicBezTo>
                  <a:cubicBezTo>
                    <a:pt x="1274" y="5934"/>
                    <a:pt x="1245" y="5962"/>
                    <a:pt x="1187" y="5962"/>
                  </a:cubicBezTo>
                  <a:cubicBezTo>
                    <a:pt x="1187" y="5962"/>
                    <a:pt x="1187" y="5991"/>
                    <a:pt x="1158" y="5991"/>
                  </a:cubicBezTo>
                  <a:cubicBezTo>
                    <a:pt x="1129" y="5991"/>
                    <a:pt x="1071" y="6020"/>
                    <a:pt x="1014" y="6020"/>
                  </a:cubicBezTo>
                  <a:lnTo>
                    <a:pt x="956" y="6020"/>
                  </a:lnTo>
                  <a:cubicBezTo>
                    <a:pt x="898" y="6020"/>
                    <a:pt x="840" y="5991"/>
                    <a:pt x="782" y="5991"/>
                  </a:cubicBezTo>
                  <a:cubicBezTo>
                    <a:pt x="493" y="6686"/>
                    <a:pt x="87" y="7786"/>
                    <a:pt x="30" y="8307"/>
                  </a:cubicBezTo>
                  <a:cubicBezTo>
                    <a:pt x="30" y="8423"/>
                    <a:pt x="1" y="8509"/>
                    <a:pt x="1" y="8567"/>
                  </a:cubicBezTo>
                  <a:lnTo>
                    <a:pt x="6628" y="8567"/>
                  </a:lnTo>
                  <a:lnTo>
                    <a:pt x="14906" y="7873"/>
                  </a:lnTo>
                  <a:cubicBezTo>
                    <a:pt x="14993" y="7873"/>
                    <a:pt x="16411" y="7757"/>
                    <a:pt x="17598" y="7699"/>
                  </a:cubicBezTo>
                  <a:cubicBezTo>
                    <a:pt x="17685" y="7699"/>
                    <a:pt x="17800" y="7670"/>
                    <a:pt x="17887" y="7670"/>
                  </a:cubicBezTo>
                  <a:lnTo>
                    <a:pt x="18900" y="7670"/>
                  </a:lnTo>
                  <a:cubicBezTo>
                    <a:pt x="18947" y="7673"/>
                    <a:pt x="18992" y="7675"/>
                    <a:pt x="19034" y="7675"/>
                  </a:cubicBezTo>
                  <a:cubicBezTo>
                    <a:pt x="19353" y="7675"/>
                    <a:pt x="19535" y="7572"/>
                    <a:pt x="19739" y="7265"/>
                  </a:cubicBezTo>
                  <a:cubicBezTo>
                    <a:pt x="19797" y="7207"/>
                    <a:pt x="19855" y="7091"/>
                    <a:pt x="19913" y="7004"/>
                  </a:cubicBezTo>
                  <a:cubicBezTo>
                    <a:pt x="19971" y="6889"/>
                    <a:pt x="20029" y="6773"/>
                    <a:pt x="20116" y="6628"/>
                  </a:cubicBezTo>
                  <a:cubicBezTo>
                    <a:pt x="20145" y="6570"/>
                    <a:pt x="20174" y="6512"/>
                    <a:pt x="20203" y="6426"/>
                  </a:cubicBezTo>
                  <a:cubicBezTo>
                    <a:pt x="20289" y="6310"/>
                    <a:pt x="20347" y="6165"/>
                    <a:pt x="20434" y="6020"/>
                  </a:cubicBezTo>
                  <a:cubicBezTo>
                    <a:pt x="20637" y="5644"/>
                    <a:pt x="20752" y="5413"/>
                    <a:pt x="20810" y="5297"/>
                  </a:cubicBezTo>
                  <a:cubicBezTo>
                    <a:pt x="20897" y="5123"/>
                    <a:pt x="20955" y="5036"/>
                    <a:pt x="21013" y="4978"/>
                  </a:cubicBezTo>
                  <a:cubicBezTo>
                    <a:pt x="21187" y="4776"/>
                    <a:pt x="21476" y="4747"/>
                    <a:pt x="22055" y="4689"/>
                  </a:cubicBezTo>
                  <a:cubicBezTo>
                    <a:pt x="22431" y="4631"/>
                    <a:pt x="22865" y="4573"/>
                    <a:pt x="23155" y="4457"/>
                  </a:cubicBezTo>
                  <a:cubicBezTo>
                    <a:pt x="23444" y="4342"/>
                    <a:pt x="23444" y="4313"/>
                    <a:pt x="23502" y="4226"/>
                  </a:cubicBezTo>
                  <a:cubicBezTo>
                    <a:pt x="23589" y="4081"/>
                    <a:pt x="23734" y="3850"/>
                    <a:pt x="24226" y="3387"/>
                  </a:cubicBezTo>
                  <a:cubicBezTo>
                    <a:pt x="24920" y="2779"/>
                    <a:pt x="25123" y="2721"/>
                    <a:pt x="25412" y="2692"/>
                  </a:cubicBezTo>
                  <a:cubicBezTo>
                    <a:pt x="25528" y="2692"/>
                    <a:pt x="25644" y="2663"/>
                    <a:pt x="25846" y="2605"/>
                  </a:cubicBezTo>
                  <a:cubicBezTo>
                    <a:pt x="26020" y="2540"/>
                    <a:pt x="26145" y="2507"/>
                    <a:pt x="26257" y="2507"/>
                  </a:cubicBezTo>
                  <a:cubicBezTo>
                    <a:pt x="26295" y="2507"/>
                    <a:pt x="26331" y="2511"/>
                    <a:pt x="26367" y="2518"/>
                  </a:cubicBezTo>
                  <a:cubicBezTo>
                    <a:pt x="26425" y="2518"/>
                    <a:pt x="26512" y="2518"/>
                    <a:pt x="26570" y="2547"/>
                  </a:cubicBezTo>
                  <a:cubicBezTo>
                    <a:pt x="26710" y="2571"/>
                    <a:pt x="26870" y="2613"/>
                    <a:pt x="27217" y="2613"/>
                  </a:cubicBezTo>
                  <a:cubicBezTo>
                    <a:pt x="27299" y="2613"/>
                    <a:pt x="27391" y="2611"/>
                    <a:pt x="27496" y="2605"/>
                  </a:cubicBezTo>
                  <a:cubicBezTo>
                    <a:pt x="27699" y="2576"/>
                    <a:pt x="27814" y="2547"/>
                    <a:pt x="27872" y="2547"/>
                  </a:cubicBezTo>
                  <a:cubicBezTo>
                    <a:pt x="27843" y="2489"/>
                    <a:pt x="27843" y="2460"/>
                    <a:pt x="27814" y="2403"/>
                  </a:cubicBezTo>
                  <a:cubicBezTo>
                    <a:pt x="27728" y="2200"/>
                    <a:pt x="27612" y="1911"/>
                    <a:pt x="27699" y="1592"/>
                  </a:cubicBezTo>
                  <a:cubicBezTo>
                    <a:pt x="27699" y="1534"/>
                    <a:pt x="27728" y="1476"/>
                    <a:pt x="27728" y="1418"/>
                  </a:cubicBezTo>
                  <a:cubicBezTo>
                    <a:pt x="27728" y="1361"/>
                    <a:pt x="27728" y="1303"/>
                    <a:pt x="27728" y="1245"/>
                  </a:cubicBezTo>
                  <a:lnTo>
                    <a:pt x="27728" y="1216"/>
                  </a:lnTo>
                  <a:cubicBezTo>
                    <a:pt x="27728" y="1158"/>
                    <a:pt x="27699" y="1071"/>
                    <a:pt x="27699" y="1013"/>
                  </a:cubicBezTo>
                  <a:cubicBezTo>
                    <a:pt x="27699" y="1013"/>
                    <a:pt x="27699" y="984"/>
                    <a:pt x="27699" y="984"/>
                  </a:cubicBezTo>
                  <a:lnTo>
                    <a:pt x="27670" y="782"/>
                  </a:lnTo>
                  <a:cubicBezTo>
                    <a:pt x="27670" y="782"/>
                    <a:pt x="27670" y="753"/>
                    <a:pt x="27670" y="753"/>
                  </a:cubicBezTo>
                  <a:cubicBezTo>
                    <a:pt x="27641" y="666"/>
                    <a:pt x="27641" y="608"/>
                    <a:pt x="27612" y="550"/>
                  </a:cubicBezTo>
                  <a:cubicBezTo>
                    <a:pt x="27612" y="550"/>
                    <a:pt x="27612" y="521"/>
                    <a:pt x="27612" y="521"/>
                  </a:cubicBezTo>
                  <a:cubicBezTo>
                    <a:pt x="27583" y="434"/>
                    <a:pt x="27583" y="377"/>
                    <a:pt x="27554" y="319"/>
                  </a:cubicBezTo>
                  <a:cubicBezTo>
                    <a:pt x="27525" y="261"/>
                    <a:pt x="27525" y="203"/>
                    <a:pt x="27496" y="145"/>
                  </a:cubicBezTo>
                  <a:cubicBezTo>
                    <a:pt x="27467" y="87"/>
                    <a:pt x="27467" y="29"/>
                    <a:pt x="274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6"/>
            <p:cNvSpPr/>
            <p:nvPr/>
          </p:nvSpPr>
          <p:spPr>
            <a:xfrm>
              <a:off x="7013145" y="3043678"/>
              <a:ext cx="156211" cy="75698"/>
            </a:xfrm>
            <a:custGeom>
              <a:rect b="b" l="l" r="r" t="t"/>
              <a:pathLst>
                <a:path extrusionOk="0" h="3128" w="6455">
                  <a:moveTo>
                    <a:pt x="6166" y="1"/>
                  </a:moveTo>
                  <a:cubicBezTo>
                    <a:pt x="6108" y="30"/>
                    <a:pt x="6079" y="30"/>
                    <a:pt x="6021" y="59"/>
                  </a:cubicBezTo>
                  <a:cubicBezTo>
                    <a:pt x="5992" y="88"/>
                    <a:pt x="5934" y="88"/>
                    <a:pt x="5905" y="117"/>
                  </a:cubicBezTo>
                  <a:cubicBezTo>
                    <a:pt x="5731" y="175"/>
                    <a:pt x="5558" y="261"/>
                    <a:pt x="4950" y="522"/>
                  </a:cubicBezTo>
                  <a:cubicBezTo>
                    <a:pt x="4603" y="695"/>
                    <a:pt x="4487" y="782"/>
                    <a:pt x="4429" y="840"/>
                  </a:cubicBezTo>
                  <a:cubicBezTo>
                    <a:pt x="4371" y="1101"/>
                    <a:pt x="4169" y="1187"/>
                    <a:pt x="4053" y="1245"/>
                  </a:cubicBezTo>
                  <a:cubicBezTo>
                    <a:pt x="3966" y="1274"/>
                    <a:pt x="3879" y="1274"/>
                    <a:pt x="3792" y="1274"/>
                  </a:cubicBezTo>
                  <a:cubicBezTo>
                    <a:pt x="3474" y="1274"/>
                    <a:pt x="3156" y="1043"/>
                    <a:pt x="2895" y="811"/>
                  </a:cubicBezTo>
                  <a:cubicBezTo>
                    <a:pt x="2721" y="695"/>
                    <a:pt x="2577" y="580"/>
                    <a:pt x="2461" y="522"/>
                  </a:cubicBezTo>
                  <a:cubicBezTo>
                    <a:pt x="2403" y="522"/>
                    <a:pt x="2374" y="493"/>
                    <a:pt x="2345" y="493"/>
                  </a:cubicBezTo>
                  <a:cubicBezTo>
                    <a:pt x="2345" y="551"/>
                    <a:pt x="2345" y="609"/>
                    <a:pt x="2345" y="638"/>
                  </a:cubicBezTo>
                  <a:cubicBezTo>
                    <a:pt x="2345" y="667"/>
                    <a:pt x="2345" y="667"/>
                    <a:pt x="2316" y="667"/>
                  </a:cubicBezTo>
                  <a:cubicBezTo>
                    <a:pt x="2316" y="724"/>
                    <a:pt x="2316" y="782"/>
                    <a:pt x="2287" y="840"/>
                  </a:cubicBezTo>
                  <a:cubicBezTo>
                    <a:pt x="2287" y="840"/>
                    <a:pt x="2287" y="869"/>
                    <a:pt x="2287" y="869"/>
                  </a:cubicBezTo>
                  <a:cubicBezTo>
                    <a:pt x="2258" y="927"/>
                    <a:pt x="2229" y="956"/>
                    <a:pt x="2200" y="1014"/>
                  </a:cubicBezTo>
                  <a:cubicBezTo>
                    <a:pt x="2200" y="1014"/>
                    <a:pt x="2200" y="1014"/>
                    <a:pt x="2200" y="1043"/>
                  </a:cubicBezTo>
                  <a:cubicBezTo>
                    <a:pt x="2172" y="1072"/>
                    <a:pt x="2114" y="1130"/>
                    <a:pt x="2085" y="1187"/>
                  </a:cubicBezTo>
                  <a:cubicBezTo>
                    <a:pt x="1853" y="1390"/>
                    <a:pt x="1766" y="1419"/>
                    <a:pt x="1564" y="1448"/>
                  </a:cubicBezTo>
                  <a:cubicBezTo>
                    <a:pt x="1448" y="1448"/>
                    <a:pt x="1274" y="1477"/>
                    <a:pt x="840" y="1651"/>
                  </a:cubicBezTo>
                  <a:cubicBezTo>
                    <a:pt x="695" y="1708"/>
                    <a:pt x="580" y="1766"/>
                    <a:pt x="464" y="1795"/>
                  </a:cubicBezTo>
                  <a:cubicBezTo>
                    <a:pt x="1" y="1969"/>
                    <a:pt x="1" y="1969"/>
                    <a:pt x="1" y="2432"/>
                  </a:cubicBezTo>
                  <a:cubicBezTo>
                    <a:pt x="1" y="2635"/>
                    <a:pt x="59" y="2721"/>
                    <a:pt x="146" y="2866"/>
                  </a:cubicBezTo>
                  <a:cubicBezTo>
                    <a:pt x="174" y="2924"/>
                    <a:pt x="203" y="2953"/>
                    <a:pt x="232" y="3011"/>
                  </a:cubicBezTo>
                  <a:lnTo>
                    <a:pt x="348" y="3040"/>
                  </a:lnTo>
                  <a:cubicBezTo>
                    <a:pt x="815" y="3096"/>
                    <a:pt x="1065" y="3128"/>
                    <a:pt x="1340" y="3128"/>
                  </a:cubicBezTo>
                  <a:cubicBezTo>
                    <a:pt x="1490" y="3128"/>
                    <a:pt x="1648" y="3118"/>
                    <a:pt x="1853" y="3098"/>
                  </a:cubicBezTo>
                  <a:cubicBezTo>
                    <a:pt x="2172" y="3098"/>
                    <a:pt x="2577" y="2953"/>
                    <a:pt x="2924" y="2837"/>
                  </a:cubicBezTo>
                  <a:cubicBezTo>
                    <a:pt x="3300" y="2721"/>
                    <a:pt x="3619" y="2635"/>
                    <a:pt x="3850" y="2635"/>
                  </a:cubicBezTo>
                  <a:cubicBezTo>
                    <a:pt x="3908" y="2635"/>
                    <a:pt x="4082" y="2635"/>
                    <a:pt x="4197" y="2779"/>
                  </a:cubicBezTo>
                  <a:lnTo>
                    <a:pt x="4226" y="2779"/>
                  </a:lnTo>
                  <a:cubicBezTo>
                    <a:pt x="4255" y="2779"/>
                    <a:pt x="4255" y="2808"/>
                    <a:pt x="4284" y="2808"/>
                  </a:cubicBezTo>
                  <a:lnTo>
                    <a:pt x="4342" y="2808"/>
                  </a:lnTo>
                  <a:cubicBezTo>
                    <a:pt x="4371" y="2837"/>
                    <a:pt x="4371" y="2837"/>
                    <a:pt x="4371" y="2837"/>
                  </a:cubicBezTo>
                  <a:lnTo>
                    <a:pt x="4487" y="2837"/>
                  </a:lnTo>
                  <a:cubicBezTo>
                    <a:pt x="4516" y="2866"/>
                    <a:pt x="4545" y="2866"/>
                    <a:pt x="4574" y="2866"/>
                  </a:cubicBezTo>
                  <a:lnTo>
                    <a:pt x="4632" y="2866"/>
                  </a:lnTo>
                  <a:cubicBezTo>
                    <a:pt x="4661" y="2866"/>
                    <a:pt x="4690" y="2866"/>
                    <a:pt x="4718" y="2895"/>
                  </a:cubicBezTo>
                  <a:lnTo>
                    <a:pt x="5008" y="2895"/>
                  </a:lnTo>
                  <a:lnTo>
                    <a:pt x="5268" y="2924"/>
                  </a:lnTo>
                  <a:lnTo>
                    <a:pt x="5413" y="2924"/>
                  </a:lnTo>
                  <a:cubicBezTo>
                    <a:pt x="5442" y="2924"/>
                    <a:pt x="5442" y="2924"/>
                    <a:pt x="5442" y="2895"/>
                  </a:cubicBezTo>
                  <a:lnTo>
                    <a:pt x="5616" y="2895"/>
                  </a:lnTo>
                  <a:cubicBezTo>
                    <a:pt x="5616" y="2895"/>
                    <a:pt x="5645" y="2866"/>
                    <a:pt x="5645" y="2866"/>
                  </a:cubicBezTo>
                  <a:lnTo>
                    <a:pt x="5789" y="2866"/>
                  </a:lnTo>
                  <a:cubicBezTo>
                    <a:pt x="5818" y="2866"/>
                    <a:pt x="5847" y="2866"/>
                    <a:pt x="5905" y="2837"/>
                  </a:cubicBezTo>
                  <a:lnTo>
                    <a:pt x="6137" y="2837"/>
                  </a:lnTo>
                  <a:cubicBezTo>
                    <a:pt x="6195" y="2808"/>
                    <a:pt x="6252" y="2808"/>
                    <a:pt x="6310" y="2808"/>
                  </a:cubicBezTo>
                  <a:lnTo>
                    <a:pt x="6252" y="2519"/>
                  </a:lnTo>
                  <a:cubicBezTo>
                    <a:pt x="6108" y="2316"/>
                    <a:pt x="5905" y="1998"/>
                    <a:pt x="5963" y="1708"/>
                  </a:cubicBezTo>
                  <a:cubicBezTo>
                    <a:pt x="5992" y="1535"/>
                    <a:pt x="6108" y="1419"/>
                    <a:pt x="6223" y="1361"/>
                  </a:cubicBezTo>
                  <a:cubicBezTo>
                    <a:pt x="6281" y="1332"/>
                    <a:pt x="6281" y="1245"/>
                    <a:pt x="6281" y="1216"/>
                  </a:cubicBezTo>
                  <a:lnTo>
                    <a:pt x="6281" y="1130"/>
                  </a:lnTo>
                  <a:lnTo>
                    <a:pt x="6339" y="1043"/>
                  </a:lnTo>
                  <a:cubicBezTo>
                    <a:pt x="6339" y="1043"/>
                    <a:pt x="6455" y="753"/>
                    <a:pt x="6310" y="348"/>
                  </a:cubicBezTo>
                  <a:cubicBezTo>
                    <a:pt x="6281" y="319"/>
                    <a:pt x="6281" y="261"/>
                    <a:pt x="6252" y="203"/>
                  </a:cubicBezTo>
                  <a:cubicBezTo>
                    <a:pt x="6252" y="203"/>
                    <a:pt x="6252" y="175"/>
                    <a:pt x="6223" y="175"/>
                  </a:cubicBezTo>
                  <a:cubicBezTo>
                    <a:pt x="6223" y="117"/>
                    <a:pt x="6195" y="88"/>
                    <a:pt x="6195" y="30"/>
                  </a:cubicBezTo>
                  <a:cubicBezTo>
                    <a:pt x="6195" y="30"/>
                    <a:pt x="6166" y="1"/>
                    <a:pt x="61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6"/>
            <p:cNvSpPr/>
            <p:nvPr/>
          </p:nvSpPr>
          <p:spPr>
            <a:xfrm>
              <a:off x="7456513" y="3343467"/>
              <a:ext cx="24" cy="7720"/>
            </a:xfrm>
            <a:custGeom>
              <a:rect b="b" l="l" r="r" t="t"/>
              <a:pathLst>
                <a:path extrusionOk="0" h="319" w="1">
                  <a:moveTo>
                    <a:pt x="0" y="0"/>
                  </a:moveTo>
                  <a:lnTo>
                    <a:pt x="0" y="0"/>
                  </a:lnTo>
                  <a:lnTo>
                    <a:pt x="0" y="319"/>
                  </a:lnTo>
                  <a:lnTo>
                    <a:pt x="0" y="3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6"/>
            <p:cNvSpPr/>
            <p:nvPr/>
          </p:nvSpPr>
          <p:spPr>
            <a:xfrm>
              <a:off x="6938899" y="3057689"/>
              <a:ext cx="676632" cy="285100"/>
            </a:xfrm>
            <a:custGeom>
              <a:rect b="b" l="l" r="r" t="t"/>
              <a:pathLst>
                <a:path extrusionOk="0" h="11781" w="27960">
                  <a:moveTo>
                    <a:pt x="21795" y="1"/>
                  </a:moveTo>
                  <a:cubicBezTo>
                    <a:pt x="21708" y="1"/>
                    <a:pt x="21650" y="1"/>
                    <a:pt x="21563" y="59"/>
                  </a:cubicBezTo>
                  <a:cubicBezTo>
                    <a:pt x="21389" y="145"/>
                    <a:pt x="21187" y="232"/>
                    <a:pt x="20695" y="348"/>
                  </a:cubicBezTo>
                  <a:cubicBezTo>
                    <a:pt x="20550" y="377"/>
                    <a:pt x="20348" y="406"/>
                    <a:pt x="20145" y="435"/>
                  </a:cubicBezTo>
                  <a:cubicBezTo>
                    <a:pt x="19045" y="580"/>
                    <a:pt x="18958" y="637"/>
                    <a:pt x="18871" y="666"/>
                  </a:cubicBezTo>
                  <a:cubicBezTo>
                    <a:pt x="18756" y="724"/>
                    <a:pt x="18640" y="782"/>
                    <a:pt x="18003" y="869"/>
                  </a:cubicBezTo>
                  <a:cubicBezTo>
                    <a:pt x="17540" y="956"/>
                    <a:pt x="17309" y="985"/>
                    <a:pt x="17193" y="985"/>
                  </a:cubicBezTo>
                  <a:cubicBezTo>
                    <a:pt x="17048" y="985"/>
                    <a:pt x="16990" y="956"/>
                    <a:pt x="16932" y="927"/>
                  </a:cubicBezTo>
                  <a:cubicBezTo>
                    <a:pt x="16903" y="927"/>
                    <a:pt x="16817" y="898"/>
                    <a:pt x="16440" y="898"/>
                  </a:cubicBezTo>
                  <a:cubicBezTo>
                    <a:pt x="15977" y="898"/>
                    <a:pt x="15948" y="927"/>
                    <a:pt x="15861" y="1072"/>
                  </a:cubicBezTo>
                  <a:cubicBezTo>
                    <a:pt x="15775" y="1245"/>
                    <a:pt x="15630" y="1477"/>
                    <a:pt x="15225" y="1766"/>
                  </a:cubicBezTo>
                  <a:cubicBezTo>
                    <a:pt x="14414" y="2345"/>
                    <a:pt x="13546" y="2461"/>
                    <a:pt x="12301" y="2663"/>
                  </a:cubicBezTo>
                  <a:cubicBezTo>
                    <a:pt x="12128" y="2692"/>
                    <a:pt x="11954" y="2721"/>
                    <a:pt x="11752" y="2750"/>
                  </a:cubicBezTo>
                  <a:cubicBezTo>
                    <a:pt x="11057" y="2866"/>
                    <a:pt x="10825" y="2866"/>
                    <a:pt x="10623" y="2866"/>
                  </a:cubicBezTo>
                  <a:lnTo>
                    <a:pt x="10507" y="2866"/>
                  </a:lnTo>
                  <a:cubicBezTo>
                    <a:pt x="10391" y="2866"/>
                    <a:pt x="10276" y="2866"/>
                    <a:pt x="9726" y="2895"/>
                  </a:cubicBezTo>
                  <a:lnTo>
                    <a:pt x="9465" y="2924"/>
                  </a:lnTo>
                  <a:cubicBezTo>
                    <a:pt x="8742" y="2982"/>
                    <a:pt x="8597" y="3011"/>
                    <a:pt x="8539" y="3040"/>
                  </a:cubicBezTo>
                  <a:lnTo>
                    <a:pt x="8018" y="3040"/>
                  </a:lnTo>
                  <a:cubicBezTo>
                    <a:pt x="7844" y="3011"/>
                    <a:pt x="7700" y="3011"/>
                    <a:pt x="7584" y="2982"/>
                  </a:cubicBezTo>
                  <a:lnTo>
                    <a:pt x="7584" y="2982"/>
                  </a:lnTo>
                  <a:cubicBezTo>
                    <a:pt x="7729" y="3503"/>
                    <a:pt x="7786" y="4139"/>
                    <a:pt x="7671" y="4516"/>
                  </a:cubicBezTo>
                  <a:cubicBezTo>
                    <a:pt x="7671" y="4574"/>
                    <a:pt x="7758" y="4747"/>
                    <a:pt x="7786" y="4834"/>
                  </a:cubicBezTo>
                  <a:cubicBezTo>
                    <a:pt x="7873" y="5037"/>
                    <a:pt x="7989" y="5326"/>
                    <a:pt x="7873" y="5616"/>
                  </a:cubicBezTo>
                  <a:cubicBezTo>
                    <a:pt x="7758" y="5876"/>
                    <a:pt x="7497" y="5992"/>
                    <a:pt x="7034" y="6021"/>
                  </a:cubicBezTo>
                  <a:cubicBezTo>
                    <a:pt x="6912" y="6026"/>
                    <a:pt x="6804" y="6028"/>
                    <a:pt x="6709" y="6028"/>
                  </a:cubicBezTo>
                  <a:cubicBezTo>
                    <a:pt x="6285" y="6028"/>
                    <a:pt x="6105" y="5981"/>
                    <a:pt x="5963" y="5934"/>
                  </a:cubicBezTo>
                  <a:cubicBezTo>
                    <a:pt x="5876" y="5934"/>
                    <a:pt x="5847" y="5905"/>
                    <a:pt x="5818" y="5905"/>
                  </a:cubicBezTo>
                  <a:cubicBezTo>
                    <a:pt x="5732" y="5905"/>
                    <a:pt x="5645" y="5934"/>
                    <a:pt x="5471" y="5992"/>
                  </a:cubicBezTo>
                  <a:cubicBezTo>
                    <a:pt x="5211" y="6079"/>
                    <a:pt x="5066" y="6108"/>
                    <a:pt x="4950" y="6108"/>
                  </a:cubicBezTo>
                  <a:cubicBezTo>
                    <a:pt x="4747" y="6137"/>
                    <a:pt x="4632" y="6137"/>
                    <a:pt x="4024" y="6686"/>
                  </a:cubicBezTo>
                  <a:cubicBezTo>
                    <a:pt x="3590" y="7063"/>
                    <a:pt x="3503" y="7265"/>
                    <a:pt x="3416" y="7381"/>
                  </a:cubicBezTo>
                  <a:cubicBezTo>
                    <a:pt x="3300" y="7613"/>
                    <a:pt x="3185" y="7699"/>
                    <a:pt x="2837" y="7844"/>
                  </a:cubicBezTo>
                  <a:cubicBezTo>
                    <a:pt x="2461" y="7989"/>
                    <a:pt x="1998" y="8047"/>
                    <a:pt x="1593" y="8105"/>
                  </a:cubicBezTo>
                  <a:cubicBezTo>
                    <a:pt x="1332" y="8134"/>
                    <a:pt x="956" y="8162"/>
                    <a:pt x="869" y="8220"/>
                  </a:cubicBezTo>
                  <a:cubicBezTo>
                    <a:pt x="840" y="8249"/>
                    <a:pt x="811" y="8278"/>
                    <a:pt x="782" y="8307"/>
                  </a:cubicBezTo>
                  <a:cubicBezTo>
                    <a:pt x="782" y="8336"/>
                    <a:pt x="753" y="8365"/>
                    <a:pt x="753" y="8394"/>
                  </a:cubicBezTo>
                  <a:cubicBezTo>
                    <a:pt x="696" y="8539"/>
                    <a:pt x="580" y="8741"/>
                    <a:pt x="377" y="9118"/>
                  </a:cubicBezTo>
                  <a:cubicBezTo>
                    <a:pt x="290" y="9262"/>
                    <a:pt x="232" y="9407"/>
                    <a:pt x="146" y="9552"/>
                  </a:cubicBezTo>
                  <a:cubicBezTo>
                    <a:pt x="88" y="9639"/>
                    <a:pt x="59" y="9754"/>
                    <a:pt x="1" y="9841"/>
                  </a:cubicBezTo>
                  <a:cubicBezTo>
                    <a:pt x="232" y="9841"/>
                    <a:pt x="464" y="9870"/>
                    <a:pt x="724" y="9899"/>
                  </a:cubicBezTo>
                  <a:cubicBezTo>
                    <a:pt x="826" y="9916"/>
                    <a:pt x="918" y="9923"/>
                    <a:pt x="1002" y="9923"/>
                  </a:cubicBezTo>
                  <a:cubicBezTo>
                    <a:pt x="1205" y="9923"/>
                    <a:pt x="1363" y="9882"/>
                    <a:pt x="1506" y="9841"/>
                  </a:cubicBezTo>
                  <a:cubicBezTo>
                    <a:pt x="1613" y="9814"/>
                    <a:pt x="1714" y="9794"/>
                    <a:pt x="1809" y="9794"/>
                  </a:cubicBezTo>
                  <a:cubicBezTo>
                    <a:pt x="1919" y="9794"/>
                    <a:pt x="2021" y="9821"/>
                    <a:pt x="2114" y="9899"/>
                  </a:cubicBezTo>
                  <a:cubicBezTo>
                    <a:pt x="2167" y="9908"/>
                    <a:pt x="2251" y="9914"/>
                    <a:pt x="2359" y="9914"/>
                  </a:cubicBezTo>
                  <a:cubicBezTo>
                    <a:pt x="2600" y="9914"/>
                    <a:pt x="2958" y="9883"/>
                    <a:pt x="3358" y="9783"/>
                  </a:cubicBezTo>
                  <a:cubicBezTo>
                    <a:pt x="3532" y="9754"/>
                    <a:pt x="3677" y="9725"/>
                    <a:pt x="3763" y="9725"/>
                  </a:cubicBezTo>
                  <a:cubicBezTo>
                    <a:pt x="3937" y="9668"/>
                    <a:pt x="3937" y="9668"/>
                    <a:pt x="4111" y="9523"/>
                  </a:cubicBezTo>
                  <a:cubicBezTo>
                    <a:pt x="4169" y="9494"/>
                    <a:pt x="4227" y="9407"/>
                    <a:pt x="4342" y="9349"/>
                  </a:cubicBezTo>
                  <a:cubicBezTo>
                    <a:pt x="4603" y="9118"/>
                    <a:pt x="4661" y="9060"/>
                    <a:pt x="4719" y="8973"/>
                  </a:cubicBezTo>
                  <a:cubicBezTo>
                    <a:pt x="4805" y="8857"/>
                    <a:pt x="4892" y="8741"/>
                    <a:pt x="5240" y="8452"/>
                  </a:cubicBezTo>
                  <a:cubicBezTo>
                    <a:pt x="5355" y="8336"/>
                    <a:pt x="5355" y="8307"/>
                    <a:pt x="5355" y="8249"/>
                  </a:cubicBezTo>
                  <a:cubicBezTo>
                    <a:pt x="5384" y="7728"/>
                    <a:pt x="5789" y="7699"/>
                    <a:pt x="6426" y="7642"/>
                  </a:cubicBezTo>
                  <a:cubicBezTo>
                    <a:pt x="7150" y="7555"/>
                    <a:pt x="8018" y="7526"/>
                    <a:pt x="8742" y="7526"/>
                  </a:cubicBezTo>
                  <a:cubicBezTo>
                    <a:pt x="9494" y="7526"/>
                    <a:pt x="9986" y="7555"/>
                    <a:pt x="10247" y="7642"/>
                  </a:cubicBezTo>
                  <a:cubicBezTo>
                    <a:pt x="10333" y="7670"/>
                    <a:pt x="10449" y="7670"/>
                    <a:pt x="10507" y="7670"/>
                  </a:cubicBezTo>
                  <a:cubicBezTo>
                    <a:pt x="10536" y="7668"/>
                    <a:pt x="10565" y="7666"/>
                    <a:pt x="10593" y="7666"/>
                  </a:cubicBezTo>
                  <a:cubicBezTo>
                    <a:pt x="10869" y="7666"/>
                    <a:pt x="11094" y="7808"/>
                    <a:pt x="11462" y="8307"/>
                  </a:cubicBezTo>
                  <a:cubicBezTo>
                    <a:pt x="11809" y="8799"/>
                    <a:pt x="11896" y="8828"/>
                    <a:pt x="12041" y="8828"/>
                  </a:cubicBezTo>
                  <a:cubicBezTo>
                    <a:pt x="12128" y="8828"/>
                    <a:pt x="12273" y="8799"/>
                    <a:pt x="12417" y="8799"/>
                  </a:cubicBezTo>
                  <a:cubicBezTo>
                    <a:pt x="12562" y="8770"/>
                    <a:pt x="12736" y="8741"/>
                    <a:pt x="12938" y="8712"/>
                  </a:cubicBezTo>
                  <a:cubicBezTo>
                    <a:pt x="13430" y="8655"/>
                    <a:pt x="13633" y="8568"/>
                    <a:pt x="13807" y="8510"/>
                  </a:cubicBezTo>
                  <a:cubicBezTo>
                    <a:pt x="13955" y="8425"/>
                    <a:pt x="14103" y="8371"/>
                    <a:pt x="14331" y="8371"/>
                  </a:cubicBezTo>
                  <a:cubicBezTo>
                    <a:pt x="14414" y="8371"/>
                    <a:pt x="14508" y="8379"/>
                    <a:pt x="14617" y="8394"/>
                  </a:cubicBezTo>
                  <a:cubicBezTo>
                    <a:pt x="14663" y="8402"/>
                    <a:pt x="14708" y="8405"/>
                    <a:pt x="14751" y="8405"/>
                  </a:cubicBezTo>
                  <a:cubicBezTo>
                    <a:pt x="14868" y="8405"/>
                    <a:pt x="14974" y="8379"/>
                    <a:pt x="15080" y="8336"/>
                  </a:cubicBezTo>
                  <a:cubicBezTo>
                    <a:pt x="15196" y="8278"/>
                    <a:pt x="15312" y="8249"/>
                    <a:pt x="15456" y="8249"/>
                  </a:cubicBezTo>
                  <a:cubicBezTo>
                    <a:pt x="15746" y="8249"/>
                    <a:pt x="15977" y="8423"/>
                    <a:pt x="16238" y="8857"/>
                  </a:cubicBezTo>
                  <a:cubicBezTo>
                    <a:pt x="16498" y="9291"/>
                    <a:pt x="16498" y="9581"/>
                    <a:pt x="16527" y="9783"/>
                  </a:cubicBezTo>
                  <a:cubicBezTo>
                    <a:pt x="16527" y="9812"/>
                    <a:pt x="16527" y="9841"/>
                    <a:pt x="16527" y="9870"/>
                  </a:cubicBezTo>
                  <a:cubicBezTo>
                    <a:pt x="16556" y="9870"/>
                    <a:pt x="16643" y="9957"/>
                    <a:pt x="17164" y="10102"/>
                  </a:cubicBezTo>
                  <a:cubicBezTo>
                    <a:pt x="18437" y="10449"/>
                    <a:pt x="19566" y="11259"/>
                    <a:pt x="19913" y="11549"/>
                  </a:cubicBezTo>
                  <a:cubicBezTo>
                    <a:pt x="20145" y="11607"/>
                    <a:pt x="20955" y="11722"/>
                    <a:pt x="21332" y="11780"/>
                  </a:cubicBezTo>
                  <a:cubicBezTo>
                    <a:pt x="21361" y="11578"/>
                    <a:pt x="21245" y="10970"/>
                    <a:pt x="21216" y="10738"/>
                  </a:cubicBezTo>
                  <a:cubicBezTo>
                    <a:pt x="21129" y="10333"/>
                    <a:pt x="21100" y="10073"/>
                    <a:pt x="21361" y="9870"/>
                  </a:cubicBezTo>
                  <a:cubicBezTo>
                    <a:pt x="21361" y="9841"/>
                    <a:pt x="21389" y="9841"/>
                    <a:pt x="21418" y="9725"/>
                  </a:cubicBezTo>
                  <a:cubicBezTo>
                    <a:pt x="21563" y="9262"/>
                    <a:pt x="21939" y="9175"/>
                    <a:pt x="22171" y="9118"/>
                  </a:cubicBezTo>
                  <a:cubicBezTo>
                    <a:pt x="22316" y="9089"/>
                    <a:pt x="22431" y="9089"/>
                    <a:pt x="22489" y="9031"/>
                  </a:cubicBezTo>
                  <a:cubicBezTo>
                    <a:pt x="22518" y="9002"/>
                    <a:pt x="22518" y="8857"/>
                    <a:pt x="22518" y="8770"/>
                  </a:cubicBezTo>
                  <a:cubicBezTo>
                    <a:pt x="22576" y="8452"/>
                    <a:pt x="22605" y="7989"/>
                    <a:pt x="23010" y="7613"/>
                  </a:cubicBezTo>
                  <a:cubicBezTo>
                    <a:pt x="23213" y="7381"/>
                    <a:pt x="23358" y="7323"/>
                    <a:pt x="23473" y="7323"/>
                  </a:cubicBezTo>
                  <a:cubicBezTo>
                    <a:pt x="23647" y="7323"/>
                    <a:pt x="23734" y="7439"/>
                    <a:pt x="23792" y="7526"/>
                  </a:cubicBezTo>
                  <a:cubicBezTo>
                    <a:pt x="23936" y="7468"/>
                    <a:pt x="24110" y="7468"/>
                    <a:pt x="24255" y="7439"/>
                  </a:cubicBezTo>
                  <a:cubicBezTo>
                    <a:pt x="24515" y="7410"/>
                    <a:pt x="24834" y="7381"/>
                    <a:pt x="25412" y="7121"/>
                  </a:cubicBezTo>
                  <a:cubicBezTo>
                    <a:pt x="25760" y="6976"/>
                    <a:pt x="25905" y="6947"/>
                    <a:pt x="25962" y="6918"/>
                  </a:cubicBezTo>
                  <a:cubicBezTo>
                    <a:pt x="25991" y="6889"/>
                    <a:pt x="26049" y="6860"/>
                    <a:pt x="26136" y="6773"/>
                  </a:cubicBezTo>
                  <a:cubicBezTo>
                    <a:pt x="26020" y="6715"/>
                    <a:pt x="25905" y="6629"/>
                    <a:pt x="25760" y="6484"/>
                  </a:cubicBezTo>
                  <a:cubicBezTo>
                    <a:pt x="25731" y="6426"/>
                    <a:pt x="25702" y="6397"/>
                    <a:pt x="25673" y="6397"/>
                  </a:cubicBezTo>
                  <a:cubicBezTo>
                    <a:pt x="25576" y="6470"/>
                    <a:pt x="25417" y="6584"/>
                    <a:pt x="25076" y="6584"/>
                  </a:cubicBezTo>
                  <a:cubicBezTo>
                    <a:pt x="25012" y="6584"/>
                    <a:pt x="24941" y="6580"/>
                    <a:pt x="24863" y="6571"/>
                  </a:cubicBezTo>
                  <a:cubicBezTo>
                    <a:pt x="24428" y="6542"/>
                    <a:pt x="24284" y="6513"/>
                    <a:pt x="24255" y="6194"/>
                  </a:cubicBezTo>
                  <a:cubicBezTo>
                    <a:pt x="24255" y="6021"/>
                    <a:pt x="24342" y="5876"/>
                    <a:pt x="24544" y="5818"/>
                  </a:cubicBezTo>
                  <a:cubicBezTo>
                    <a:pt x="24805" y="5760"/>
                    <a:pt x="24892" y="5702"/>
                    <a:pt x="24892" y="5673"/>
                  </a:cubicBezTo>
                  <a:cubicBezTo>
                    <a:pt x="24920" y="5644"/>
                    <a:pt x="24920" y="5644"/>
                    <a:pt x="24920" y="5616"/>
                  </a:cubicBezTo>
                  <a:cubicBezTo>
                    <a:pt x="24920" y="5616"/>
                    <a:pt x="24920" y="5587"/>
                    <a:pt x="24920" y="5587"/>
                  </a:cubicBezTo>
                  <a:cubicBezTo>
                    <a:pt x="24863" y="5471"/>
                    <a:pt x="24776" y="5326"/>
                    <a:pt x="24689" y="5037"/>
                  </a:cubicBezTo>
                  <a:cubicBezTo>
                    <a:pt x="24631" y="4805"/>
                    <a:pt x="24602" y="4603"/>
                    <a:pt x="24689" y="4400"/>
                  </a:cubicBezTo>
                  <a:cubicBezTo>
                    <a:pt x="24747" y="4197"/>
                    <a:pt x="24920" y="4168"/>
                    <a:pt x="25007" y="4139"/>
                  </a:cubicBezTo>
                  <a:cubicBezTo>
                    <a:pt x="25094" y="4139"/>
                    <a:pt x="25181" y="4111"/>
                    <a:pt x="25326" y="4024"/>
                  </a:cubicBezTo>
                  <a:cubicBezTo>
                    <a:pt x="25485" y="3926"/>
                    <a:pt x="25618" y="3890"/>
                    <a:pt x="25732" y="3890"/>
                  </a:cubicBezTo>
                  <a:cubicBezTo>
                    <a:pt x="25887" y="3890"/>
                    <a:pt x="26007" y="3957"/>
                    <a:pt x="26107" y="4024"/>
                  </a:cubicBezTo>
                  <a:cubicBezTo>
                    <a:pt x="26194" y="4082"/>
                    <a:pt x="26281" y="4168"/>
                    <a:pt x="26425" y="4197"/>
                  </a:cubicBezTo>
                  <a:cubicBezTo>
                    <a:pt x="26512" y="4226"/>
                    <a:pt x="26599" y="4255"/>
                    <a:pt x="26657" y="4255"/>
                  </a:cubicBezTo>
                  <a:cubicBezTo>
                    <a:pt x="26744" y="4255"/>
                    <a:pt x="26773" y="4226"/>
                    <a:pt x="26889" y="4111"/>
                  </a:cubicBezTo>
                  <a:cubicBezTo>
                    <a:pt x="26917" y="4053"/>
                    <a:pt x="26975" y="4024"/>
                    <a:pt x="27004" y="3966"/>
                  </a:cubicBezTo>
                  <a:cubicBezTo>
                    <a:pt x="27091" y="3908"/>
                    <a:pt x="27120" y="3850"/>
                    <a:pt x="27178" y="3734"/>
                  </a:cubicBezTo>
                  <a:cubicBezTo>
                    <a:pt x="27236" y="3590"/>
                    <a:pt x="27323" y="3416"/>
                    <a:pt x="27496" y="3155"/>
                  </a:cubicBezTo>
                  <a:lnTo>
                    <a:pt x="27525" y="3098"/>
                  </a:lnTo>
                  <a:cubicBezTo>
                    <a:pt x="27757" y="2779"/>
                    <a:pt x="27757" y="2779"/>
                    <a:pt x="27844" y="2316"/>
                  </a:cubicBezTo>
                  <a:cubicBezTo>
                    <a:pt x="27873" y="2200"/>
                    <a:pt x="27902" y="2056"/>
                    <a:pt x="27959" y="1853"/>
                  </a:cubicBezTo>
                  <a:lnTo>
                    <a:pt x="27959" y="1853"/>
                  </a:lnTo>
                  <a:cubicBezTo>
                    <a:pt x="27612" y="2114"/>
                    <a:pt x="26975" y="2519"/>
                    <a:pt x="26628" y="2519"/>
                  </a:cubicBezTo>
                  <a:cubicBezTo>
                    <a:pt x="26512" y="2519"/>
                    <a:pt x="26425" y="2490"/>
                    <a:pt x="26339" y="2432"/>
                  </a:cubicBezTo>
                  <a:cubicBezTo>
                    <a:pt x="26339" y="2432"/>
                    <a:pt x="26310" y="2432"/>
                    <a:pt x="26310" y="2403"/>
                  </a:cubicBezTo>
                  <a:cubicBezTo>
                    <a:pt x="26194" y="2461"/>
                    <a:pt x="26020" y="2490"/>
                    <a:pt x="25731" y="2490"/>
                  </a:cubicBezTo>
                  <a:cubicBezTo>
                    <a:pt x="24892" y="2490"/>
                    <a:pt x="24371" y="2200"/>
                    <a:pt x="24342" y="2171"/>
                  </a:cubicBezTo>
                  <a:lnTo>
                    <a:pt x="23242" y="1535"/>
                  </a:lnTo>
                  <a:lnTo>
                    <a:pt x="24457" y="1535"/>
                  </a:lnTo>
                  <a:cubicBezTo>
                    <a:pt x="24457" y="1535"/>
                    <a:pt x="24544" y="1535"/>
                    <a:pt x="24834" y="1419"/>
                  </a:cubicBezTo>
                  <a:lnTo>
                    <a:pt x="24371" y="1361"/>
                  </a:lnTo>
                  <a:lnTo>
                    <a:pt x="25528" y="840"/>
                  </a:lnTo>
                  <a:cubicBezTo>
                    <a:pt x="25557" y="840"/>
                    <a:pt x="26020" y="637"/>
                    <a:pt x="26541" y="493"/>
                  </a:cubicBezTo>
                  <a:cubicBezTo>
                    <a:pt x="26512" y="464"/>
                    <a:pt x="26483" y="435"/>
                    <a:pt x="26425" y="406"/>
                  </a:cubicBezTo>
                  <a:cubicBezTo>
                    <a:pt x="26252" y="290"/>
                    <a:pt x="26107" y="203"/>
                    <a:pt x="25962" y="203"/>
                  </a:cubicBezTo>
                  <a:cubicBezTo>
                    <a:pt x="25789" y="203"/>
                    <a:pt x="25499" y="377"/>
                    <a:pt x="25297" y="522"/>
                  </a:cubicBezTo>
                  <a:cubicBezTo>
                    <a:pt x="25065" y="637"/>
                    <a:pt x="24949" y="724"/>
                    <a:pt x="24805" y="724"/>
                  </a:cubicBezTo>
                  <a:lnTo>
                    <a:pt x="24689" y="724"/>
                  </a:lnTo>
                  <a:cubicBezTo>
                    <a:pt x="24689" y="695"/>
                    <a:pt x="24689" y="695"/>
                    <a:pt x="24660" y="695"/>
                  </a:cubicBezTo>
                  <a:cubicBezTo>
                    <a:pt x="24631" y="695"/>
                    <a:pt x="24631" y="666"/>
                    <a:pt x="24602" y="637"/>
                  </a:cubicBezTo>
                  <a:lnTo>
                    <a:pt x="24573" y="637"/>
                  </a:lnTo>
                  <a:cubicBezTo>
                    <a:pt x="24573" y="637"/>
                    <a:pt x="24573" y="608"/>
                    <a:pt x="24573" y="608"/>
                  </a:cubicBezTo>
                  <a:cubicBezTo>
                    <a:pt x="24544" y="580"/>
                    <a:pt x="24515" y="551"/>
                    <a:pt x="24515" y="493"/>
                  </a:cubicBezTo>
                  <a:cubicBezTo>
                    <a:pt x="24428" y="464"/>
                    <a:pt x="24342" y="464"/>
                    <a:pt x="24197" y="435"/>
                  </a:cubicBezTo>
                  <a:cubicBezTo>
                    <a:pt x="23907" y="406"/>
                    <a:pt x="23415" y="319"/>
                    <a:pt x="22692" y="145"/>
                  </a:cubicBezTo>
                  <a:cubicBezTo>
                    <a:pt x="22200" y="30"/>
                    <a:pt x="21939" y="1"/>
                    <a:pt x="217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6"/>
            <p:cNvSpPr/>
            <p:nvPr/>
          </p:nvSpPr>
          <p:spPr>
            <a:xfrm>
              <a:off x="7628817" y="2412614"/>
              <a:ext cx="132398" cy="112094"/>
            </a:xfrm>
            <a:custGeom>
              <a:rect b="b" l="l" r="r" t="t"/>
              <a:pathLst>
                <a:path extrusionOk="0" h="4632" w="5471">
                  <a:moveTo>
                    <a:pt x="1534" y="1"/>
                  </a:moveTo>
                  <a:cubicBezTo>
                    <a:pt x="1447" y="59"/>
                    <a:pt x="1303" y="116"/>
                    <a:pt x="984" y="145"/>
                  </a:cubicBezTo>
                  <a:cubicBezTo>
                    <a:pt x="840" y="174"/>
                    <a:pt x="753" y="174"/>
                    <a:pt x="724" y="203"/>
                  </a:cubicBezTo>
                  <a:cubicBezTo>
                    <a:pt x="666" y="435"/>
                    <a:pt x="579" y="695"/>
                    <a:pt x="232" y="1014"/>
                  </a:cubicBezTo>
                  <a:cubicBezTo>
                    <a:pt x="174" y="1071"/>
                    <a:pt x="145" y="1129"/>
                    <a:pt x="87" y="1158"/>
                  </a:cubicBezTo>
                  <a:lnTo>
                    <a:pt x="29" y="1187"/>
                  </a:lnTo>
                  <a:cubicBezTo>
                    <a:pt x="29" y="1216"/>
                    <a:pt x="0" y="1216"/>
                    <a:pt x="0" y="1245"/>
                  </a:cubicBezTo>
                  <a:cubicBezTo>
                    <a:pt x="0" y="1245"/>
                    <a:pt x="0" y="1245"/>
                    <a:pt x="0" y="1274"/>
                  </a:cubicBezTo>
                  <a:cubicBezTo>
                    <a:pt x="58" y="1361"/>
                    <a:pt x="87" y="1419"/>
                    <a:pt x="116" y="1477"/>
                  </a:cubicBezTo>
                  <a:cubicBezTo>
                    <a:pt x="116" y="1506"/>
                    <a:pt x="116" y="1506"/>
                    <a:pt x="116" y="1506"/>
                  </a:cubicBezTo>
                  <a:cubicBezTo>
                    <a:pt x="145" y="1592"/>
                    <a:pt x="174" y="1679"/>
                    <a:pt x="203" y="1737"/>
                  </a:cubicBezTo>
                  <a:cubicBezTo>
                    <a:pt x="463" y="2258"/>
                    <a:pt x="550" y="2461"/>
                    <a:pt x="550" y="3040"/>
                  </a:cubicBezTo>
                  <a:cubicBezTo>
                    <a:pt x="550" y="3184"/>
                    <a:pt x="550" y="3271"/>
                    <a:pt x="550" y="3358"/>
                  </a:cubicBezTo>
                  <a:cubicBezTo>
                    <a:pt x="550" y="3792"/>
                    <a:pt x="550" y="3821"/>
                    <a:pt x="695" y="4313"/>
                  </a:cubicBezTo>
                  <a:cubicBezTo>
                    <a:pt x="753" y="4429"/>
                    <a:pt x="782" y="4545"/>
                    <a:pt x="811" y="4631"/>
                  </a:cubicBezTo>
                  <a:lnTo>
                    <a:pt x="2229" y="3734"/>
                  </a:lnTo>
                  <a:cubicBezTo>
                    <a:pt x="3010" y="3242"/>
                    <a:pt x="3068" y="3213"/>
                    <a:pt x="3155" y="3213"/>
                  </a:cubicBezTo>
                  <a:lnTo>
                    <a:pt x="3329" y="3213"/>
                  </a:lnTo>
                  <a:lnTo>
                    <a:pt x="3416" y="3416"/>
                  </a:lnTo>
                  <a:cubicBezTo>
                    <a:pt x="3416" y="3445"/>
                    <a:pt x="3416" y="3445"/>
                    <a:pt x="3416" y="3445"/>
                  </a:cubicBezTo>
                  <a:cubicBezTo>
                    <a:pt x="3444" y="3445"/>
                    <a:pt x="3473" y="3416"/>
                    <a:pt x="3502" y="3387"/>
                  </a:cubicBezTo>
                  <a:cubicBezTo>
                    <a:pt x="3618" y="3271"/>
                    <a:pt x="3763" y="3126"/>
                    <a:pt x="4168" y="2953"/>
                  </a:cubicBezTo>
                  <a:cubicBezTo>
                    <a:pt x="4457" y="2837"/>
                    <a:pt x="4515" y="2779"/>
                    <a:pt x="4544" y="2779"/>
                  </a:cubicBezTo>
                  <a:cubicBezTo>
                    <a:pt x="4631" y="2692"/>
                    <a:pt x="4689" y="2634"/>
                    <a:pt x="5094" y="2461"/>
                  </a:cubicBezTo>
                  <a:cubicBezTo>
                    <a:pt x="5268" y="2403"/>
                    <a:pt x="5384" y="2374"/>
                    <a:pt x="5470" y="2345"/>
                  </a:cubicBezTo>
                  <a:lnTo>
                    <a:pt x="5442" y="2345"/>
                  </a:lnTo>
                  <a:cubicBezTo>
                    <a:pt x="5413" y="2316"/>
                    <a:pt x="5413" y="2316"/>
                    <a:pt x="5384" y="2287"/>
                  </a:cubicBezTo>
                  <a:lnTo>
                    <a:pt x="5355" y="2287"/>
                  </a:lnTo>
                  <a:cubicBezTo>
                    <a:pt x="5355" y="2258"/>
                    <a:pt x="5326" y="2229"/>
                    <a:pt x="5297" y="2200"/>
                  </a:cubicBezTo>
                  <a:cubicBezTo>
                    <a:pt x="5268" y="2200"/>
                    <a:pt x="5268" y="2200"/>
                    <a:pt x="5268" y="2171"/>
                  </a:cubicBezTo>
                  <a:cubicBezTo>
                    <a:pt x="5239" y="2142"/>
                    <a:pt x="5210" y="2113"/>
                    <a:pt x="5152" y="2056"/>
                  </a:cubicBezTo>
                  <a:lnTo>
                    <a:pt x="5123" y="2056"/>
                  </a:lnTo>
                  <a:cubicBezTo>
                    <a:pt x="5094" y="1998"/>
                    <a:pt x="5036" y="1940"/>
                    <a:pt x="5007" y="1882"/>
                  </a:cubicBezTo>
                  <a:lnTo>
                    <a:pt x="4718" y="1592"/>
                  </a:lnTo>
                  <a:cubicBezTo>
                    <a:pt x="4515" y="1361"/>
                    <a:pt x="4371" y="1216"/>
                    <a:pt x="4429" y="956"/>
                  </a:cubicBezTo>
                  <a:cubicBezTo>
                    <a:pt x="4457" y="840"/>
                    <a:pt x="4515" y="753"/>
                    <a:pt x="4631" y="695"/>
                  </a:cubicBezTo>
                  <a:cubicBezTo>
                    <a:pt x="4602" y="608"/>
                    <a:pt x="4573" y="522"/>
                    <a:pt x="4544" y="406"/>
                  </a:cubicBezTo>
                  <a:cubicBezTo>
                    <a:pt x="4515" y="319"/>
                    <a:pt x="4515" y="232"/>
                    <a:pt x="4486" y="174"/>
                  </a:cubicBezTo>
                  <a:lnTo>
                    <a:pt x="4457" y="174"/>
                  </a:lnTo>
                  <a:cubicBezTo>
                    <a:pt x="4400" y="174"/>
                    <a:pt x="4371" y="174"/>
                    <a:pt x="4313" y="203"/>
                  </a:cubicBezTo>
                  <a:lnTo>
                    <a:pt x="4226" y="203"/>
                  </a:lnTo>
                  <a:cubicBezTo>
                    <a:pt x="4168" y="232"/>
                    <a:pt x="4081" y="232"/>
                    <a:pt x="3994" y="261"/>
                  </a:cubicBezTo>
                  <a:lnTo>
                    <a:pt x="3879" y="290"/>
                  </a:lnTo>
                  <a:cubicBezTo>
                    <a:pt x="3329" y="464"/>
                    <a:pt x="3329" y="464"/>
                    <a:pt x="3271" y="464"/>
                  </a:cubicBezTo>
                  <a:cubicBezTo>
                    <a:pt x="3271" y="464"/>
                    <a:pt x="3213" y="464"/>
                    <a:pt x="2924" y="522"/>
                  </a:cubicBezTo>
                  <a:cubicBezTo>
                    <a:pt x="2721" y="579"/>
                    <a:pt x="2605" y="579"/>
                    <a:pt x="2518" y="579"/>
                  </a:cubicBezTo>
                  <a:cubicBezTo>
                    <a:pt x="2460" y="579"/>
                    <a:pt x="2432" y="579"/>
                    <a:pt x="2374" y="551"/>
                  </a:cubicBezTo>
                  <a:cubicBezTo>
                    <a:pt x="2258" y="522"/>
                    <a:pt x="2200" y="435"/>
                    <a:pt x="2142" y="348"/>
                  </a:cubicBezTo>
                  <a:cubicBezTo>
                    <a:pt x="2113" y="319"/>
                    <a:pt x="2084" y="261"/>
                    <a:pt x="1968" y="203"/>
                  </a:cubicBezTo>
                  <a:cubicBezTo>
                    <a:pt x="1911" y="174"/>
                    <a:pt x="1882" y="145"/>
                    <a:pt x="1824" y="116"/>
                  </a:cubicBezTo>
                  <a:lnTo>
                    <a:pt x="1679" y="87"/>
                  </a:lnTo>
                  <a:cubicBezTo>
                    <a:pt x="1621" y="30"/>
                    <a:pt x="1563" y="30"/>
                    <a:pt x="15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6"/>
            <p:cNvSpPr/>
            <p:nvPr/>
          </p:nvSpPr>
          <p:spPr>
            <a:xfrm>
              <a:off x="7750688" y="2392310"/>
              <a:ext cx="69357" cy="73568"/>
            </a:xfrm>
            <a:custGeom>
              <a:rect b="b" l="l" r="r" t="t"/>
              <a:pathLst>
                <a:path extrusionOk="0" h="3040" w="2866">
                  <a:moveTo>
                    <a:pt x="492" y="0"/>
                  </a:moveTo>
                  <a:cubicBezTo>
                    <a:pt x="463" y="0"/>
                    <a:pt x="463" y="0"/>
                    <a:pt x="434" y="29"/>
                  </a:cubicBezTo>
                  <a:cubicBezTo>
                    <a:pt x="463" y="203"/>
                    <a:pt x="521" y="521"/>
                    <a:pt x="290" y="753"/>
                  </a:cubicBezTo>
                  <a:cubicBezTo>
                    <a:pt x="232" y="811"/>
                    <a:pt x="203" y="840"/>
                    <a:pt x="145" y="869"/>
                  </a:cubicBezTo>
                  <a:cubicBezTo>
                    <a:pt x="145" y="869"/>
                    <a:pt x="145" y="898"/>
                    <a:pt x="116" y="898"/>
                  </a:cubicBezTo>
                  <a:cubicBezTo>
                    <a:pt x="87" y="926"/>
                    <a:pt x="58" y="926"/>
                    <a:pt x="29" y="955"/>
                  </a:cubicBezTo>
                  <a:lnTo>
                    <a:pt x="0" y="955"/>
                  </a:lnTo>
                  <a:cubicBezTo>
                    <a:pt x="0" y="984"/>
                    <a:pt x="0" y="1013"/>
                    <a:pt x="29" y="1071"/>
                  </a:cubicBezTo>
                  <a:cubicBezTo>
                    <a:pt x="29" y="1100"/>
                    <a:pt x="29" y="1129"/>
                    <a:pt x="58" y="1158"/>
                  </a:cubicBezTo>
                  <a:cubicBezTo>
                    <a:pt x="145" y="1274"/>
                    <a:pt x="145" y="1447"/>
                    <a:pt x="145" y="1621"/>
                  </a:cubicBezTo>
                  <a:cubicBezTo>
                    <a:pt x="145" y="1708"/>
                    <a:pt x="116" y="1824"/>
                    <a:pt x="58" y="1939"/>
                  </a:cubicBezTo>
                  <a:lnTo>
                    <a:pt x="319" y="2229"/>
                  </a:lnTo>
                  <a:cubicBezTo>
                    <a:pt x="579" y="2518"/>
                    <a:pt x="666" y="2576"/>
                    <a:pt x="724" y="2634"/>
                  </a:cubicBezTo>
                  <a:cubicBezTo>
                    <a:pt x="955" y="2692"/>
                    <a:pt x="1013" y="2866"/>
                    <a:pt x="1042" y="3039"/>
                  </a:cubicBezTo>
                  <a:cubicBezTo>
                    <a:pt x="1274" y="2866"/>
                    <a:pt x="1419" y="2808"/>
                    <a:pt x="1505" y="2750"/>
                  </a:cubicBezTo>
                  <a:cubicBezTo>
                    <a:pt x="1621" y="2692"/>
                    <a:pt x="1621" y="2692"/>
                    <a:pt x="1766" y="2489"/>
                  </a:cubicBezTo>
                  <a:cubicBezTo>
                    <a:pt x="1882" y="2316"/>
                    <a:pt x="1968" y="2229"/>
                    <a:pt x="2113" y="2200"/>
                  </a:cubicBezTo>
                  <a:cubicBezTo>
                    <a:pt x="2142" y="2171"/>
                    <a:pt x="2200" y="2113"/>
                    <a:pt x="2316" y="1939"/>
                  </a:cubicBezTo>
                  <a:cubicBezTo>
                    <a:pt x="2547" y="1650"/>
                    <a:pt x="2721" y="1563"/>
                    <a:pt x="2866" y="1534"/>
                  </a:cubicBezTo>
                  <a:cubicBezTo>
                    <a:pt x="2866" y="1505"/>
                    <a:pt x="2866" y="1447"/>
                    <a:pt x="2837" y="1418"/>
                  </a:cubicBezTo>
                  <a:cubicBezTo>
                    <a:pt x="2837" y="1390"/>
                    <a:pt x="2837" y="1390"/>
                    <a:pt x="2837" y="1390"/>
                  </a:cubicBezTo>
                  <a:lnTo>
                    <a:pt x="2634" y="1390"/>
                  </a:lnTo>
                  <a:cubicBezTo>
                    <a:pt x="2605" y="1390"/>
                    <a:pt x="2547" y="1418"/>
                    <a:pt x="2518" y="1418"/>
                  </a:cubicBezTo>
                  <a:lnTo>
                    <a:pt x="2345" y="1418"/>
                  </a:lnTo>
                  <a:cubicBezTo>
                    <a:pt x="2142" y="1418"/>
                    <a:pt x="2084" y="1245"/>
                    <a:pt x="2055" y="1187"/>
                  </a:cubicBezTo>
                  <a:cubicBezTo>
                    <a:pt x="2055" y="1158"/>
                    <a:pt x="2055" y="1158"/>
                    <a:pt x="2055" y="1129"/>
                  </a:cubicBezTo>
                  <a:cubicBezTo>
                    <a:pt x="2026" y="1129"/>
                    <a:pt x="2026" y="1100"/>
                    <a:pt x="1997" y="1100"/>
                  </a:cubicBezTo>
                  <a:cubicBezTo>
                    <a:pt x="1419" y="926"/>
                    <a:pt x="1187" y="666"/>
                    <a:pt x="1274" y="145"/>
                  </a:cubicBezTo>
                  <a:cubicBezTo>
                    <a:pt x="1274" y="116"/>
                    <a:pt x="1274" y="87"/>
                    <a:pt x="1274" y="58"/>
                  </a:cubicBezTo>
                  <a:cubicBezTo>
                    <a:pt x="1245" y="29"/>
                    <a:pt x="1245" y="0"/>
                    <a:pt x="9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6"/>
            <p:cNvSpPr/>
            <p:nvPr/>
          </p:nvSpPr>
          <p:spPr>
            <a:xfrm>
              <a:off x="7614805" y="2302649"/>
              <a:ext cx="257778" cy="125404"/>
            </a:xfrm>
            <a:custGeom>
              <a:rect b="b" l="l" r="r" t="t"/>
              <a:pathLst>
                <a:path extrusionOk="0" h="5182" w="10652">
                  <a:moveTo>
                    <a:pt x="7931" y="1"/>
                  </a:moveTo>
                  <a:cubicBezTo>
                    <a:pt x="7902" y="30"/>
                    <a:pt x="7873" y="30"/>
                    <a:pt x="7844" y="59"/>
                  </a:cubicBezTo>
                  <a:lnTo>
                    <a:pt x="7815" y="59"/>
                  </a:lnTo>
                  <a:cubicBezTo>
                    <a:pt x="7786" y="87"/>
                    <a:pt x="7757" y="87"/>
                    <a:pt x="7728" y="87"/>
                  </a:cubicBezTo>
                  <a:lnTo>
                    <a:pt x="7699" y="116"/>
                  </a:lnTo>
                  <a:lnTo>
                    <a:pt x="7468" y="116"/>
                  </a:lnTo>
                  <a:cubicBezTo>
                    <a:pt x="7294" y="145"/>
                    <a:pt x="7120" y="145"/>
                    <a:pt x="6947" y="261"/>
                  </a:cubicBezTo>
                  <a:cubicBezTo>
                    <a:pt x="6628" y="464"/>
                    <a:pt x="6570" y="493"/>
                    <a:pt x="6397" y="493"/>
                  </a:cubicBezTo>
                  <a:cubicBezTo>
                    <a:pt x="6310" y="522"/>
                    <a:pt x="6165" y="522"/>
                    <a:pt x="5702" y="695"/>
                  </a:cubicBezTo>
                  <a:cubicBezTo>
                    <a:pt x="5094" y="927"/>
                    <a:pt x="5065" y="927"/>
                    <a:pt x="4834" y="927"/>
                  </a:cubicBezTo>
                  <a:cubicBezTo>
                    <a:pt x="4689" y="956"/>
                    <a:pt x="4458" y="956"/>
                    <a:pt x="3734" y="1100"/>
                  </a:cubicBezTo>
                  <a:lnTo>
                    <a:pt x="3589" y="1129"/>
                  </a:lnTo>
                  <a:lnTo>
                    <a:pt x="3242" y="1592"/>
                  </a:lnTo>
                  <a:cubicBezTo>
                    <a:pt x="3155" y="1737"/>
                    <a:pt x="2924" y="2027"/>
                    <a:pt x="2316" y="2027"/>
                  </a:cubicBezTo>
                  <a:cubicBezTo>
                    <a:pt x="2200" y="2027"/>
                    <a:pt x="2084" y="2027"/>
                    <a:pt x="1969" y="1940"/>
                  </a:cubicBezTo>
                  <a:cubicBezTo>
                    <a:pt x="1824" y="1969"/>
                    <a:pt x="1679" y="1998"/>
                    <a:pt x="1592" y="2027"/>
                  </a:cubicBezTo>
                  <a:cubicBezTo>
                    <a:pt x="1100" y="2142"/>
                    <a:pt x="898" y="2316"/>
                    <a:pt x="753" y="2432"/>
                  </a:cubicBezTo>
                  <a:cubicBezTo>
                    <a:pt x="724" y="2461"/>
                    <a:pt x="695" y="2490"/>
                    <a:pt x="666" y="2519"/>
                  </a:cubicBezTo>
                  <a:lnTo>
                    <a:pt x="666" y="2548"/>
                  </a:lnTo>
                  <a:cubicBezTo>
                    <a:pt x="666" y="2634"/>
                    <a:pt x="666" y="2750"/>
                    <a:pt x="637" y="2866"/>
                  </a:cubicBezTo>
                  <a:cubicBezTo>
                    <a:pt x="608" y="3532"/>
                    <a:pt x="406" y="3850"/>
                    <a:pt x="261" y="4082"/>
                  </a:cubicBezTo>
                  <a:cubicBezTo>
                    <a:pt x="87" y="4284"/>
                    <a:pt x="0" y="4400"/>
                    <a:pt x="319" y="5152"/>
                  </a:cubicBezTo>
                  <a:cubicBezTo>
                    <a:pt x="319" y="5181"/>
                    <a:pt x="319" y="5181"/>
                    <a:pt x="319" y="5181"/>
                  </a:cubicBezTo>
                  <a:cubicBezTo>
                    <a:pt x="377" y="5152"/>
                    <a:pt x="435" y="5123"/>
                    <a:pt x="493" y="5037"/>
                  </a:cubicBezTo>
                  <a:cubicBezTo>
                    <a:pt x="724" y="4805"/>
                    <a:pt x="753" y="4689"/>
                    <a:pt x="782" y="4574"/>
                  </a:cubicBezTo>
                  <a:cubicBezTo>
                    <a:pt x="869" y="4197"/>
                    <a:pt x="1042" y="4082"/>
                    <a:pt x="1534" y="4024"/>
                  </a:cubicBezTo>
                  <a:cubicBezTo>
                    <a:pt x="1824" y="3995"/>
                    <a:pt x="1882" y="3937"/>
                    <a:pt x="1911" y="3937"/>
                  </a:cubicBezTo>
                  <a:cubicBezTo>
                    <a:pt x="1940" y="3908"/>
                    <a:pt x="1998" y="3879"/>
                    <a:pt x="2084" y="3879"/>
                  </a:cubicBezTo>
                  <a:lnTo>
                    <a:pt x="2142" y="3879"/>
                  </a:lnTo>
                  <a:cubicBezTo>
                    <a:pt x="2200" y="3879"/>
                    <a:pt x="2287" y="3908"/>
                    <a:pt x="2461" y="3995"/>
                  </a:cubicBezTo>
                  <a:lnTo>
                    <a:pt x="2576" y="4053"/>
                  </a:lnTo>
                  <a:cubicBezTo>
                    <a:pt x="2605" y="4053"/>
                    <a:pt x="2663" y="4082"/>
                    <a:pt x="2692" y="4082"/>
                  </a:cubicBezTo>
                  <a:cubicBezTo>
                    <a:pt x="2953" y="4226"/>
                    <a:pt x="3039" y="4342"/>
                    <a:pt x="3126" y="4458"/>
                  </a:cubicBezTo>
                  <a:cubicBezTo>
                    <a:pt x="3184" y="4458"/>
                    <a:pt x="3271" y="4429"/>
                    <a:pt x="3416" y="4400"/>
                  </a:cubicBezTo>
                  <a:cubicBezTo>
                    <a:pt x="3734" y="4342"/>
                    <a:pt x="3792" y="4342"/>
                    <a:pt x="3821" y="4342"/>
                  </a:cubicBezTo>
                  <a:cubicBezTo>
                    <a:pt x="3821" y="4342"/>
                    <a:pt x="3850" y="4313"/>
                    <a:pt x="3879" y="4313"/>
                  </a:cubicBezTo>
                  <a:cubicBezTo>
                    <a:pt x="3937" y="4313"/>
                    <a:pt x="4081" y="4255"/>
                    <a:pt x="4342" y="4197"/>
                  </a:cubicBezTo>
                  <a:lnTo>
                    <a:pt x="4458" y="4168"/>
                  </a:lnTo>
                  <a:cubicBezTo>
                    <a:pt x="4869" y="4045"/>
                    <a:pt x="5105" y="4009"/>
                    <a:pt x="5248" y="4009"/>
                  </a:cubicBezTo>
                  <a:cubicBezTo>
                    <a:pt x="5307" y="4009"/>
                    <a:pt x="5350" y="4015"/>
                    <a:pt x="5384" y="4024"/>
                  </a:cubicBezTo>
                  <a:lnTo>
                    <a:pt x="5471" y="4024"/>
                  </a:lnTo>
                  <a:cubicBezTo>
                    <a:pt x="5471" y="4024"/>
                    <a:pt x="5500" y="3995"/>
                    <a:pt x="5557" y="3966"/>
                  </a:cubicBezTo>
                  <a:cubicBezTo>
                    <a:pt x="5529" y="3937"/>
                    <a:pt x="5529" y="3879"/>
                    <a:pt x="5529" y="3850"/>
                  </a:cubicBezTo>
                  <a:cubicBezTo>
                    <a:pt x="5500" y="3734"/>
                    <a:pt x="5442" y="3503"/>
                    <a:pt x="5557" y="3300"/>
                  </a:cubicBezTo>
                  <a:cubicBezTo>
                    <a:pt x="5702" y="3069"/>
                    <a:pt x="5934" y="3040"/>
                    <a:pt x="6136" y="3040"/>
                  </a:cubicBezTo>
                  <a:lnTo>
                    <a:pt x="6542" y="3040"/>
                  </a:lnTo>
                  <a:cubicBezTo>
                    <a:pt x="6947" y="3040"/>
                    <a:pt x="7207" y="3069"/>
                    <a:pt x="7381" y="3474"/>
                  </a:cubicBezTo>
                  <a:cubicBezTo>
                    <a:pt x="7468" y="3676"/>
                    <a:pt x="7439" y="3879"/>
                    <a:pt x="7439" y="3995"/>
                  </a:cubicBezTo>
                  <a:cubicBezTo>
                    <a:pt x="7439" y="3995"/>
                    <a:pt x="7439" y="3995"/>
                    <a:pt x="7410" y="4024"/>
                  </a:cubicBezTo>
                  <a:cubicBezTo>
                    <a:pt x="7468" y="4053"/>
                    <a:pt x="7554" y="4110"/>
                    <a:pt x="7757" y="4168"/>
                  </a:cubicBezTo>
                  <a:cubicBezTo>
                    <a:pt x="7931" y="4226"/>
                    <a:pt x="8104" y="4284"/>
                    <a:pt x="8191" y="4429"/>
                  </a:cubicBezTo>
                  <a:cubicBezTo>
                    <a:pt x="8278" y="4429"/>
                    <a:pt x="8394" y="4429"/>
                    <a:pt x="8510" y="4400"/>
                  </a:cubicBezTo>
                  <a:lnTo>
                    <a:pt x="8683" y="4400"/>
                  </a:lnTo>
                  <a:cubicBezTo>
                    <a:pt x="9233" y="4342"/>
                    <a:pt x="9407" y="4284"/>
                    <a:pt x="9523" y="4255"/>
                  </a:cubicBezTo>
                  <a:cubicBezTo>
                    <a:pt x="9638" y="4197"/>
                    <a:pt x="9725" y="4168"/>
                    <a:pt x="9986" y="4168"/>
                  </a:cubicBezTo>
                  <a:cubicBezTo>
                    <a:pt x="10022" y="4161"/>
                    <a:pt x="10056" y="4158"/>
                    <a:pt x="10089" y="4158"/>
                  </a:cubicBezTo>
                  <a:cubicBezTo>
                    <a:pt x="10188" y="4158"/>
                    <a:pt x="10275" y="4190"/>
                    <a:pt x="10362" y="4255"/>
                  </a:cubicBezTo>
                  <a:lnTo>
                    <a:pt x="10507" y="3908"/>
                  </a:lnTo>
                  <a:cubicBezTo>
                    <a:pt x="10565" y="3734"/>
                    <a:pt x="10622" y="3618"/>
                    <a:pt x="10651" y="3503"/>
                  </a:cubicBezTo>
                  <a:lnTo>
                    <a:pt x="10651" y="3503"/>
                  </a:lnTo>
                  <a:cubicBezTo>
                    <a:pt x="10609" y="3524"/>
                    <a:pt x="10559" y="3537"/>
                    <a:pt x="10483" y="3537"/>
                  </a:cubicBezTo>
                  <a:cubicBezTo>
                    <a:pt x="10350" y="3537"/>
                    <a:pt x="10139" y="3497"/>
                    <a:pt x="9754" y="3387"/>
                  </a:cubicBezTo>
                  <a:cubicBezTo>
                    <a:pt x="9175" y="3213"/>
                    <a:pt x="8828" y="3184"/>
                    <a:pt x="8596" y="3184"/>
                  </a:cubicBezTo>
                  <a:cubicBezTo>
                    <a:pt x="8278" y="3155"/>
                    <a:pt x="8047" y="3126"/>
                    <a:pt x="7902" y="2692"/>
                  </a:cubicBezTo>
                  <a:cubicBezTo>
                    <a:pt x="7844" y="2577"/>
                    <a:pt x="7815" y="2548"/>
                    <a:pt x="7786" y="2519"/>
                  </a:cubicBezTo>
                  <a:cubicBezTo>
                    <a:pt x="7641" y="2345"/>
                    <a:pt x="7583" y="2200"/>
                    <a:pt x="7612" y="1824"/>
                  </a:cubicBezTo>
                  <a:lnTo>
                    <a:pt x="7612" y="1737"/>
                  </a:lnTo>
                  <a:cubicBezTo>
                    <a:pt x="7612" y="1621"/>
                    <a:pt x="7641" y="1448"/>
                    <a:pt x="7757" y="1361"/>
                  </a:cubicBezTo>
                  <a:cubicBezTo>
                    <a:pt x="7786" y="1332"/>
                    <a:pt x="7815" y="1245"/>
                    <a:pt x="7902" y="1043"/>
                  </a:cubicBezTo>
                  <a:cubicBezTo>
                    <a:pt x="8018" y="695"/>
                    <a:pt x="8191" y="493"/>
                    <a:pt x="8307" y="377"/>
                  </a:cubicBezTo>
                  <a:cubicBezTo>
                    <a:pt x="8307" y="348"/>
                    <a:pt x="8278" y="319"/>
                    <a:pt x="8249" y="290"/>
                  </a:cubicBezTo>
                  <a:cubicBezTo>
                    <a:pt x="8133" y="174"/>
                    <a:pt x="8047" y="59"/>
                    <a:pt x="79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6"/>
            <p:cNvSpPr/>
            <p:nvPr/>
          </p:nvSpPr>
          <p:spPr>
            <a:xfrm>
              <a:off x="7577683" y="2112849"/>
              <a:ext cx="107182" cy="231158"/>
            </a:xfrm>
            <a:custGeom>
              <a:rect b="b" l="l" r="r" t="t"/>
              <a:pathLst>
                <a:path extrusionOk="0" h="9552" w="4429">
                  <a:moveTo>
                    <a:pt x="3213" y="0"/>
                  </a:moveTo>
                  <a:cubicBezTo>
                    <a:pt x="3126" y="0"/>
                    <a:pt x="2953" y="87"/>
                    <a:pt x="2547" y="405"/>
                  </a:cubicBezTo>
                  <a:cubicBezTo>
                    <a:pt x="2084" y="753"/>
                    <a:pt x="1795" y="897"/>
                    <a:pt x="1563" y="897"/>
                  </a:cubicBezTo>
                  <a:cubicBezTo>
                    <a:pt x="1543" y="900"/>
                    <a:pt x="1523" y="901"/>
                    <a:pt x="1504" y="901"/>
                  </a:cubicBezTo>
                  <a:cubicBezTo>
                    <a:pt x="1307" y="901"/>
                    <a:pt x="1177" y="771"/>
                    <a:pt x="1071" y="666"/>
                  </a:cubicBezTo>
                  <a:cubicBezTo>
                    <a:pt x="1014" y="579"/>
                    <a:pt x="927" y="521"/>
                    <a:pt x="811" y="463"/>
                  </a:cubicBezTo>
                  <a:cubicBezTo>
                    <a:pt x="782" y="521"/>
                    <a:pt x="782" y="550"/>
                    <a:pt x="753" y="579"/>
                  </a:cubicBezTo>
                  <a:cubicBezTo>
                    <a:pt x="695" y="782"/>
                    <a:pt x="637" y="984"/>
                    <a:pt x="550" y="1187"/>
                  </a:cubicBezTo>
                  <a:cubicBezTo>
                    <a:pt x="290" y="1968"/>
                    <a:pt x="1" y="2808"/>
                    <a:pt x="116" y="3329"/>
                  </a:cubicBezTo>
                  <a:lnTo>
                    <a:pt x="145" y="3473"/>
                  </a:lnTo>
                  <a:cubicBezTo>
                    <a:pt x="290" y="4139"/>
                    <a:pt x="290" y="4197"/>
                    <a:pt x="608" y="4892"/>
                  </a:cubicBezTo>
                  <a:cubicBezTo>
                    <a:pt x="753" y="5181"/>
                    <a:pt x="811" y="5239"/>
                    <a:pt x="840" y="5297"/>
                  </a:cubicBezTo>
                  <a:cubicBezTo>
                    <a:pt x="985" y="5441"/>
                    <a:pt x="1071" y="5586"/>
                    <a:pt x="1332" y="6252"/>
                  </a:cubicBezTo>
                  <a:cubicBezTo>
                    <a:pt x="1621" y="7033"/>
                    <a:pt x="1650" y="7091"/>
                    <a:pt x="1708" y="7352"/>
                  </a:cubicBezTo>
                  <a:cubicBezTo>
                    <a:pt x="1737" y="7467"/>
                    <a:pt x="1766" y="7670"/>
                    <a:pt x="1853" y="8046"/>
                  </a:cubicBezTo>
                  <a:lnTo>
                    <a:pt x="1969" y="8394"/>
                  </a:lnTo>
                  <a:cubicBezTo>
                    <a:pt x="1998" y="8509"/>
                    <a:pt x="2027" y="8596"/>
                    <a:pt x="2027" y="8683"/>
                  </a:cubicBezTo>
                  <a:cubicBezTo>
                    <a:pt x="2055" y="8712"/>
                    <a:pt x="2055" y="8741"/>
                    <a:pt x="2055" y="8741"/>
                  </a:cubicBezTo>
                  <a:cubicBezTo>
                    <a:pt x="2084" y="8828"/>
                    <a:pt x="2084" y="8886"/>
                    <a:pt x="2113" y="8972"/>
                  </a:cubicBezTo>
                  <a:cubicBezTo>
                    <a:pt x="2113" y="8972"/>
                    <a:pt x="2113" y="9001"/>
                    <a:pt x="2113" y="9001"/>
                  </a:cubicBezTo>
                  <a:cubicBezTo>
                    <a:pt x="2142" y="9088"/>
                    <a:pt x="2142" y="9175"/>
                    <a:pt x="2171" y="9262"/>
                  </a:cubicBezTo>
                  <a:cubicBezTo>
                    <a:pt x="2171" y="9262"/>
                    <a:pt x="2171" y="9291"/>
                    <a:pt x="2171" y="9320"/>
                  </a:cubicBezTo>
                  <a:cubicBezTo>
                    <a:pt x="2171" y="9378"/>
                    <a:pt x="2171" y="9435"/>
                    <a:pt x="2200" y="9522"/>
                  </a:cubicBezTo>
                  <a:cubicBezTo>
                    <a:pt x="2200" y="9522"/>
                    <a:pt x="2200" y="9522"/>
                    <a:pt x="2200" y="9551"/>
                  </a:cubicBezTo>
                  <a:cubicBezTo>
                    <a:pt x="2374" y="9435"/>
                    <a:pt x="2634" y="9291"/>
                    <a:pt x="3039" y="9204"/>
                  </a:cubicBezTo>
                  <a:cubicBezTo>
                    <a:pt x="3503" y="9088"/>
                    <a:pt x="3618" y="9088"/>
                    <a:pt x="3676" y="9088"/>
                  </a:cubicBezTo>
                  <a:lnTo>
                    <a:pt x="3850" y="9088"/>
                  </a:lnTo>
                  <a:lnTo>
                    <a:pt x="3908" y="9204"/>
                  </a:lnTo>
                  <a:cubicBezTo>
                    <a:pt x="4197" y="9175"/>
                    <a:pt x="4313" y="9059"/>
                    <a:pt x="4342" y="9059"/>
                  </a:cubicBezTo>
                  <a:cubicBezTo>
                    <a:pt x="4342" y="9059"/>
                    <a:pt x="4313" y="9030"/>
                    <a:pt x="4313" y="9030"/>
                  </a:cubicBezTo>
                  <a:cubicBezTo>
                    <a:pt x="4284" y="9030"/>
                    <a:pt x="4255" y="9001"/>
                    <a:pt x="4226" y="9001"/>
                  </a:cubicBezTo>
                  <a:cubicBezTo>
                    <a:pt x="4197" y="8972"/>
                    <a:pt x="4197" y="8943"/>
                    <a:pt x="4168" y="8943"/>
                  </a:cubicBezTo>
                  <a:cubicBezTo>
                    <a:pt x="4168" y="8943"/>
                    <a:pt x="4168" y="8915"/>
                    <a:pt x="4168" y="8915"/>
                  </a:cubicBezTo>
                  <a:cubicBezTo>
                    <a:pt x="4168" y="8886"/>
                    <a:pt x="4139" y="8886"/>
                    <a:pt x="4139" y="8857"/>
                  </a:cubicBezTo>
                  <a:cubicBezTo>
                    <a:pt x="4139" y="8828"/>
                    <a:pt x="4110" y="8799"/>
                    <a:pt x="4110" y="8799"/>
                  </a:cubicBezTo>
                  <a:cubicBezTo>
                    <a:pt x="4052" y="8538"/>
                    <a:pt x="4255" y="8394"/>
                    <a:pt x="4342" y="8336"/>
                  </a:cubicBezTo>
                  <a:cubicBezTo>
                    <a:pt x="4342" y="8307"/>
                    <a:pt x="4371" y="8307"/>
                    <a:pt x="4400" y="8278"/>
                  </a:cubicBezTo>
                  <a:cubicBezTo>
                    <a:pt x="4255" y="8017"/>
                    <a:pt x="4255" y="7873"/>
                    <a:pt x="4226" y="6917"/>
                  </a:cubicBezTo>
                  <a:cubicBezTo>
                    <a:pt x="4197" y="6223"/>
                    <a:pt x="4226" y="6049"/>
                    <a:pt x="4284" y="5760"/>
                  </a:cubicBezTo>
                  <a:cubicBezTo>
                    <a:pt x="4313" y="5644"/>
                    <a:pt x="4342" y="5441"/>
                    <a:pt x="4400" y="5065"/>
                  </a:cubicBezTo>
                  <a:cubicBezTo>
                    <a:pt x="4400" y="5036"/>
                    <a:pt x="4400" y="4920"/>
                    <a:pt x="4429" y="4805"/>
                  </a:cubicBezTo>
                  <a:cubicBezTo>
                    <a:pt x="4284" y="4747"/>
                    <a:pt x="4168" y="4602"/>
                    <a:pt x="4024" y="4255"/>
                  </a:cubicBezTo>
                  <a:cubicBezTo>
                    <a:pt x="3850" y="3879"/>
                    <a:pt x="3705" y="3531"/>
                    <a:pt x="3995" y="3213"/>
                  </a:cubicBezTo>
                  <a:cubicBezTo>
                    <a:pt x="4052" y="3155"/>
                    <a:pt x="4081" y="3126"/>
                    <a:pt x="4139" y="2923"/>
                  </a:cubicBezTo>
                  <a:cubicBezTo>
                    <a:pt x="4168" y="2750"/>
                    <a:pt x="4168" y="2634"/>
                    <a:pt x="4197" y="2576"/>
                  </a:cubicBezTo>
                  <a:cubicBezTo>
                    <a:pt x="4168" y="2518"/>
                    <a:pt x="4168" y="2460"/>
                    <a:pt x="4139" y="2402"/>
                  </a:cubicBezTo>
                  <a:cubicBezTo>
                    <a:pt x="4024" y="2026"/>
                    <a:pt x="3763" y="1621"/>
                    <a:pt x="3763" y="1592"/>
                  </a:cubicBezTo>
                  <a:lnTo>
                    <a:pt x="3734" y="1505"/>
                  </a:lnTo>
                  <a:lnTo>
                    <a:pt x="3300" y="58"/>
                  </a:lnTo>
                  <a:cubicBezTo>
                    <a:pt x="3271" y="29"/>
                    <a:pt x="3213" y="29"/>
                    <a:pt x="32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6"/>
            <p:cNvSpPr/>
            <p:nvPr/>
          </p:nvSpPr>
          <p:spPr>
            <a:xfrm>
              <a:off x="7668747" y="2056100"/>
              <a:ext cx="130293" cy="257778"/>
            </a:xfrm>
            <a:custGeom>
              <a:rect b="b" l="l" r="r" t="t"/>
              <a:pathLst>
                <a:path extrusionOk="0" h="10652" w="5384">
                  <a:moveTo>
                    <a:pt x="1389" y="1"/>
                  </a:moveTo>
                  <a:cubicBezTo>
                    <a:pt x="1274" y="261"/>
                    <a:pt x="1187" y="377"/>
                    <a:pt x="984" y="667"/>
                  </a:cubicBezTo>
                  <a:cubicBezTo>
                    <a:pt x="839" y="840"/>
                    <a:pt x="637" y="1101"/>
                    <a:pt x="347" y="1535"/>
                  </a:cubicBezTo>
                  <a:cubicBezTo>
                    <a:pt x="203" y="1766"/>
                    <a:pt x="87" y="1911"/>
                    <a:pt x="0" y="2027"/>
                  </a:cubicBezTo>
                  <a:lnTo>
                    <a:pt x="463" y="3590"/>
                  </a:lnTo>
                  <a:cubicBezTo>
                    <a:pt x="521" y="3706"/>
                    <a:pt x="753" y="4111"/>
                    <a:pt x="868" y="4516"/>
                  </a:cubicBezTo>
                  <a:cubicBezTo>
                    <a:pt x="897" y="4516"/>
                    <a:pt x="897" y="4603"/>
                    <a:pt x="926" y="4603"/>
                  </a:cubicBezTo>
                  <a:cubicBezTo>
                    <a:pt x="1042" y="4776"/>
                    <a:pt x="984" y="4950"/>
                    <a:pt x="984" y="5037"/>
                  </a:cubicBezTo>
                  <a:cubicBezTo>
                    <a:pt x="955" y="5095"/>
                    <a:pt x="926" y="5182"/>
                    <a:pt x="897" y="5413"/>
                  </a:cubicBezTo>
                  <a:cubicBezTo>
                    <a:pt x="839" y="5789"/>
                    <a:pt x="724" y="5934"/>
                    <a:pt x="637" y="6050"/>
                  </a:cubicBezTo>
                  <a:cubicBezTo>
                    <a:pt x="637" y="6079"/>
                    <a:pt x="666" y="6166"/>
                    <a:pt x="724" y="6281"/>
                  </a:cubicBezTo>
                  <a:cubicBezTo>
                    <a:pt x="810" y="6455"/>
                    <a:pt x="868" y="6542"/>
                    <a:pt x="897" y="6571"/>
                  </a:cubicBezTo>
                  <a:cubicBezTo>
                    <a:pt x="1245" y="6658"/>
                    <a:pt x="1216" y="7005"/>
                    <a:pt x="1158" y="7497"/>
                  </a:cubicBezTo>
                  <a:cubicBezTo>
                    <a:pt x="1129" y="7931"/>
                    <a:pt x="1071" y="8134"/>
                    <a:pt x="1042" y="8307"/>
                  </a:cubicBezTo>
                  <a:cubicBezTo>
                    <a:pt x="1013" y="8510"/>
                    <a:pt x="984" y="8626"/>
                    <a:pt x="984" y="9234"/>
                  </a:cubicBezTo>
                  <a:cubicBezTo>
                    <a:pt x="1013" y="10160"/>
                    <a:pt x="1013" y="10160"/>
                    <a:pt x="1129" y="10362"/>
                  </a:cubicBezTo>
                  <a:lnTo>
                    <a:pt x="1158" y="10420"/>
                  </a:lnTo>
                  <a:cubicBezTo>
                    <a:pt x="1187" y="10478"/>
                    <a:pt x="1216" y="10565"/>
                    <a:pt x="1216" y="10652"/>
                  </a:cubicBezTo>
                  <a:lnTo>
                    <a:pt x="1418" y="10594"/>
                  </a:lnTo>
                  <a:cubicBezTo>
                    <a:pt x="2171" y="10478"/>
                    <a:pt x="2431" y="10449"/>
                    <a:pt x="2576" y="10449"/>
                  </a:cubicBezTo>
                  <a:cubicBezTo>
                    <a:pt x="2750" y="10420"/>
                    <a:pt x="2750" y="10420"/>
                    <a:pt x="3328" y="10218"/>
                  </a:cubicBezTo>
                  <a:cubicBezTo>
                    <a:pt x="3849" y="10044"/>
                    <a:pt x="4023" y="10015"/>
                    <a:pt x="4139" y="10015"/>
                  </a:cubicBezTo>
                  <a:cubicBezTo>
                    <a:pt x="4226" y="9986"/>
                    <a:pt x="4226" y="9986"/>
                    <a:pt x="4486" y="9841"/>
                  </a:cubicBezTo>
                  <a:cubicBezTo>
                    <a:pt x="4747" y="9639"/>
                    <a:pt x="5036" y="9639"/>
                    <a:pt x="5239" y="9639"/>
                  </a:cubicBezTo>
                  <a:cubicBezTo>
                    <a:pt x="5268" y="9639"/>
                    <a:pt x="5325" y="9639"/>
                    <a:pt x="5383" y="9610"/>
                  </a:cubicBezTo>
                  <a:cubicBezTo>
                    <a:pt x="5354" y="9581"/>
                    <a:pt x="5354" y="9552"/>
                    <a:pt x="5354" y="9494"/>
                  </a:cubicBezTo>
                  <a:cubicBezTo>
                    <a:pt x="5239" y="8857"/>
                    <a:pt x="5036" y="8336"/>
                    <a:pt x="4949" y="8105"/>
                  </a:cubicBezTo>
                  <a:cubicBezTo>
                    <a:pt x="4920" y="8105"/>
                    <a:pt x="4920" y="8076"/>
                    <a:pt x="4920" y="8076"/>
                  </a:cubicBezTo>
                  <a:cubicBezTo>
                    <a:pt x="4891" y="8076"/>
                    <a:pt x="4862" y="8047"/>
                    <a:pt x="4833" y="8047"/>
                  </a:cubicBezTo>
                  <a:cubicBezTo>
                    <a:pt x="4833" y="8018"/>
                    <a:pt x="4833" y="8018"/>
                    <a:pt x="4805" y="8018"/>
                  </a:cubicBezTo>
                  <a:cubicBezTo>
                    <a:pt x="4776" y="7989"/>
                    <a:pt x="4747" y="7960"/>
                    <a:pt x="4718" y="7931"/>
                  </a:cubicBezTo>
                  <a:lnTo>
                    <a:pt x="4689" y="7931"/>
                  </a:lnTo>
                  <a:cubicBezTo>
                    <a:pt x="4660" y="7873"/>
                    <a:pt x="4631" y="7844"/>
                    <a:pt x="4573" y="7786"/>
                  </a:cubicBezTo>
                  <a:cubicBezTo>
                    <a:pt x="4573" y="7786"/>
                    <a:pt x="4573" y="7757"/>
                    <a:pt x="4544" y="7757"/>
                  </a:cubicBezTo>
                  <a:cubicBezTo>
                    <a:pt x="4515" y="7729"/>
                    <a:pt x="4486" y="7671"/>
                    <a:pt x="4457" y="7642"/>
                  </a:cubicBezTo>
                  <a:cubicBezTo>
                    <a:pt x="4428" y="7613"/>
                    <a:pt x="4428" y="7584"/>
                    <a:pt x="4428" y="7584"/>
                  </a:cubicBezTo>
                  <a:cubicBezTo>
                    <a:pt x="4399" y="7526"/>
                    <a:pt x="4370" y="7468"/>
                    <a:pt x="4341" y="7410"/>
                  </a:cubicBezTo>
                  <a:cubicBezTo>
                    <a:pt x="4313" y="7381"/>
                    <a:pt x="4313" y="7381"/>
                    <a:pt x="4284" y="7352"/>
                  </a:cubicBezTo>
                  <a:cubicBezTo>
                    <a:pt x="4255" y="7265"/>
                    <a:pt x="4197" y="7179"/>
                    <a:pt x="4168" y="7092"/>
                  </a:cubicBezTo>
                  <a:cubicBezTo>
                    <a:pt x="3994" y="6687"/>
                    <a:pt x="3907" y="6513"/>
                    <a:pt x="3792" y="6339"/>
                  </a:cubicBezTo>
                  <a:cubicBezTo>
                    <a:pt x="3618" y="6021"/>
                    <a:pt x="3502" y="5789"/>
                    <a:pt x="3242" y="4834"/>
                  </a:cubicBezTo>
                  <a:cubicBezTo>
                    <a:pt x="3184" y="4690"/>
                    <a:pt x="3155" y="4574"/>
                    <a:pt x="3126" y="4458"/>
                  </a:cubicBezTo>
                  <a:cubicBezTo>
                    <a:pt x="3097" y="4342"/>
                    <a:pt x="3068" y="4255"/>
                    <a:pt x="3039" y="4169"/>
                  </a:cubicBezTo>
                  <a:cubicBezTo>
                    <a:pt x="3010" y="4082"/>
                    <a:pt x="3010" y="3995"/>
                    <a:pt x="2981" y="3937"/>
                  </a:cubicBezTo>
                  <a:cubicBezTo>
                    <a:pt x="2894" y="3619"/>
                    <a:pt x="2865" y="3503"/>
                    <a:pt x="2807" y="3271"/>
                  </a:cubicBezTo>
                  <a:cubicBezTo>
                    <a:pt x="2779" y="3156"/>
                    <a:pt x="2750" y="2982"/>
                    <a:pt x="2692" y="2721"/>
                  </a:cubicBezTo>
                  <a:cubicBezTo>
                    <a:pt x="2605" y="2316"/>
                    <a:pt x="2576" y="2085"/>
                    <a:pt x="2547" y="1911"/>
                  </a:cubicBezTo>
                  <a:cubicBezTo>
                    <a:pt x="2518" y="1651"/>
                    <a:pt x="2518" y="1593"/>
                    <a:pt x="2315" y="1303"/>
                  </a:cubicBezTo>
                  <a:cubicBezTo>
                    <a:pt x="2200" y="1130"/>
                    <a:pt x="2113" y="985"/>
                    <a:pt x="2026" y="869"/>
                  </a:cubicBezTo>
                  <a:cubicBezTo>
                    <a:pt x="1939" y="724"/>
                    <a:pt x="1852" y="609"/>
                    <a:pt x="1766" y="464"/>
                  </a:cubicBezTo>
                  <a:lnTo>
                    <a:pt x="1737" y="464"/>
                  </a:lnTo>
                  <a:cubicBezTo>
                    <a:pt x="1737" y="435"/>
                    <a:pt x="1708" y="406"/>
                    <a:pt x="1679" y="377"/>
                  </a:cubicBezTo>
                  <a:cubicBezTo>
                    <a:pt x="1679" y="377"/>
                    <a:pt x="1679" y="348"/>
                    <a:pt x="1679" y="348"/>
                  </a:cubicBezTo>
                  <a:cubicBezTo>
                    <a:pt x="1650" y="319"/>
                    <a:pt x="1621" y="290"/>
                    <a:pt x="1592" y="261"/>
                  </a:cubicBezTo>
                  <a:cubicBezTo>
                    <a:pt x="1592" y="261"/>
                    <a:pt x="1592" y="261"/>
                    <a:pt x="1592" y="232"/>
                  </a:cubicBezTo>
                  <a:cubicBezTo>
                    <a:pt x="1563" y="203"/>
                    <a:pt x="1534" y="175"/>
                    <a:pt x="1505" y="146"/>
                  </a:cubicBezTo>
                  <a:cubicBezTo>
                    <a:pt x="1476" y="88"/>
                    <a:pt x="1418" y="59"/>
                    <a:pt x="13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6"/>
            <p:cNvSpPr/>
            <p:nvPr/>
          </p:nvSpPr>
          <p:spPr>
            <a:xfrm>
              <a:off x="7684840" y="2322276"/>
              <a:ext cx="24" cy="1404"/>
            </a:xfrm>
            <a:custGeom>
              <a:rect b="b" l="l" r="r" t="t"/>
              <a:pathLst>
                <a:path extrusionOk="0" h="58" w="1">
                  <a:moveTo>
                    <a:pt x="1" y="58"/>
                  </a:moveTo>
                  <a:lnTo>
                    <a:pt x="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6"/>
            <p:cNvSpPr/>
            <p:nvPr/>
          </p:nvSpPr>
          <p:spPr>
            <a:xfrm>
              <a:off x="7612700" y="2767725"/>
              <a:ext cx="24" cy="8422"/>
            </a:xfrm>
            <a:custGeom>
              <a:rect b="b" l="l" r="r" t="t"/>
              <a:pathLst>
                <a:path extrusionOk="0" h="348" w="1">
                  <a:moveTo>
                    <a:pt x="1" y="0"/>
                  </a:moveTo>
                  <a:lnTo>
                    <a:pt x="1" y="0"/>
                  </a:lnTo>
                  <a:lnTo>
                    <a:pt x="1" y="348"/>
                  </a:lnTo>
                  <a:lnTo>
                    <a:pt x="1" y="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6"/>
            <p:cNvSpPr/>
            <p:nvPr/>
          </p:nvSpPr>
          <p:spPr>
            <a:xfrm>
              <a:off x="7172139" y="2123352"/>
              <a:ext cx="474901" cy="644398"/>
            </a:xfrm>
            <a:custGeom>
              <a:rect b="b" l="l" r="r" t="t"/>
              <a:pathLst>
                <a:path extrusionOk="0" h="26628" w="19624">
                  <a:moveTo>
                    <a:pt x="16990" y="0"/>
                  </a:moveTo>
                  <a:cubicBezTo>
                    <a:pt x="16932" y="0"/>
                    <a:pt x="16903" y="29"/>
                    <a:pt x="16845" y="29"/>
                  </a:cubicBezTo>
                  <a:cubicBezTo>
                    <a:pt x="16672" y="58"/>
                    <a:pt x="16093" y="174"/>
                    <a:pt x="15977" y="232"/>
                  </a:cubicBezTo>
                  <a:cubicBezTo>
                    <a:pt x="15861" y="377"/>
                    <a:pt x="15717" y="463"/>
                    <a:pt x="15282" y="637"/>
                  </a:cubicBezTo>
                  <a:cubicBezTo>
                    <a:pt x="14183" y="1071"/>
                    <a:pt x="13575" y="1303"/>
                    <a:pt x="13575" y="1303"/>
                  </a:cubicBezTo>
                  <a:cubicBezTo>
                    <a:pt x="13314" y="1361"/>
                    <a:pt x="13112" y="1361"/>
                    <a:pt x="12909" y="1390"/>
                  </a:cubicBezTo>
                  <a:cubicBezTo>
                    <a:pt x="12562" y="1390"/>
                    <a:pt x="12272" y="1419"/>
                    <a:pt x="11983" y="1737"/>
                  </a:cubicBezTo>
                  <a:cubicBezTo>
                    <a:pt x="11462" y="2316"/>
                    <a:pt x="11346" y="2460"/>
                    <a:pt x="10883" y="3126"/>
                  </a:cubicBezTo>
                  <a:cubicBezTo>
                    <a:pt x="10738" y="3358"/>
                    <a:pt x="10652" y="3473"/>
                    <a:pt x="10565" y="3589"/>
                  </a:cubicBezTo>
                  <a:cubicBezTo>
                    <a:pt x="10420" y="3821"/>
                    <a:pt x="10362" y="3937"/>
                    <a:pt x="9986" y="4342"/>
                  </a:cubicBezTo>
                  <a:cubicBezTo>
                    <a:pt x="9812" y="4515"/>
                    <a:pt x="9754" y="4631"/>
                    <a:pt x="9697" y="4689"/>
                  </a:cubicBezTo>
                  <a:cubicBezTo>
                    <a:pt x="9610" y="4834"/>
                    <a:pt x="9552" y="4863"/>
                    <a:pt x="9349" y="4978"/>
                  </a:cubicBezTo>
                  <a:cubicBezTo>
                    <a:pt x="9118" y="5644"/>
                    <a:pt x="9320" y="6223"/>
                    <a:pt x="9494" y="6773"/>
                  </a:cubicBezTo>
                  <a:cubicBezTo>
                    <a:pt x="9610" y="7091"/>
                    <a:pt x="9697" y="7381"/>
                    <a:pt x="9668" y="7641"/>
                  </a:cubicBezTo>
                  <a:lnTo>
                    <a:pt x="9668" y="7699"/>
                  </a:lnTo>
                  <a:cubicBezTo>
                    <a:pt x="9639" y="8133"/>
                    <a:pt x="9610" y="8191"/>
                    <a:pt x="9349" y="8509"/>
                  </a:cubicBezTo>
                  <a:cubicBezTo>
                    <a:pt x="9262" y="8654"/>
                    <a:pt x="9118" y="8828"/>
                    <a:pt x="8886" y="9117"/>
                  </a:cubicBezTo>
                  <a:cubicBezTo>
                    <a:pt x="8452" y="9754"/>
                    <a:pt x="8365" y="9841"/>
                    <a:pt x="8076" y="9986"/>
                  </a:cubicBezTo>
                  <a:cubicBezTo>
                    <a:pt x="7931" y="10043"/>
                    <a:pt x="7728" y="10159"/>
                    <a:pt x="7294" y="10449"/>
                  </a:cubicBezTo>
                  <a:cubicBezTo>
                    <a:pt x="7063" y="10622"/>
                    <a:pt x="6918" y="10738"/>
                    <a:pt x="6802" y="10825"/>
                  </a:cubicBezTo>
                  <a:cubicBezTo>
                    <a:pt x="6571" y="11010"/>
                    <a:pt x="6487" y="11066"/>
                    <a:pt x="6374" y="11066"/>
                  </a:cubicBezTo>
                  <a:cubicBezTo>
                    <a:pt x="6346" y="11066"/>
                    <a:pt x="6316" y="11062"/>
                    <a:pt x="6281" y="11056"/>
                  </a:cubicBezTo>
                  <a:cubicBezTo>
                    <a:pt x="6223" y="11027"/>
                    <a:pt x="6166" y="11027"/>
                    <a:pt x="5992" y="11027"/>
                  </a:cubicBezTo>
                  <a:cubicBezTo>
                    <a:pt x="5933" y="11035"/>
                    <a:pt x="5878" y="11039"/>
                    <a:pt x="5825" y="11039"/>
                  </a:cubicBezTo>
                  <a:cubicBezTo>
                    <a:pt x="5488" y="11039"/>
                    <a:pt x="5266" y="10892"/>
                    <a:pt x="5066" y="10767"/>
                  </a:cubicBezTo>
                  <a:cubicBezTo>
                    <a:pt x="4892" y="10680"/>
                    <a:pt x="4718" y="10564"/>
                    <a:pt x="4458" y="10535"/>
                  </a:cubicBezTo>
                  <a:cubicBezTo>
                    <a:pt x="4361" y="10516"/>
                    <a:pt x="4287" y="10506"/>
                    <a:pt x="4223" y="10506"/>
                  </a:cubicBezTo>
                  <a:cubicBezTo>
                    <a:pt x="4095" y="10506"/>
                    <a:pt x="4004" y="10545"/>
                    <a:pt x="3850" y="10622"/>
                  </a:cubicBezTo>
                  <a:cubicBezTo>
                    <a:pt x="3648" y="10709"/>
                    <a:pt x="3358" y="10854"/>
                    <a:pt x="2808" y="10970"/>
                  </a:cubicBezTo>
                  <a:cubicBezTo>
                    <a:pt x="2287" y="11085"/>
                    <a:pt x="2027" y="11230"/>
                    <a:pt x="1882" y="11288"/>
                  </a:cubicBezTo>
                  <a:cubicBezTo>
                    <a:pt x="1940" y="11491"/>
                    <a:pt x="1940" y="11751"/>
                    <a:pt x="1824" y="12098"/>
                  </a:cubicBezTo>
                  <a:cubicBezTo>
                    <a:pt x="1737" y="12417"/>
                    <a:pt x="1708" y="12648"/>
                    <a:pt x="1708" y="12822"/>
                  </a:cubicBezTo>
                  <a:cubicBezTo>
                    <a:pt x="1679" y="12909"/>
                    <a:pt x="1679" y="13024"/>
                    <a:pt x="1651" y="13111"/>
                  </a:cubicBezTo>
                  <a:cubicBezTo>
                    <a:pt x="1882" y="13256"/>
                    <a:pt x="1969" y="13285"/>
                    <a:pt x="1969" y="13314"/>
                  </a:cubicBezTo>
                  <a:lnTo>
                    <a:pt x="2374" y="13488"/>
                  </a:lnTo>
                  <a:lnTo>
                    <a:pt x="2056" y="13864"/>
                  </a:lnTo>
                  <a:cubicBezTo>
                    <a:pt x="1998" y="13922"/>
                    <a:pt x="1043" y="14993"/>
                    <a:pt x="551" y="15514"/>
                  </a:cubicBezTo>
                  <a:cubicBezTo>
                    <a:pt x="377" y="15687"/>
                    <a:pt x="174" y="15919"/>
                    <a:pt x="1" y="16121"/>
                  </a:cubicBezTo>
                  <a:cubicBezTo>
                    <a:pt x="203" y="16121"/>
                    <a:pt x="464" y="16092"/>
                    <a:pt x="840" y="16092"/>
                  </a:cubicBezTo>
                  <a:lnTo>
                    <a:pt x="1361" y="16092"/>
                  </a:lnTo>
                  <a:cubicBezTo>
                    <a:pt x="3098" y="16035"/>
                    <a:pt x="3619" y="16006"/>
                    <a:pt x="5239" y="15485"/>
                  </a:cubicBezTo>
                  <a:cubicBezTo>
                    <a:pt x="5934" y="15253"/>
                    <a:pt x="6137" y="15022"/>
                    <a:pt x="6281" y="14848"/>
                  </a:cubicBezTo>
                  <a:cubicBezTo>
                    <a:pt x="6455" y="14674"/>
                    <a:pt x="6600" y="14501"/>
                    <a:pt x="6947" y="14501"/>
                  </a:cubicBezTo>
                  <a:cubicBezTo>
                    <a:pt x="7005" y="14501"/>
                    <a:pt x="7034" y="14501"/>
                    <a:pt x="7092" y="14530"/>
                  </a:cubicBezTo>
                  <a:cubicBezTo>
                    <a:pt x="7236" y="14530"/>
                    <a:pt x="7439" y="14558"/>
                    <a:pt x="7671" y="14645"/>
                  </a:cubicBezTo>
                  <a:cubicBezTo>
                    <a:pt x="8307" y="14790"/>
                    <a:pt x="8655" y="15166"/>
                    <a:pt x="8915" y="15485"/>
                  </a:cubicBezTo>
                  <a:cubicBezTo>
                    <a:pt x="9176" y="15774"/>
                    <a:pt x="9320" y="15919"/>
                    <a:pt x="9523" y="15919"/>
                  </a:cubicBezTo>
                  <a:cubicBezTo>
                    <a:pt x="9812" y="15919"/>
                    <a:pt x="10189" y="15687"/>
                    <a:pt x="10738" y="15195"/>
                  </a:cubicBezTo>
                  <a:cubicBezTo>
                    <a:pt x="11491" y="14501"/>
                    <a:pt x="11954" y="13980"/>
                    <a:pt x="12272" y="13661"/>
                  </a:cubicBezTo>
                  <a:cubicBezTo>
                    <a:pt x="12670" y="13222"/>
                    <a:pt x="12871" y="12964"/>
                    <a:pt x="13203" y="12964"/>
                  </a:cubicBezTo>
                  <a:cubicBezTo>
                    <a:pt x="13330" y="12964"/>
                    <a:pt x="13477" y="13002"/>
                    <a:pt x="13662" y="13082"/>
                  </a:cubicBezTo>
                  <a:cubicBezTo>
                    <a:pt x="14414" y="13401"/>
                    <a:pt x="14964" y="13922"/>
                    <a:pt x="15340" y="14616"/>
                  </a:cubicBezTo>
                  <a:cubicBezTo>
                    <a:pt x="15427" y="14732"/>
                    <a:pt x="15572" y="14877"/>
                    <a:pt x="15717" y="15022"/>
                  </a:cubicBezTo>
                  <a:cubicBezTo>
                    <a:pt x="16006" y="15282"/>
                    <a:pt x="16469" y="15745"/>
                    <a:pt x="16122" y="16498"/>
                  </a:cubicBezTo>
                  <a:cubicBezTo>
                    <a:pt x="15572" y="17597"/>
                    <a:pt x="15311" y="18321"/>
                    <a:pt x="15311" y="18668"/>
                  </a:cubicBezTo>
                  <a:cubicBezTo>
                    <a:pt x="15311" y="18813"/>
                    <a:pt x="15282" y="18987"/>
                    <a:pt x="15282" y="19102"/>
                  </a:cubicBezTo>
                  <a:cubicBezTo>
                    <a:pt x="15254" y="19218"/>
                    <a:pt x="15254" y="19305"/>
                    <a:pt x="15254" y="19363"/>
                  </a:cubicBezTo>
                  <a:cubicBezTo>
                    <a:pt x="15254" y="19537"/>
                    <a:pt x="15282" y="19623"/>
                    <a:pt x="15398" y="19652"/>
                  </a:cubicBezTo>
                  <a:cubicBezTo>
                    <a:pt x="15427" y="19652"/>
                    <a:pt x="15456" y="19681"/>
                    <a:pt x="15485" y="19681"/>
                  </a:cubicBezTo>
                  <a:cubicBezTo>
                    <a:pt x="15516" y="19686"/>
                    <a:pt x="15545" y="19689"/>
                    <a:pt x="15572" y="19689"/>
                  </a:cubicBezTo>
                  <a:cubicBezTo>
                    <a:pt x="15700" y="19689"/>
                    <a:pt x="15795" y="19637"/>
                    <a:pt x="15890" y="19566"/>
                  </a:cubicBezTo>
                  <a:cubicBezTo>
                    <a:pt x="15977" y="19508"/>
                    <a:pt x="16093" y="19450"/>
                    <a:pt x="16209" y="19450"/>
                  </a:cubicBezTo>
                  <a:cubicBezTo>
                    <a:pt x="16527" y="19450"/>
                    <a:pt x="16672" y="19855"/>
                    <a:pt x="16759" y="20202"/>
                  </a:cubicBezTo>
                  <a:cubicBezTo>
                    <a:pt x="16845" y="20550"/>
                    <a:pt x="16961" y="20781"/>
                    <a:pt x="17019" y="20984"/>
                  </a:cubicBezTo>
                  <a:cubicBezTo>
                    <a:pt x="17193" y="21418"/>
                    <a:pt x="17337" y="21794"/>
                    <a:pt x="16961" y="22228"/>
                  </a:cubicBezTo>
                  <a:cubicBezTo>
                    <a:pt x="16903" y="22286"/>
                    <a:pt x="16903" y="22315"/>
                    <a:pt x="16903" y="22344"/>
                  </a:cubicBezTo>
                  <a:cubicBezTo>
                    <a:pt x="16845" y="22691"/>
                    <a:pt x="16672" y="22778"/>
                    <a:pt x="16151" y="22981"/>
                  </a:cubicBezTo>
                  <a:cubicBezTo>
                    <a:pt x="15861" y="23096"/>
                    <a:pt x="15659" y="23154"/>
                    <a:pt x="15514" y="23183"/>
                  </a:cubicBezTo>
                  <a:cubicBezTo>
                    <a:pt x="15225" y="23270"/>
                    <a:pt x="15196" y="23270"/>
                    <a:pt x="15022" y="23589"/>
                  </a:cubicBezTo>
                  <a:cubicBezTo>
                    <a:pt x="14935" y="23733"/>
                    <a:pt x="14935" y="23820"/>
                    <a:pt x="14935" y="23878"/>
                  </a:cubicBezTo>
                  <a:lnTo>
                    <a:pt x="14935" y="23936"/>
                  </a:lnTo>
                  <a:cubicBezTo>
                    <a:pt x="14964" y="23965"/>
                    <a:pt x="14964" y="23965"/>
                    <a:pt x="14993" y="23994"/>
                  </a:cubicBezTo>
                  <a:cubicBezTo>
                    <a:pt x="15022" y="24052"/>
                    <a:pt x="15051" y="24081"/>
                    <a:pt x="15080" y="24109"/>
                  </a:cubicBezTo>
                  <a:cubicBezTo>
                    <a:pt x="15109" y="24138"/>
                    <a:pt x="15109" y="24167"/>
                    <a:pt x="15138" y="24167"/>
                  </a:cubicBezTo>
                  <a:cubicBezTo>
                    <a:pt x="15232" y="24153"/>
                    <a:pt x="15322" y="24146"/>
                    <a:pt x="15411" y="24146"/>
                  </a:cubicBezTo>
                  <a:cubicBezTo>
                    <a:pt x="15677" y="24146"/>
                    <a:pt x="15926" y="24211"/>
                    <a:pt x="16209" y="24341"/>
                  </a:cubicBezTo>
                  <a:cubicBezTo>
                    <a:pt x="16787" y="24630"/>
                    <a:pt x="16990" y="24775"/>
                    <a:pt x="17077" y="25036"/>
                  </a:cubicBezTo>
                  <a:cubicBezTo>
                    <a:pt x="17164" y="25238"/>
                    <a:pt x="17106" y="25412"/>
                    <a:pt x="17048" y="25528"/>
                  </a:cubicBezTo>
                  <a:lnTo>
                    <a:pt x="17048" y="25557"/>
                  </a:lnTo>
                  <a:cubicBezTo>
                    <a:pt x="17077" y="25701"/>
                    <a:pt x="17337" y="26107"/>
                    <a:pt x="18032" y="26541"/>
                  </a:cubicBezTo>
                  <a:cubicBezTo>
                    <a:pt x="18119" y="26599"/>
                    <a:pt x="18177" y="26627"/>
                    <a:pt x="18206" y="26627"/>
                  </a:cubicBezTo>
                  <a:cubicBezTo>
                    <a:pt x="18235" y="26570"/>
                    <a:pt x="18235" y="26367"/>
                    <a:pt x="18264" y="26280"/>
                  </a:cubicBezTo>
                  <a:cubicBezTo>
                    <a:pt x="18292" y="25991"/>
                    <a:pt x="18321" y="25672"/>
                    <a:pt x="18437" y="25441"/>
                  </a:cubicBezTo>
                  <a:cubicBezTo>
                    <a:pt x="18727" y="24949"/>
                    <a:pt x="18987" y="24602"/>
                    <a:pt x="19334" y="24167"/>
                  </a:cubicBezTo>
                  <a:lnTo>
                    <a:pt x="19450" y="24052"/>
                  </a:lnTo>
                  <a:cubicBezTo>
                    <a:pt x="19624" y="23849"/>
                    <a:pt x="19595" y="23675"/>
                    <a:pt x="19508" y="23154"/>
                  </a:cubicBezTo>
                  <a:cubicBezTo>
                    <a:pt x="19450" y="22894"/>
                    <a:pt x="19392" y="22604"/>
                    <a:pt x="19363" y="22257"/>
                  </a:cubicBezTo>
                  <a:cubicBezTo>
                    <a:pt x="19277" y="21099"/>
                    <a:pt x="19016" y="20694"/>
                    <a:pt x="18785" y="20434"/>
                  </a:cubicBezTo>
                  <a:cubicBezTo>
                    <a:pt x="18437" y="20058"/>
                    <a:pt x="18177" y="19681"/>
                    <a:pt x="18148" y="19681"/>
                  </a:cubicBezTo>
                  <a:lnTo>
                    <a:pt x="18003" y="19450"/>
                  </a:lnTo>
                  <a:lnTo>
                    <a:pt x="18177" y="19218"/>
                  </a:lnTo>
                  <a:cubicBezTo>
                    <a:pt x="18437" y="18871"/>
                    <a:pt x="19161" y="17887"/>
                    <a:pt x="19334" y="17568"/>
                  </a:cubicBezTo>
                  <a:cubicBezTo>
                    <a:pt x="19363" y="17511"/>
                    <a:pt x="19363" y="17453"/>
                    <a:pt x="19363" y="17424"/>
                  </a:cubicBezTo>
                  <a:cubicBezTo>
                    <a:pt x="19363" y="17308"/>
                    <a:pt x="19305" y="17163"/>
                    <a:pt x="19248" y="16961"/>
                  </a:cubicBezTo>
                  <a:cubicBezTo>
                    <a:pt x="19190" y="16845"/>
                    <a:pt x="19132" y="16700"/>
                    <a:pt x="19074" y="16555"/>
                  </a:cubicBezTo>
                  <a:cubicBezTo>
                    <a:pt x="18871" y="15948"/>
                    <a:pt x="18871" y="15803"/>
                    <a:pt x="18871" y="15311"/>
                  </a:cubicBezTo>
                  <a:cubicBezTo>
                    <a:pt x="18871" y="15224"/>
                    <a:pt x="18871" y="15137"/>
                    <a:pt x="18871" y="15022"/>
                  </a:cubicBezTo>
                  <a:cubicBezTo>
                    <a:pt x="18871" y="14616"/>
                    <a:pt x="18842" y="14530"/>
                    <a:pt x="18611" y="14037"/>
                  </a:cubicBezTo>
                  <a:cubicBezTo>
                    <a:pt x="18524" y="13806"/>
                    <a:pt x="18408" y="13545"/>
                    <a:pt x="18235" y="13169"/>
                  </a:cubicBezTo>
                  <a:cubicBezTo>
                    <a:pt x="18206" y="13053"/>
                    <a:pt x="18177" y="12967"/>
                    <a:pt x="18119" y="12880"/>
                  </a:cubicBezTo>
                  <a:cubicBezTo>
                    <a:pt x="17685" y="11780"/>
                    <a:pt x="17858" y="11433"/>
                    <a:pt x="18148" y="11027"/>
                  </a:cubicBezTo>
                  <a:cubicBezTo>
                    <a:pt x="18264" y="10825"/>
                    <a:pt x="18379" y="10651"/>
                    <a:pt x="18408" y="10217"/>
                  </a:cubicBezTo>
                  <a:cubicBezTo>
                    <a:pt x="18408" y="10014"/>
                    <a:pt x="18408" y="9841"/>
                    <a:pt x="18437" y="9667"/>
                  </a:cubicBezTo>
                  <a:cubicBezTo>
                    <a:pt x="18437" y="9204"/>
                    <a:pt x="18408" y="8973"/>
                    <a:pt x="18321" y="8596"/>
                  </a:cubicBezTo>
                  <a:cubicBezTo>
                    <a:pt x="18292" y="8481"/>
                    <a:pt x="18264" y="8365"/>
                    <a:pt x="18206" y="8191"/>
                  </a:cubicBezTo>
                  <a:lnTo>
                    <a:pt x="18119" y="7815"/>
                  </a:lnTo>
                  <a:cubicBezTo>
                    <a:pt x="18003" y="7410"/>
                    <a:pt x="17974" y="7207"/>
                    <a:pt x="17945" y="7091"/>
                  </a:cubicBezTo>
                  <a:cubicBezTo>
                    <a:pt x="17887" y="6889"/>
                    <a:pt x="17887" y="6860"/>
                    <a:pt x="17598" y="6136"/>
                  </a:cubicBezTo>
                  <a:cubicBezTo>
                    <a:pt x="17366" y="5528"/>
                    <a:pt x="17308" y="5442"/>
                    <a:pt x="17251" y="5384"/>
                  </a:cubicBezTo>
                  <a:cubicBezTo>
                    <a:pt x="17164" y="5268"/>
                    <a:pt x="17077" y="5152"/>
                    <a:pt x="16903" y="4805"/>
                  </a:cubicBezTo>
                  <a:cubicBezTo>
                    <a:pt x="16556" y="4023"/>
                    <a:pt x="16527" y="3908"/>
                    <a:pt x="16382" y="3213"/>
                  </a:cubicBezTo>
                  <a:lnTo>
                    <a:pt x="16353" y="3068"/>
                  </a:lnTo>
                  <a:cubicBezTo>
                    <a:pt x="16180" y="2316"/>
                    <a:pt x="16498" y="1419"/>
                    <a:pt x="16816" y="463"/>
                  </a:cubicBezTo>
                  <a:cubicBezTo>
                    <a:pt x="16874" y="319"/>
                    <a:pt x="16932" y="145"/>
                    <a:pt x="169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6"/>
            <p:cNvSpPr/>
            <p:nvPr/>
          </p:nvSpPr>
          <p:spPr>
            <a:xfrm>
              <a:off x="5886199" y="1934930"/>
              <a:ext cx="484000" cy="546339"/>
            </a:xfrm>
            <a:custGeom>
              <a:rect b="b" l="l" r="r" t="t"/>
              <a:pathLst>
                <a:path extrusionOk="0" h="22576" w="20000">
                  <a:moveTo>
                    <a:pt x="724" y="1"/>
                  </a:moveTo>
                  <a:cubicBezTo>
                    <a:pt x="666" y="406"/>
                    <a:pt x="521" y="1477"/>
                    <a:pt x="203" y="3098"/>
                  </a:cubicBezTo>
                  <a:cubicBezTo>
                    <a:pt x="0" y="3966"/>
                    <a:pt x="87" y="4111"/>
                    <a:pt x="87" y="4111"/>
                  </a:cubicBezTo>
                  <a:cubicBezTo>
                    <a:pt x="87" y="4140"/>
                    <a:pt x="174" y="4169"/>
                    <a:pt x="203" y="4169"/>
                  </a:cubicBezTo>
                  <a:cubicBezTo>
                    <a:pt x="405" y="4255"/>
                    <a:pt x="724" y="4342"/>
                    <a:pt x="897" y="4863"/>
                  </a:cubicBezTo>
                  <a:cubicBezTo>
                    <a:pt x="1187" y="5616"/>
                    <a:pt x="1158" y="5963"/>
                    <a:pt x="1100" y="6687"/>
                  </a:cubicBezTo>
                  <a:cubicBezTo>
                    <a:pt x="1071" y="6976"/>
                    <a:pt x="1042" y="7352"/>
                    <a:pt x="1013" y="7873"/>
                  </a:cubicBezTo>
                  <a:lnTo>
                    <a:pt x="984" y="8249"/>
                  </a:lnTo>
                  <a:cubicBezTo>
                    <a:pt x="926" y="9726"/>
                    <a:pt x="897" y="10073"/>
                    <a:pt x="1100" y="10825"/>
                  </a:cubicBezTo>
                  <a:cubicBezTo>
                    <a:pt x="1303" y="11520"/>
                    <a:pt x="1274" y="12388"/>
                    <a:pt x="1216" y="12851"/>
                  </a:cubicBezTo>
                  <a:cubicBezTo>
                    <a:pt x="1216" y="12996"/>
                    <a:pt x="1274" y="13517"/>
                    <a:pt x="1447" y="14327"/>
                  </a:cubicBezTo>
                  <a:cubicBezTo>
                    <a:pt x="1505" y="14559"/>
                    <a:pt x="1563" y="14819"/>
                    <a:pt x="1592" y="14877"/>
                  </a:cubicBezTo>
                  <a:cubicBezTo>
                    <a:pt x="1592" y="14877"/>
                    <a:pt x="1621" y="14906"/>
                    <a:pt x="1621" y="14906"/>
                  </a:cubicBezTo>
                  <a:cubicBezTo>
                    <a:pt x="1708" y="14993"/>
                    <a:pt x="1824" y="15109"/>
                    <a:pt x="2026" y="15398"/>
                  </a:cubicBezTo>
                  <a:cubicBezTo>
                    <a:pt x="2431" y="15977"/>
                    <a:pt x="2431" y="16209"/>
                    <a:pt x="2200" y="16759"/>
                  </a:cubicBezTo>
                  <a:cubicBezTo>
                    <a:pt x="2084" y="16990"/>
                    <a:pt x="1939" y="17337"/>
                    <a:pt x="1795" y="17974"/>
                  </a:cubicBezTo>
                  <a:cubicBezTo>
                    <a:pt x="1389" y="19769"/>
                    <a:pt x="1361" y="21418"/>
                    <a:pt x="1708" y="21939"/>
                  </a:cubicBezTo>
                  <a:cubicBezTo>
                    <a:pt x="1737" y="21939"/>
                    <a:pt x="1737" y="21968"/>
                    <a:pt x="1766" y="21968"/>
                  </a:cubicBezTo>
                  <a:cubicBezTo>
                    <a:pt x="1795" y="21968"/>
                    <a:pt x="1795" y="21968"/>
                    <a:pt x="1824" y="21997"/>
                  </a:cubicBezTo>
                  <a:cubicBezTo>
                    <a:pt x="1881" y="21997"/>
                    <a:pt x="1968" y="22026"/>
                    <a:pt x="2026" y="22026"/>
                  </a:cubicBezTo>
                  <a:cubicBezTo>
                    <a:pt x="2084" y="22055"/>
                    <a:pt x="2113" y="22055"/>
                    <a:pt x="2171" y="22055"/>
                  </a:cubicBezTo>
                  <a:cubicBezTo>
                    <a:pt x="2200" y="22084"/>
                    <a:pt x="2258" y="22084"/>
                    <a:pt x="2287" y="22084"/>
                  </a:cubicBezTo>
                  <a:lnTo>
                    <a:pt x="2316" y="22084"/>
                  </a:lnTo>
                  <a:cubicBezTo>
                    <a:pt x="2374" y="22084"/>
                    <a:pt x="2402" y="22113"/>
                    <a:pt x="2460" y="22113"/>
                  </a:cubicBezTo>
                  <a:lnTo>
                    <a:pt x="2489" y="22113"/>
                  </a:lnTo>
                  <a:cubicBezTo>
                    <a:pt x="2518" y="22113"/>
                    <a:pt x="2576" y="22113"/>
                    <a:pt x="2605" y="22142"/>
                  </a:cubicBezTo>
                  <a:lnTo>
                    <a:pt x="2837" y="22142"/>
                  </a:lnTo>
                  <a:cubicBezTo>
                    <a:pt x="2894" y="22171"/>
                    <a:pt x="2923" y="22171"/>
                    <a:pt x="2981" y="22171"/>
                  </a:cubicBezTo>
                  <a:lnTo>
                    <a:pt x="3184" y="22171"/>
                  </a:lnTo>
                  <a:cubicBezTo>
                    <a:pt x="3213" y="22171"/>
                    <a:pt x="3213" y="22200"/>
                    <a:pt x="3242" y="22200"/>
                  </a:cubicBezTo>
                  <a:lnTo>
                    <a:pt x="3444" y="22200"/>
                  </a:lnTo>
                  <a:cubicBezTo>
                    <a:pt x="3502" y="22200"/>
                    <a:pt x="3560" y="22229"/>
                    <a:pt x="3618" y="22229"/>
                  </a:cubicBezTo>
                  <a:lnTo>
                    <a:pt x="3907" y="22229"/>
                  </a:lnTo>
                  <a:cubicBezTo>
                    <a:pt x="3965" y="22258"/>
                    <a:pt x="4023" y="22258"/>
                    <a:pt x="4110" y="22258"/>
                  </a:cubicBezTo>
                  <a:lnTo>
                    <a:pt x="4139" y="22258"/>
                  </a:lnTo>
                  <a:cubicBezTo>
                    <a:pt x="4226" y="22258"/>
                    <a:pt x="4284" y="22258"/>
                    <a:pt x="4371" y="22287"/>
                  </a:cubicBezTo>
                  <a:lnTo>
                    <a:pt x="4660" y="22287"/>
                  </a:lnTo>
                  <a:cubicBezTo>
                    <a:pt x="4747" y="22287"/>
                    <a:pt x="4834" y="22316"/>
                    <a:pt x="4920" y="22316"/>
                  </a:cubicBezTo>
                  <a:lnTo>
                    <a:pt x="5210" y="22316"/>
                  </a:lnTo>
                  <a:cubicBezTo>
                    <a:pt x="5297" y="22316"/>
                    <a:pt x="5384" y="22344"/>
                    <a:pt x="5470" y="22344"/>
                  </a:cubicBezTo>
                  <a:lnTo>
                    <a:pt x="5499" y="22344"/>
                  </a:lnTo>
                  <a:cubicBezTo>
                    <a:pt x="7033" y="22402"/>
                    <a:pt x="8828" y="22460"/>
                    <a:pt x="10535" y="22489"/>
                  </a:cubicBezTo>
                  <a:lnTo>
                    <a:pt x="10564" y="22489"/>
                  </a:lnTo>
                  <a:cubicBezTo>
                    <a:pt x="10651" y="22518"/>
                    <a:pt x="10767" y="22518"/>
                    <a:pt x="10854" y="22518"/>
                  </a:cubicBezTo>
                  <a:lnTo>
                    <a:pt x="11519" y="22518"/>
                  </a:lnTo>
                  <a:cubicBezTo>
                    <a:pt x="11809" y="22518"/>
                    <a:pt x="12098" y="22518"/>
                    <a:pt x="12388" y="22547"/>
                  </a:cubicBezTo>
                  <a:lnTo>
                    <a:pt x="14587" y="22547"/>
                  </a:lnTo>
                  <a:cubicBezTo>
                    <a:pt x="14819" y="22576"/>
                    <a:pt x="15050" y="22576"/>
                    <a:pt x="15282" y="22576"/>
                  </a:cubicBezTo>
                  <a:lnTo>
                    <a:pt x="16613" y="22576"/>
                  </a:lnTo>
                  <a:cubicBezTo>
                    <a:pt x="16613" y="22576"/>
                    <a:pt x="16613" y="22576"/>
                    <a:pt x="16613" y="22547"/>
                  </a:cubicBezTo>
                  <a:cubicBezTo>
                    <a:pt x="16642" y="22547"/>
                    <a:pt x="16642" y="22547"/>
                    <a:pt x="16671" y="22518"/>
                  </a:cubicBezTo>
                  <a:cubicBezTo>
                    <a:pt x="16671" y="22518"/>
                    <a:pt x="16700" y="22489"/>
                    <a:pt x="16700" y="22489"/>
                  </a:cubicBezTo>
                  <a:cubicBezTo>
                    <a:pt x="16729" y="22489"/>
                    <a:pt x="16729" y="22460"/>
                    <a:pt x="16729" y="22460"/>
                  </a:cubicBezTo>
                  <a:cubicBezTo>
                    <a:pt x="16758" y="22431"/>
                    <a:pt x="16758" y="22431"/>
                    <a:pt x="16758" y="22402"/>
                  </a:cubicBezTo>
                  <a:cubicBezTo>
                    <a:pt x="16787" y="22402"/>
                    <a:pt x="16787" y="22373"/>
                    <a:pt x="16787" y="22373"/>
                  </a:cubicBezTo>
                  <a:cubicBezTo>
                    <a:pt x="16816" y="22344"/>
                    <a:pt x="16816" y="22316"/>
                    <a:pt x="16816" y="22287"/>
                  </a:cubicBezTo>
                  <a:cubicBezTo>
                    <a:pt x="16758" y="21939"/>
                    <a:pt x="16758" y="21939"/>
                    <a:pt x="16497" y="20984"/>
                  </a:cubicBezTo>
                  <a:cubicBezTo>
                    <a:pt x="16469" y="20868"/>
                    <a:pt x="16440" y="20782"/>
                    <a:pt x="16411" y="20753"/>
                  </a:cubicBezTo>
                  <a:lnTo>
                    <a:pt x="16266" y="20753"/>
                  </a:lnTo>
                  <a:cubicBezTo>
                    <a:pt x="16121" y="20753"/>
                    <a:pt x="15948" y="20695"/>
                    <a:pt x="15774" y="20550"/>
                  </a:cubicBezTo>
                  <a:cubicBezTo>
                    <a:pt x="15600" y="20434"/>
                    <a:pt x="15484" y="20376"/>
                    <a:pt x="15369" y="20290"/>
                  </a:cubicBezTo>
                  <a:cubicBezTo>
                    <a:pt x="15108" y="20145"/>
                    <a:pt x="14964" y="20029"/>
                    <a:pt x="14153" y="19334"/>
                  </a:cubicBezTo>
                  <a:cubicBezTo>
                    <a:pt x="14066" y="19219"/>
                    <a:pt x="13748" y="18958"/>
                    <a:pt x="13632" y="18900"/>
                  </a:cubicBezTo>
                  <a:lnTo>
                    <a:pt x="13574" y="18900"/>
                  </a:lnTo>
                  <a:cubicBezTo>
                    <a:pt x="13545" y="18929"/>
                    <a:pt x="13516" y="18929"/>
                    <a:pt x="13487" y="18929"/>
                  </a:cubicBezTo>
                  <a:cubicBezTo>
                    <a:pt x="13314" y="18929"/>
                    <a:pt x="13053" y="18871"/>
                    <a:pt x="12677" y="18698"/>
                  </a:cubicBezTo>
                  <a:cubicBezTo>
                    <a:pt x="12011" y="18408"/>
                    <a:pt x="11838" y="18292"/>
                    <a:pt x="11780" y="18032"/>
                  </a:cubicBezTo>
                  <a:cubicBezTo>
                    <a:pt x="11751" y="17916"/>
                    <a:pt x="11780" y="17829"/>
                    <a:pt x="11809" y="17743"/>
                  </a:cubicBezTo>
                  <a:cubicBezTo>
                    <a:pt x="11606" y="17280"/>
                    <a:pt x="11780" y="16845"/>
                    <a:pt x="11982" y="16209"/>
                  </a:cubicBezTo>
                  <a:cubicBezTo>
                    <a:pt x="12069" y="16035"/>
                    <a:pt x="12127" y="15832"/>
                    <a:pt x="12214" y="15601"/>
                  </a:cubicBezTo>
                  <a:cubicBezTo>
                    <a:pt x="12243" y="15514"/>
                    <a:pt x="12243" y="15456"/>
                    <a:pt x="12272" y="15427"/>
                  </a:cubicBezTo>
                  <a:cubicBezTo>
                    <a:pt x="12185" y="15398"/>
                    <a:pt x="12069" y="15340"/>
                    <a:pt x="11982" y="15196"/>
                  </a:cubicBezTo>
                  <a:cubicBezTo>
                    <a:pt x="11606" y="14762"/>
                    <a:pt x="11664" y="14298"/>
                    <a:pt x="11751" y="13720"/>
                  </a:cubicBezTo>
                  <a:lnTo>
                    <a:pt x="11780" y="13546"/>
                  </a:lnTo>
                  <a:cubicBezTo>
                    <a:pt x="11838" y="13025"/>
                    <a:pt x="11982" y="12793"/>
                    <a:pt x="12272" y="12764"/>
                  </a:cubicBezTo>
                  <a:lnTo>
                    <a:pt x="12301" y="12764"/>
                  </a:lnTo>
                  <a:cubicBezTo>
                    <a:pt x="12446" y="12620"/>
                    <a:pt x="12619" y="12620"/>
                    <a:pt x="12764" y="12620"/>
                  </a:cubicBezTo>
                  <a:lnTo>
                    <a:pt x="12822" y="12620"/>
                  </a:lnTo>
                  <a:cubicBezTo>
                    <a:pt x="12995" y="12620"/>
                    <a:pt x="13140" y="12620"/>
                    <a:pt x="13285" y="12533"/>
                  </a:cubicBezTo>
                  <a:cubicBezTo>
                    <a:pt x="13430" y="12446"/>
                    <a:pt x="13487" y="12186"/>
                    <a:pt x="13603" y="11723"/>
                  </a:cubicBezTo>
                  <a:cubicBezTo>
                    <a:pt x="13661" y="11433"/>
                    <a:pt x="13748" y="11115"/>
                    <a:pt x="13864" y="10767"/>
                  </a:cubicBezTo>
                  <a:cubicBezTo>
                    <a:pt x="14124" y="9986"/>
                    <a:pt x="14066" y="9668"/>
                    <a:pt x="14066" y="9668"/>
                  </a:cubicBezTo>
                  <a:lnTo>
                    <a:pt x="14037" y="9639"/>
                  </a:lnTo>
                  <a:lnTo>
                    <a:pt x="14037" y="9610"/>
                  </a:lnTo>
                  <a:cubicBezTo>
                    <a:pt x="14037" y="9610"/>
                    <a:pt x="14008" y="9436"/>
                    <a:pt x="14037" y="9205"/>
                  </a:cubicBezTo>
                  <a:lnTo>
                    <a:pt x="14066" y="8713"/>
                  </a:lnTo>
                  <a:lnTo>
                    <a:pt x="14095" y="8741"/>
                  </a:lnTo>
                  <a:cubicBezTo>
                    <a:pt x="14153" y="8597"/>
                    <a:pt x="14211" y="8481"/>
                    <a:pt x="14269" y="8394"/>
                  </a:cubicBezTo>
                  <a:cubicBezTo>
                    <a:pt x="14327" y="8336"/>
                    <a:pt x="14385" y="8278"/>
                    <a:pt x="14443" y="8220"/>
                  </a:cubicBezTo>
                  <a:cubicBezTo>
                    <a:pt x="14616" y="7989"/>
                    <a:pt x="14819" y="7757"/>
                    <a:pt x="14848" y="7526"/>
                  </a:cubicBezTo>
                  <a:cubicBezTo>
                    <a:pt x="14964" y="6976"/>
                    <a:pt x="15195" y="6918"/>
                    <a:pt x="15977" y="6600"/>
                  </a:cubicBezTo>
                  <a:lnTo>
                    <a:pt x="16295" y="6484"/>
                  </a:lnTo>
                  <a:cubicBezTo>
                    <a:pt x="17047" y="6195"/>
                    <a:pt x="17105" y="6108"/>
                    <a:pt x="17279" y="5789"/>
                  </a:cubicBezTo>
                  <a:cubicBezTo>
                    <a:pt x="17308" y="5674"/>
                    <a:pt x="17395" y="5558"/>
                    <a:pt x="17482" y="5413"/>
                  </a:cubicBezTo>
                  <a:cubicBezTo>
                    <a:pt x="17771" y="4950"/>
                    <a:pt x="17887" y="4863"/>
                    <a:pt x="18118" y="4747"/>
                  </a:cubicBezTo>
                  <a:cubicBezTo>
                    <a:pt x="18234" y="4689"/>
                    <a:pt x="18350" y="4632"/>
                    <a:pt x="18552" y="4458"/>
                  </a:cubicBezTo>
                  <a:cubicBezTo>
                    <a:pt x="18987" y="4169"/>
                    <a:pt x="19044" y="4140"/>
                    <a:pt x="19305" y="4111"/>
                  </a:cubicBezTo>
                  <a:cubicBezTo>
                    <a:pt x="19421" y="4111"/>
                    <a:pt x="19565" y="4111"/>
                    <a:pt x="19826" y="4082"/>
                  </a:cubicBezTo>
                  <a:cubicBezTo>
                    <a:pt x="19913" y="4053"/>
                    <a:pt x="19971" y="4053"/>
                    <a:pt x="20000" y="4024"/>
                  </a:cubicBezTo>
                  <a:cubicBezTo>
                    <a:pt x="19971" y="3937"/>
                    <a:pt x="19913" y="3792"/>
                    <a:pt x="19913" y="3590"/>
                  </a:cubicBezTo>
                  <a:cubicBezTo>
                    <a:pt x="19826" y="3532"/>
                    <a:pt x="19739" y="3474"/>
                    <a:pt x="19652" y="3416"/>
                  </a:cubicBezTo>
                  <a:cubicBezTo>
                    <a:pt x="19594" y="3445"/>
                    <a:pt x="19565" y="3445"/>
                    <a:pt x="19536" y="3474"/>
                  </a:cubicBezTo>
                  <a:cubicBezTo>
                    <a:pt x="19334" y="3532"/>
                    <a:pt x="19131" y="3590"/>
                    <a:pt x="18958" y="3590"/>
                  </a:cubicBezTo>
                  <a:cubicBezTo>
                    <a:pt x="18610" y="3590"/>
                    <a:pt x="18466" y="3474"/>
                    <a:pt x="18350" y="3387"/>
                  </a:cubicBezTo>
                  <a:cubicBezTo>
                    <a:pt x="18263" y="3358"/>
                    <a:pt x="18234" y="3329"/>
                    <a:pt x="18176" y="3300"/>
                  </a:cubicBezTo>
                  <a:cubicBezTo>
                    <a:pt x="18153" y="3296"/>
                    <a:pt x="18129" y="3295"/>
                    <a:pt x="18105" y="3295"/>
                  </a:cubicBezTo>
                  <a:cubicBezTo>
                    <a:pt x="17941" y="3295"/>
                    <a:pt x="17733" y="3373"/>
                    <a:pt x="17482" y="3474"/>
                  </a:cubicBezTo>
                  <a:cubicBezTo>
                    <a:pt x="17395" y="3503"/>
                    <a:pt x="17308" y="3532"/>
                    <a:pt x="17221" y="3561"/>
                  </a:cubicBezTo>
                  <a:cubicBezTo>
                    <a:pt x="17134" y="3590"/>
                    <a:pt x="17040" y="3604"/>
                    <a:pt x="16946" y="3604"/>
                  </a:cubicBezTo>
                  <a:cubicBezTo>
                    <a:pt x="16852" y="3604"/>
                    <a:pt x="16758" y="3590"/>
                    <a:pt x="16671" y="3561"/>
                  </a:cubicBezTo>
                  <a:cubicBezTo>
                    <a:pt x="16671" y="3590"/>
                    <a:pt x="16642" y="3590"/>
                    <a:pt x="16642" y="3590"/>
                  </a:cubicBezTo>
                  <a:cubicBezTo>
                    <a:pt x="16613" y="3677"/>
                    <a:pt x="16526" y="3821"/>
                    <a:pt x="16353" y="3821"/>
                  </a:cubicBezTo>
                  <a:cubicBezTo>
                    <a:pt x="16208" y="3821"/>
                    <a:pt x="15977" y="3763"/>
                    <a:pt x="15398" y="3532"/>
                  </a:cubicBezTo>
                  <a:cubicBezTo>
                    <a:pt x="15007" y="3408"/>
                    <a:pt x="14806" y="3373"/>
                    <a:pt x="14702" y="3373"/>
                  </a:cubicBezTo>
                  <a:cubicBezTo>
                    <a:pt x="14660" y="3373"/>
                    <a:pt x="14633" y="3379"/>
                    <a:pt x="14616" y="3387"/>
                  </a:cubicBezTo>
                  <a:cubicBezTo>
                    <a:pt x="14529" y="3532"/>
                    <a:pt x="14443" y="3590"/>
                    <a:pt x="14356" y="3590"/>
                  </a:cubicBezTo>
                  <a:cubicBezTo>
                    <a:pt x="14182" y="3590"/>
                    <a:pt x="14124" y="3532"/>
                    <a:pt x="13430" y="2808"/>
                  </a:cubicBezTo>
                  <a:cubicBezTo>
                    <a:pt x="12706" y="2085"/>
                    <a:pt x="12590" y="1564"/>
                    <a:pt x="12532" y="1274"/>
                  </a:cubicBezTo>
                  <a:cubicBezTo>
                    <a:pt x="12532" y="1245"/>
                    <a:pt x="12532" y="1216"/>
                    <a:pt x="12503" y="1216"/>
                  </a:cubicBezTo>
                  <a:lnTo>
                    <a:pt x="12446" y="1216"/>
                  </a:lnTo>
                  <a:cubicBezTo>
                    <a:pt x="12301" y="1216"/>
                    <a:pt x="12069" y="1245"/>
                    <a:pt x="11751" y="1274"/>
                  </a:cubicBezTo>
                  <a:cubicBezTo>
                    <a:pt x="11346" y="1332"/>
                    <a:pt x="11027" y="1361"/>
                    <a:pt x="10767" y="1361"/>
                  </a:cubicBezTo>
                  <a:cubicBezTo>
                    <a:pt x="10593" y="1361"/>
                    <a:pt x="10477" y="1361"/>
                    <a:pt x="10420" y="1332"/>
                  </a:cubicBezTo>
                  <a:cubicBezTo>
                    <a:pt x="10394" y="1332"/>
                    <a:pt x="10374" y="1331"/>
                    <a:pt x="10353" y="1331"/>
                  </a:cubicBezTo>
                  <a:cubicBezTo>
                    <a:pt x="10279" y="1331"/>
                    <a:pt x="10194" y="1348"/>
                    <a:pt x="9812" y="1506"/>
                  </a:cubicBezTo>
                  <a:cubicBezTo>
                    <a:pt x="9638" y="1593"/>
                    <a:pt x="9551" y="1651"/>
                    <a:pt x="9522" y="1679"/>
                  </a:cubicBezTo>
                  <a:cubicBezTo>
                    <a:pt x="9464" y="1882"/>
                    <a:pt x="9291" y="1911"/>
                    <a:pt x="9262" y="1911"/>
                  </a:cubicBezTo>
                  <a:cubicBezTo>
                    <a:pt x="9204" y="1911"/>
                    <a:pt x="9146" y="1911"/>
                    <a:pt x="9030" y="1853"/>
                  </a:cubicBezTo>
                  <a:cubicBezTo>
                    <a:pt x="8915" y="1824"/>
                    <a:pt x="8712" y="1766"/>
                    <a:pt x="8336" y="1708"/>
                  </a:cubicBezTo>
                  <a:cubicBezTo>
                    <a:pt x="7699" y="1564"/>
                    <a:pt x="7207" y="1390"/>
                    <a:pt x="6802" y="1159"/>
                  </a:cubicBezTo>
                  <a:cubicBezTo>
                    <a:pt x="6686" y="1130"/>
                    <a:pt x="6599" y="1072"/>
                    <a:pt x="6541" y="1014"/>
                  </a:cubicBezTo>
                  <a:cubicBezTo>
                    <a:pt x="6078" y="493"/>
                    <a:pt x="5007" y="117"/>
                    <a:pt x="4573" y="1"/>
                  </a:cubicBezTo>
                  <a:cubicBezTo>
                    <a:pt x="4399" y="30"/>
                    <a:pt x="4110" y="59"/>
                    <a:pt x="3329" y="59"/>
                  </a:cubicBezTo>
                  <a:cubicBezTo>
                    <a:pt x="2692" y="59"/>
                    <a:pt x="1824" y="30"/>
                    <a:pt x="7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6"/>
            <p:cNvSpPr/>
            <p:nvPr/>
          </p:nvSpPr>
          <p:spPr>
            <a:xfrm>
              <a:off x="6181076" y="2139469"/>
              <a:ext cx="386643" cy="510620"/>
            </a:xfrm>
            <a:custGeom>
              <a:rect b="b" l="l" r="r" t="t"/>
              <a:pathLst>
                <a:path extrusionOk="0" h="21100" w="15977">
                  <a:moveTo>
                    <a:pt x="4833" y="0"/>
                  </a:moveTo>
                  <a:cubicBezTo>
                    <a:pt x="4718" y="0"/>
                    <a:pt x="4544" y="58"/>
                    <a:pt x="4341" y="87"/>
                  </a:cubicBezTo>
                  <a:cubicBezTo>
                    <a:pt x="4226" y="116"/>
                    <a:pt x="4197" y="145"/>
                    <a:pt x="4197" y="145"/>
                  </a:cubicBezTo>
                  <a:cubicBezTo>
                    <a:pt x="4168" y="174"/>
                    <a:pt x="4168" y="174"/>
                    <a:pt x="4168" y="203"/>
                  </a:cubicBezTo>
                  <a:cubicBezTo>
                    <a:pt x="4081" y="318"/>
                    <a:pt x="3994" y="521"/>
                    <a:pt x="3705" y="781"/>
                  </a:cubicBezTo>
                  <a:cubicBezTo>
                    <a:pt x="3415" y="1042"/>
                    <a:pt x="3328" y="1158"/>
                    <a:pt x="3184" y="1158"/>
                  </a:cubicBezTo>
                  <a:cubicBezTo>
                    <a:pt x="3097" y="1158"/>
                    <a:pt x="3068" y="1129"/>
                    <a:pt x="3039" y="1129"/>
                  </a:cubicBezTo>
                  <a:cubicBezTo>
                    <a:pt x="2998" y="1108"/>
                    <a:pt x="2972" y="1088"/>
                    <a:pt x="2908" y="1088"/>
                  </a:cubicBezTo>
                  <a:cubicBezTo>
                    <a:pt x="2882" y="1088"/>
                    <a:pt x="2850" y="1091"/>
                    <a:pt x="2807" y="1100"/>
                  </a:cubicBezTo>
                  <a:cubicBezTo>
                    <a:pt x="2663" y="1129"/>
                    <a:pt x="2518" y="1129"/>
                    <a:pt x="2402" y="1129"/>
                  </a:cubicBezTo>
                  <a:cubicBezTo>
                    <a:pt x="2431" y="1360"/>
                    <a:pt x="2431" y="1794"/>
                    <a:pt x="2171" y="2547"/>
                  </a:cubicBezTo>
                  <a:cubicBezTo>
                    <a:pt x="2055" y="2894"/>
                    <a:pt x="1997" y="3184"/>
                    <a:pt x="1910" y="3444"/>
                  </a:cubicBezTo>
                  <a:cubicBezTo>
                    <a:pt x="1794" y="3965"/>
                    <a:pt x="1679" y="4428"/>
                    <a:pt x="1360" y="4660"/>
                  </a:cubicBezTo>
                  <a:cubicBezTo>
                    <a:pt x="1100" y="4833"/>
                    <a:pt x="868" y="4833"/>
                    <a:pt x="637" y="4833"/>
                  </a:cubicBezTo>
                  <a:lnTo>
                    <a:pt x="521" y="4833"/>
                  </a:lnTo>
                  <a:cubicBezTo>
                    <a:pt x="492" y="4833"/>
                    <a:pt x="434" y="4833"/>
                    <a:pt x="405" y="4862"/>
                  </a:cubicBezTo>
                  <a:cubicBezTo>
                    <a:pt x="347" y="4920"/>
                    <a:pt x="261" y="4949"/>
                    <a:pt x="203" y="4949"/>
                  </a:cubicBezTo>
                  <a:lnTo>
                    <a:pt x="145" y="4949"/>
                  </a:lnTo>
                  <a:cubicBezTo>
                    <a:pt x="145" y="5007"/>
                    <a:pt x="116" y="5065"/>
                    <a:pt x="116" y="5181"/>
                  </a:cubicBezTo>
                  <a:lnTo>
                    <a:pt x="87" y="5354"/>
                  </a:lnTo>
                  <a:cubicBezTo>
                    <a:pt x="29" y="5846"/>
                    <a:pt x="0" y="6020"/>
                    <a:pt x="116" y="6194"/>
                  </a:cubicBezTo>
                  <a:cubicBezTo>
                    <a:pt x="116" y="6223"/>
                    <a:pt x="145" y="6252"/>
                    <a:pt x="145" y="6252"/>
                  </a:cubicBezTo>
                  <a:cubicBezTo>
                    <a:pt x="174" y="6281"/>
                    <a:pt x="174" y="6310"/>
                    <a:pt x="232" y="6310"/>
                  </a:cubicBezTo>
                  <a:lnTo>
                    <a:pt x="289" y="6310"/>
                  </a:lnTo>
                  <a:cubicBezTo>
                    <a:pt x="347" y="6310"/>
                    <a:pt x="521" y="6310"/>
                    <a:pt x="608" y="6483"/>
                  </a:cubicBezTo>
                  <a:cubicBezTo>
                    <a:pt x="724" y="6686"/>
                    <a:pt x="666" y="6946"/>
                    <a:pt x="521" y="7409"/>
                  </a:cubicBezTo>
                  <a:cubicBezTo>
                    <a:pt x="434" y="7641"/>
                    <a:pt x="347" y="7843"/>
                    <a:pt x="289" y="8046"/>
                  </a:cubicBezTo>
                  <a:cubicBezTo>
                    <a:pt x="87" y="8625"/>
                    <a:pt x="29" y="8828"/>
                    <a:pt x="116" y="8943"/>
                  </a:cubicBezTo>
                  <a:cubicBezTo>
                    <a:pt x="174" y="9059"/>
                    <a:pt x="232" y="9204"/>
                    <a:pt x="203" y="9377"/>
                  </a:cubicBezTo>
                  <a:cubicBezTo>
                    <a:pt x="289" y="9435"/>
                    <a:pt x="434" y="9493"/>
                    <a:pt x="666" y="9609"/>
                  </a:cubicBezTo>
                  <a:cubicBezTo>
                    <a:pt x="1013" y="9754"/>
                    <a:pt x="1187" y="9783"/>
                    <a:pt x="1245" y="9783"/>
                  </a:cubicBezTo>
                  <a:lnTo>
                    <a:pt x="1331" y="9783"/>
                  </a:lnTo>
                  <a:cubicBezTo>
                    <a:pt x="1360" y="9783"/>
                    <a:pt x="1389" y="9754"/>
                    <a:pt x="1447" y="9754"/>
                  </a:cubicBezTo>
                  <a:cubicBezTo>
                    <a:pt x="1621" y="9754"/>
                    <a:pt x="1766" y="9840"/>
                    <a:pt x="2287" y="10304"/>
                  </a:cubicBezTo>
                  <a:cubicBezTo>
                    <a:pt x="3068" y="10998"/>
                    <a:pt x="3184" y="11085"/>
                    <a:pt x="3444" y="11230"/>
                  </a:cubicBezTo>
                  <a:cubicBezTo>
                    <a:pt x="3531" y="11317"/>
                    <a:pt x="3647" y="11374"/>
                    <a:pt x="3849" y="11519"/>
                  </a:cubicBezTo>
                  <a:cubicBezTo>
                    <a:pt x="3936" y="11577"/>
                    <a:pt x="4023" y="11635"/>
                    <a:pt x="4081" y="11635"/>
                  </a:cubicBezTo>
                  <a:cubicBezTo>
                    <a:pt x="4110" y="11635"/>
                    <a:pt x="4139" y="11606"/>
                    <a:pt x="4168" y="11606"/>
                  </a:cubicBezTo>
                  <a:cubicBezTo>
                    <a:pt x="4197" y="11606"/>
                    <a:pt x="4255" y="11577"/>
                    <a:pt x="4312" y="11577"/>
                  </a:cubicBezTo>
                  <a:cubicBezTo>
                    <a:pt x="4602" y="11577"/>
                    <a:pt x="4718" y="11953"/>
                    <a:pt x="4805" y="12301"/>
                  </a:cubicBezTo>
                  <a:cubicBezTo>
                    <a:pt x="5094" y="13285"/>
                    <a:pt x="5094" y="13314"/>
                    <a:pt x="5152" y="13748"/>
                  </a:cubicBezTo>
                  <a:cubicBezTo>
                    <a:pt x="5181" y="14095"/>
                    <a:pt x="5036" y="14356"/>
                    <a:pt x="4891" y="14529"/>
                  </a:cubicBezTo>
                  <a:cubicBezTo>
                    <a:pt x="4891" y="14529"/>
                    <a:pt x="4891" y="14558"/>
                    <a:pt x="4891" y="14558"/>
                  </a:cubicBezTo>
                  <a:cubicBezTo>
                    <a:pt x="4949" y="14616"/>
                    <a:pt x="4978" y="14703"/>
                    <a:pt x="5036" y="14790"/>
                  </a:cubicBezTo>
                  <a:cubicBezTo>
                    <a:pt x="5036" y="14790"/>
                    <a:pt x="5036" y="14790"/>
                    <a:pt x="5036" y="14819"/>
                  </a:cubicBezTo>
                  <a:cubicBezTo>
                    <a:pt x="5094" y="14905"/>
                    <a:pt x="5123" y="14992"/>
                    <a:pt x="5181" y="15079"/>
                  </a:cubicBezTo>
                  <a:cubicBezTo>
                    <a:pt x="5268" y="15311"/>
                    <a:pt x="5297" y="15484"/>
                    <a:pt x="5325" y="15745"/>
                  </a:cubicBezTo>
                  <a:cubicBezTo>
                    <a:pt x="5383" y="16005"/>
                    <a:pt x="5412" y="16353"/>
                    <a:pt x="5586" y="17018"/>
                  </a:cubicBezTo>
                  <a:cubicBezTo>
                    <a:pt x="5731" y="17597"/>
                    <a:pt x="5760" y="17597"/>
                    <a:pt x="5933" y="17626"/>
                  </a:cubicBezTo>
                  <a:cubicBezTo>
                    <a:pt x="6107" y="17626"/>
                    <a:pt x="6396" y="17684"/>
                    <a:pt x="6859" y="18002"/>
                  </a:cubicBezTo>
                  <a:cubicBezTo>
                    <a:pt x="7207" y="18263"/>
                    <a:pt x="7409" y="18407"/>
                    <a:pt x="7554" y="18494"/>
                  </a:cubicBezTo>
                  <a:cubicBezTo>
                    <a:pt x="7641" y="18552"/>
                    <a:pt x="7728" y="18610"/>
                    <a:pt x="7786" y="18668"/>
                  </a:cubicBezTo>
                  <a:cubicBezTo>
                    <a:pt x="7930" y="18755"/>
                    <a:pt x="8046" y="18871"/>
                    <a:pt x="8336" y="19131"/>
                  </a:cubicBezTo>
                  <a:cubicBezTo>
                    <a:pt x="8336" y="19131"/>
                    <a:pt x="8336" y="19160"/>
                    <a:pt x="8336" y="19160"/>
                  </a:cubicBezTo>
                  <a:cubicBezTo>
                    <a:pt x="8393" y="19218"/>
                    <a:pt x="8451" y="19247"/>
                    <a:pt x="8480" y="19305"/>
                  </a:cubicBezTo>
                  <a:cubicBezTo>
                    <a:pt x="8509" y="19305"/>
                    <a:pt x="8509" y="19334"/>
                    <a:pt x="8538" y="19363"/>
                  </a:cubicBezTo>
                  <a:cubicBezTo>
                    <a:pt x="8567" y="19392"/>
                    <a:pt x="8596" y="19420"/>
                    <a:pt x="8625" y="19449"/>
                  </a:cubicBezTo>
                  <a:cubicBezTo>
                    <a:pt x="8625" y="19478"/>
                    <a:pt x="8625" y="19478"/>
                    <a:pt x="8654" y="19507"/>
                  </a:cubicBezTo>
                  <a:cubicBezTo>
                    <a:pt x="8683" y="19536"/>
                    <a:pt x="8683" y="19565"/>
                    <a:pt x="8712" y="19594"/>
                  </a:cubicBezTo>
                  <a:cubicBezTo>
                    <a:pt x="8712" y="19623"/>
                    <a:pt x="8741" y="19623"/>
                    <a:pt x="8741" y="19652"/>
                  </a:cubicBezTo>
                  <a:cubicBezTo>
                    <a:pt x="8741" y="19681"/>
                    <a:pt x="8770" y="19710"/>
                    <a:pt x="8770" y="19739"/>
                  </a:cubicBezTo>
                  <a:lnTo>
                    <a:pt x="8799" y="19797"/>
                  </a:lnTo>
                  <a:cubicBezTo>
                    <a:pt x="8799" y="19826"/>
                    <a:pt x="8799" y="19855"/>
                    <a:pt x="8828" y="19884"/>
                  </a:cubicBezTo>
                  <a:cubicBezTo>
                    <a:pt x="8828" y="19912"/>
                    <a:pt x="8828" y="19941"/>
                    <a:pt x="8828" y="19970"/>
                  </a:cubicBezTo>
                  <a:cubicBezTo>
                    <a:pt x="8828" y="19999"/>
                    <a:pt x="8828" y="20028"/>
                    <a:pt x="8828" y="20057"/>
                  </a:cubicBezTo>
                  <a:cubicBezTo>
                    <a:pt x="8828" y="20086"/>
                    <a:pt x="8828" y="20115"/>
                    <a:pt x="8828" y="20144"/>
                  </a:cubicBezTo>
                  <a:cubicBezTo>
                    <a:pt x="8828" y="20173"/>
                    <a:pt x="8856" y="20202"/>
                    <a:pt x="8856" y="20231"/>
                  </a:cubicBezTo>
                  <a:lnTo>
                    <a:pt x="8856" y="20318"/>
                  </a:lnTo>
                  <a:lnTo>
                    <a:pt x="8856" y="20347"/>
                  </a:lnTo>
                  <a:cubicBezTo>
                    <a:pt x="8856" y="20376"/>
                    <a:pt x="8885" y="20405"/>
                    <a:pt x="8885" y="20405"/>
                  </a:cubicBezTo>
                  <a:cubicBezTo>
                    <a:pt x="8914" y="20433"/>
                    <a:pt x="8943" y="20462"/>
                    <a:pt x="8972" y="20491"/>
                  </a:cubicBezTo>
                  <a:cubicBezTo>
                    <a:pt x="9001" y="20520"/>
                    <a:pt x="9030" y="20549"/>
                    <a:pt x="9059" y="20578"/>
                  </a:cubicBezTo>
                  <a:cubicBezTo>
                    <a:pt x="9088" y="20607"/>
                    <a:pt x="9117" y="20636"/>
                    <a:pt x="9117" y="20665"/>
                  </a:cubicBezTo>
                  <a:cubicBezTo>
                    <a:pt x="9175" y="20694"/>
                    <a:pt x="9204" y="20723"/>
                    <a:pt x="9233" y="20752"/>
                  </a:cubicBezTo>
                  <a:cubicBezTo>
                    <a:pt x="9262" y="20752"/>
                    <a:pt x="9291" y="20781"/>
                    <a:pt x="9320" y="20810"/>
                  </a:cubicBezTo>
                  <a:cubicBezTo>
                    <a:pt x="9348" y="20810"/>
                    <a:pt x="9377" y="20839"/>
                    <a:pt x="9406" y="20868"/>
                  </a:cubicBezTo>
                  <a:cubicBezTo>
                    <a:pt x="9435" y="20897"/>
                    <a:pt x="9464" y="20897"/>
                    <a:pt x="9493" y="20925"/>
                  </a:cubicBezTo>
                  <a:cubicBezTo>
                    <a:pt x="9522" y="20925"/>
                    <a:pt x="9551" y="20954"/>
                    <a:pt x="9609" y="20954"/>
                  </a:cubicBezTo>
                  <a:cubicBezTo>
                    <a:pt x="9638" y="20983"/>
                    <a:pt x="9667" y="20983"/>
                    <a:pt x="9696" y="21012"/>
                  </a:cubicBezTo>
                  <a:cubicBezTo>
                    <a:pt x="9725" y="21012"/>
                    <a:pt x="9754" y="21012"/>
                    <a:pt x="9812" y="21041"/>
                  </a:cubicBezTo>
                  <a:cubicBezTo>
                    <a:pt x="9841" y="21041"/>
                    <a:pt x="9869" y="21041"/>
                    <a:pt x="9898" y="21070"/>
                  </a:cubicBezTo>
                  <a:cubicBezTo>
                    <a:pt x="9927" y="21070"/>
                    <a:pt x="9985" y="21070"/>
                    <a:pt x="10043" y="21099"/>
                  </a:cubicBezTo>
                  <a:lnTo>
                    <a:pt x="10333" y="21099"/>
                  </a:lnTo>
                  <a:cubicBezTo>
                    <a:pt x="10448" y="21099"/>
                    <a:pt x="10564" y="21099"/>
                    <a:pt x="10680" y="21070"/>
                  </a:cubicBezTo>
                  <a:lnTo>
                    <a:pt x="10738" y="21070"/>
                  </a:lnTo>
                  <a:cubicBezTo>
                    <a:pt x="10854" y="21041"/>
                    <a:pt x="10969" y="21041"/>
                    <a:pt x="11085" y="20983"/>
                  </a:cubicBezTo>
                  <a:lnTo>
                    <a:pt x="11114" y="20983"/>
                  </a:lnTo>
                  <a:cubicBezTo>
                    <a:pt x="11230" y="20925"/>
                    <a:pt x="11346" y="20897"/>
                    <a:pt x="11461" y="20839"/>
                  </a:cubicBezTo>
                  <a:lnTo>
                    <a:pt x="11519" y="20839"/>
                  </a:lnTo>
                  <a:cubicBezTo>
                    <a:pt x="11635" y="20781"/>
                    <a:pt x="11751" y="20723"/>
                    <a:pt x="11866" y="20665"/>
                  </a:cubicBezTo>
                  <a:cubicBezTo>
                    <a:pt x="11895" y="20665"/>
                    <a:pt x="11895" y="20665"/>
                    <a:pt x="11895" y="20636"/>
                  </a:cubicBezTo>
                  <a:cubicBezTo>
                    <a:pt x="12156" y="20520"/>
                    <a:pt x="12416" y="20347"/>
                    <a:pt x="12648" y="20173"/>
                  </a:cubicBezTo>
                  <a:cubicBezTo>
                    <a:pt x="12793" y="20086"/>
                    <a:pt x="12908" y="19999"/>
                    <a:pt x="13024" y="19912"/>
                  </a:cubicBezTo>
                  <a:cubicBezTo>
                    <a:pt x="13169" y="19826"/>
                    <a:pt x="13285" y="19739"/>
                    <a:pt x="13400" y="19623"/>
                  </a:cubicBezTo>
                  <a:cubicBezTo>
                    <a:pt x="14327" y="18842"/>
                    <a:pt x="15079" y="18002"/>
                    <a:pt x="15311" y="17713"/>
                  </a:cubicBezTo>
                  <a:cubicBezTo>
                    <a:pt x="15311" y="17394"/>
                    <a:pt x="15282" y="16584"/>
                    <a:pt x="15224" y="16179"/>
                  </a:cubicBezTo>
                  <a:cubicBezTo>
                    <a:pt x="15195" y="15918"/>
                    <a:pt x="15195" y="15889"/>
                    <a:pt x="15166" y="15832"/>
                  </a:cubicBezTo>
                  <a:cubicBezTo>
                    <a:pt x="15108" y="15745"/>
                    <a:pt x="15079" y="15658"/>
                    <a:pt x="15050" y="15455"/>
                  </a:cubicBezTo>
                  <a:cubicBezTo>
                    <a:pt x="14992" y="15108"/>
                    <a:pt x="15137" y="14848"/>
                    <a:pt x="15311" y="14587"/>
                  </a:cubicBezTo>
                  <a:cubicBezTo>
                    <a:pt x="15397" y="14442"/>
                    <a:pt x="15513" y="14240"/>
                    <a:pt x="15658" y="13979"/>
                  </a:cubicBezTo>
                  <a:cubicBezTo>
                    <a:pt x="15861" y="13574"/>
                    <a:pt x="15832" y="13458"/>
                    <a:pt x="15658" y="12879"/>
                  </a:cubicBezTo>
                  <a:cubicBezTo>
                    <a:pt x="15571" y="12648"/>
                    <a:pt x="15484" y="12387"/>
                    <a:pt x="15397" y="12011"/>
                  </a:cubicBezTo>
                  <a:cubicBezTo>
                    <a:pt x="15166" y="10998"/>
                    <a:pt x="15166" y="10796"/>
                    <a:pt x="15340" y="10304"/>
                  </a:cubicBezTo>
                  <a:cubicBezTo>
                    <a:pt x="15369" y="10188"/>
                    <a:pt x="15426" y="10043"/>
                    <a:pt x="15455" y="9869"/>
                  </a:cubicBezTo>
                  <a:cubicBezTo>
                    <a:pt x="15629" y="9233"/>
                    <a:pt x="15716" y="9059"/>
                    <a:pt x="15832" y="8799"/>
                  </a:cubicBezTo>
                  <a:cubicBezTo>
                    <a:pt x="15861" y="8741"/>
                    <a:pt x="15890" y="8654"/>
                    <a:pt x="15947" y="8538"/>
                  </a:cubicBezTo>
                  <a:cubicBezTo>
                    <a:pt x="15976" y="8480"/>
                    <a:pt x="15976" y="8451"/>
                    <a:pt x="15976" y="8451"/>
                  </a:cubicBezTo>
                  <a:cubicBezTo>
                    <a:pt x="15947" y="8393"/>
                    <a:pt x="15832" y="8307"/>
                    <a:pt x="15716" y="8249"/>
                  </a:cubicBezTo>
                  <a:cubicBezTo>
                    <a:pt x="15658" y="8451"/>
                    <a:pt x="15542" y="8770"/>
                    <a:pt x="15311" y="9146"/>
                  </a:cubicBezTo>
                  <a:cubicBezTo>
                    <a:pt x="15021" y="9609"/>
                    <a:pt x="14877" y="9783"/>
                    <a:pt x="14674" y="9783"/>
                  </a:cubicBezTo>
                  <a:cubicBezTo>
                    <a:pt x="14529" y="9783"/>
                    <a:pt x="14413" y="9667"/>
                    <a:pt x="14356" y="9580"/>
                  </a:cubicBezTo>
                  <a:cubicBezTo>
                    <a:pt x="14327" y="9522"/>
                    <a:pt x="14269" y="9464"/>
                    <a:pt x="14211" y="9435"/>
                  </a:cubicBezTo>
                  <a:cubicBezTo>
                    <a:pt x="14008" y="9320"/>
                    <a:pt x="13950" y="9146"/>
                    <a:pt x="13921" y="9030"/>
                  </a:cubicBezTo>
                  <a:cubicBezTo>
                    <a:pt x="13864" y="8741"/>
                    <a:pt x="14037" y="8480"/>
                    <a:pt x="14240" y="8191"/>
                  </a:cubicBezTo>
                  <a:cubicBezTo>
                    <a:pt x="14356" y="8046"/>
                    <a:pt x="14471" y="7872"/>
                    <a:pt x="14558" y="7699"/>
                  </a:cubicBezTo>
                  <a:lnTo>
                    <a:pt x="14674" y="7496"/>
                  </a:lnTo>
                  <a:cubicBezTo>
                    <a:pt x="14674" y="7438"/>
                    <a:pt x="14703" y="7409"/>
                    <a:pt x="14703" y="7409"/>
                  </a:cubicBezTo>
                  <a:cubicBezTo>
                    <a:pt x="14732" y="7322"/>
                    <a:pt x="14732" y="7322"/>
                    <a:pt x="14732" y="7236"/>
                  </a:cubicBezTo>
                  <a:cubicBezTo>
                    <a:pt x="14761" y="7178"/>
                    <a:pt x="14761" y="7091"/>
                    <a:pt x="14790" y="6975"/>
                  </a:cubicBezTo>
                  <a:cubicBezTo>
                    <a:pt x="14790" y="6946"/>
                    <a:pt x="14790" y="6888"/>
                    <a:pt x="14790" y="6830"/>
                  </a:cubicBezTo>
                  <a:cubicBezTo>
                    <a:pt x="14819" y="6802"/>
                    <a:pt x="14819" y="6773"/>
                    <a:pt x="14819" y="6744"/>
                  </a:cubicBezTo>
                  <a:cubicBezTo>
                    <a:pt x="14703" y="6686"/>
                    <a:pt x="14558" y="6599"/>
                    <a:pt x="14356" y="6425"/>
                  </a:cubicBezTo>
                  <a:cubicBezTo>
                    <a:pt x="13719" y="5875"/>
                    <a:pt x="13864" y="5325"/>
                    <a:pt x="14037" y="4689"/>
                  </a:cubicBezTo>
                  <a:cubicBezTo>
                    <a:pt x="14066" y="4573"/>
                    <a:pt x="14124" y="4428"/>
                    <a:pt x="14153" y="4284"/>
                  </a:cubicBezTo>
                  <a:cubicBezTo>
                    <a:pt x="14153" y="4197"/>
                    <a:pt x="14211" y="4023"/>
                    <a:pt x="14211" y="3936"/>
                  </a:cubicBezTo>
                  <a:cubicBezTo>
                    <a:pt x="14124" y="3792"/>
                    <a:pt x="14008" y="3618"/>
                    <a:pt x="13892" y="3213"/>
                  </a:cubicBezTo>
                  <a:cubicBezTo>
                    <a:pt x="13835" y="2981"/>
                    <a:pt x="13806" y="2952"/>
                    <a:pt x="13806" y="2952"/>
                  </a:cubicBezTo>
                  <a:lnTo>
                    <a:pt x="13516" y="2952"/>
                  </a:lnTo>
                  <a:cubicBezTo>
                    <a:pt x="13400" y="2952"/>
                    <a:pt x="13256" y="2981"/>
                    <a:pt x="13082" y="2981"/>
                  </a:cubicBezTo>
                  <a:cubicBezTo>
                    <a:pt x="12735" y="2981"/>
                    <a:pt x="12359" y="2923"/>
                    <a:pt x="11953" y="2836"/>
                  </a:cubicBezTo>
                  <a:cubicBezTo>
                    <a:pt x="11288" y="2663"/>
                    <a:pt x="11027" y="2605"/>
                    <a:pt x="10911" y="2605"/>
                  </a:cubicBezTo>
                  <a:cubicBezTo>
                    <a:pt x="10825" y="2605"/>
                    <a:pt x="10796" y="2605"/>
                    <a:pt x="10709" y="2634"/>
                  </a:cubicBezTo>
                  <a:cubicBezTo>
                    <a:pt x="10564" y="2692"/>
                    <a:pt x="10304" y="2750"/>
                    <a:pt x="9725" y="2807"/>
                  </a:cubicBezTo>
                  <a:cubicBezTo>
                    <a:pt x="9348" y="2807"/>
                    <a:pt x="9146" y="2836"/>
                    <a:pt x="9001" y="2836"/>
                  </a:cubicBezTo>
                  <a:cubicBezTo>
                    <a:pt x="8741" y="2836"/>
                    <a:pt x="8654" y="2779"/>
                    <a:pt x="8509" y="2692"/>
                  </a:cubicBezTo>
                  <a:cubicBezTo>
                    <a:pt x="8393" y="2605"/>
                    <a:pt x="8220" y="2489"/>
                    <a:pt x="7641" y="2286"/>
                  </a:cubicBezTo>
                  <a:cubicBezTo>
                    <a:pt x="6917" y="2055"/>
                    <a:pt x="6715" y="1968"/>
                    <a:pt x="6686" y="1679"/>
                  </a:cubicBezTo>
                  <a:cubicBezTo>
                    <a:pt x="6686" y="1621"/>
                    <a:pt x="6686" y="1563"/>
                    <a:pt x="6686" y="1534"/>
                  </a:cubicBezTo>
                  <a:cubicBezTo>
                    <a:pt x="6570" y="1447"/>
                    <a:pt x="6512" y="1447"/>
                    <a:pt x="6454" y="1447"/>
                  </a:cubicBezTo>
                  <a:cubicBezTo>
                    <a:pt x="6396" y="1447"/>
                    <a:pt x="6367" y="1447"/>
                    <a:pt x="6310" y="1476"/>
                  </a:cubicBezTo>
                  <a:cubicBezTo>
                    <a:pt x="6209" y="1493"/>
                    <a:pt x="6090" y="1510"/>
                    <a:pt x="5956" y="1510"/>
                  </a:cubicBezTo>
                  <a:cubicBezTo>
                    <a:pt x="5859" y="1510"/>
                    <a:pt x="5754" y="1501"/>
                    <a:pt x="5644" y="1476"/>
                  </a:cubicBezTo>
                  <a:cubicBezTo>
                    <a:pt x="5383" y="1418"/>
                    <a:pt x="5239" y="1389"/>
                    <a:pt x="5123" y="1187"/>
                  </a:cubicBezTo>
                  <a:cubicBezTo>
                    <a:pt x="5065" y="1042"/>
                    <a:pt x="5094" y="868"/>
                    <a:pt x="5094" y="781"/>
                  </a:cubicBezTo>
                  <a:cubicBezTo>
                    <a:pt x="5123" y="695"/>
                    <a:pt x="5152" y="608"/>
                    <a:pt x="5094" y="463"/>
                  </a:cubicBezTo>
                  <a:lnTo>
                    <a:pt x="5065" y="376"/>
                  </a:lnTo>
                  <a:cubicBezTo>
                    <a:pt x="5007" y="261"/>
                    <a:pt x="4978" y="145"/>
                    <a:pt x="4949" y="87"/>
                  </a:cubicBezTo>
                  <a:cubicBezTo>
                    <a:pt x="4949" y="87"/>
                    <a:pt x="4920" y="58"/>
                    <a:pt x="4891" y="29"/>
                  </a:cubicBezTo>
                  <a:cubicBezTo>
                    <a:pt x="4891" y="29"/>
                    <a:pt x="4862" y="0"/>
                    <a:pt x="48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6"/>
            <p:cNvSpPr/>
            <p:nvPr/>
          </p:nvSpPr>
          <p:spPr>
            <a:xfrm>
              <a:off x="5903696" y="2484053"/>
              <a:ext cx="478410" cy="303444"/>
            </a:xfrm>
            <a:custGeom>
              <a:rect b="b" l="l" r="r" t="t"/>
              <a:pathLst>
                <a:path extrusionOk="0" h="12539" w="19769">
                  <a:moveTo>
                    <a:pt x="1187" y="1"/>
                  </a:moveTo>
                  <a:cubicBezTo>
                    <a:pt x="1101" y="811"/>
                    <a:pt x="956" y="1766"/>
                    <a:pt x="782" y="2258"/>
                  </a:cubicBezTo>
                  <a:cubicBezTo>
                    <a:pt x="666" y="2692"/>
                    <a:pt x="319" y="3242"/>
                    <a:pt x="1" y="3561"/>
                  </a:cubicBezTo>
                  <a:cubicBezTo>
                    <a:pt x="1390" y="5066"/>
                    <a:pt x="2635" y="10073"/>
                    <a:pt x="2490" y="11694"/>
                  </a:cubicBezTo>
                  <a:cubicBezTo>
                    <a:pt x="2461" y="11954"/>
                    <a:pt x="2461" y="12243"/>
                    <a:pt x="2519" y="12533"/>
                  </a:cubicBezTo>
                  <a:cubicBezTo>
                    <a:pt x="4024" y="12475"/>
                    <a:pt x="9928" y="12272"/>
                    <a:pt x="12417" y="12157"/>
                  </a:cubicBezTo>
                  <a:lnTo>
                    <a:pt x="12707" y="12157"/>
                  </a:lnTo>
                  <a:cubicBezTo>
                    <a:pt x="12764" y="12157"/>
                    <a:pt x="12851" y="12128"/>
                    <a:pt x="12909" y="12128"/>
                  </a:cubicBezTo>
                  <a:lnTo>
                    <a:pt x="13256" y="12128"/>
                  </a:lnTo>
                  <a:cubicBezTo>
                    <a:pt x="13285" y="12128"/>
                    <a:pt x="13314" y="12099"/>
                    <a:pt x="13343" y="12099"/>
                  </a:cubicBezTo>
                  <a:lnTo>
                    <a:pt x="13459" y="12099"/>
                  </a:lnTo>
                  <a:cubicBezTo>
                    <a:pt x="13604" y="12070"/>
                    <a:pt x="13749" y="12070"/>
                    <a:pt x="13951" y="12070"/>
                  </a:cubicBezTo>
                  <a:cubicBezTo>
                    <a:pt x="14646" y="12070"/>
                    <a:pt x="15572" y="12215"/>
                    <a:pt x="15977" y="12330"/>
                  </a:cubicBezTo>
                  <a:cubicBezTo>
                    <a:pt x="16093" y="12359"/>
                    <a:pt x="16180" y="12388"/>
                    <a:pt x="16295" y="12417"/>
                  </a:cubicBezTo>
                  <a:cubicBezTo>
                    <a:pt x="16495" y="12467"/>
                    <a:pt x="16717" y="12539"/>
                    <a:pt x="16885" y="12539"/>
                  </a:cubicBezTo>
                  <a:cubicBezTo>
                    <a:pt x="16912" y="12539"/>
                    <a:pt x="16937" y="12537"/>
                    <a:pt x="16961" y="12533"/>
                  </a:cubicBezTo>
                  <a:lnTo>
                    <a:pt x="17019" y="12533"/>
                  </a:lnTo>
                  <a:cubicBezTo>
                    <a:pt x="17019" y="12504"/>
                    <a:pt x="17019" y="12504"/>
                    <a:pt x="17019" y="12504"/>
                  </a:cubicBezTo>
                  <a:cubicBezTo>
                    <a:pt x="17106" y="12272"/>
                    <a:pt x="17251" y="12157"/>
                    <a:pt x="17308" y="12070"/>
                  </a:cubicBezTo>
                  <a:cubicBezTo>
                    <a:pt x="17395" y="11983"/>
                    <a:pt x="17453" y="11954"/>
                    <a:pt x="17366" y="11491"/>
                  </a:cubicBezTo>
                  <a:cubicBezTo>
                    <a:pt x="17279" y="10767"/>
                    <a:pt x="17164" y="10420"/>
                    <a:pt x="17048" y="10131"/>
                  </a:cubicBezTo>
                  <a:cubicBezTo>
                    <a:pt x="17019" y="9986"/>
                    <a:pt x="16990" y="9870"/>
                    <a:pt x="16932" y="9725"/>
                  </a:cubicBezTo>
                  <a:lnTo>
                    <a:pt x="16932" y="9668"/>
                  </a:lnTo>
                  <a:cubicBezTo>
                    <a:pt x="16845" y="9378"/>
                    <a:pt x="16759" y="9060"/>
                    <a:pt x="16903" y="8741"/>
                  </a:cubicBezTo>
                  <a:cubicBezTo>
                    <a:pt x="16990" y="8539"/>
                    <a:pt x="17164" y="8394"/>
                    <a:pt x="17453" y="8278"/>
                  </a:cubicBezTo>
                  <a:cubicBezTo>
                    <a:pt x="17800" y="8134"/>
                    <a:pt x="17887" y="8105"/>
                    <a:pt x="18177" y="7989"/>
                  </a:cubicBezTo>
                  <a:cubicBezTo>
                    <a:pt x="18321" y="7902"/>
                    <a:pt x="18524" y="7815"/>
                    <a:pt x="18842" y="7671"/>
                  </a:cubicBezTo>
                  <a:cubicBezTo>
                    <a:pt x="19045" y="7584"/>
                    <a:pt x="19219" y="7555"/>
                    <a:pt x="19421" y="7555"/>
                  </a:cubicBezTo>
                  <a:cubicBezTo>
                    <a:pt x="19566" y="7555"/>
                    <a:pt x="19682" y="7584"/>
                    <a:pt x="19769" y="7613"/>
                  </a:cubicBezTo>
                  <a:cubicBezTo>
                    <a:pt x="19769" y="7526"/>
                    <a:pt x="19769" y="7410"/>
                    <a:pt x="19769" y="7236"/>
                  </a:cubicBezTo>
                  <a:cubicBezTo>
                    <a:pt x="19740" y="7034"/>
                    <a:pt x="19740" y="6831"/>
                    <a:pt x="19740" y="6686"/>
                  </a:cubicBezTo>
                  <a:cubicBezTo>
                    <a:pt x="19740" y="6513"/>
                    <a:pt x="19740" y="6368"/>
                    <a:pt x="19769" y="6252"/>
                  </a:cubicBezTo>
                  <a:cubicBezTo>
                    <a:pt x="19769" y="5789"/>
                    <a:pt x="19769" y="5731"/>
                    <a:pt x="19450" y="5442"/>
                  </a:cubicBezTo>
                  <a:cubicBezTo>
                    <a:pt x="19363" y="5355"/>
                    <a:pt x="19277" y="5268"/>
                    <a:pt x="19219" y="5210"/>
                  </a:cubicBezTo>
                  <a:cubicBezTo>
                    <a:pt x="19016" y="5037"/>
                    <a:pt x="18929" y="4979"/>
                    <a:pt x="18727" y="4834"/>
                  </a:cubicBezTo>
                  <a:cubicBezTo>
                    <a:pt x="18582" y="4747"/>
                    <a:pt x="18379" y="4603"/>
                    <a:pt x="18032" y="4342"/>
                  </a:cubicBezTo>
                  <a:cubicBezTo>
                    <a:pt x="17685" y="4082"/>
                    <a:pt x="17482" y="4082"/>
                    <a:pt x="17308" y="4053"/>
                  </a:cubicBezTo>
                  <a:cubicBezTo>
                    <a:pt x="16903" y="3995"/>
                    <a:pt x="16730" y="3850"/>
                    <a:pt x="16527" y="2982"/>
                  </a:cubicBezTo>
                  <a:cubicBezTo>
                    <a:pt x="16353" y="2287"/>
                    <a:pt x="16295" y="1882"/>
                    <a:pt x="16267" y="1622"/>
                  </a:cubicBezTo>
                  <a:cubicBezTo>
                    <a:pt x="16209" y="1390"/>
                    <a:pt x="16209" y="1303"/>
                    <a:pt x="16151" y="1130"/>
                  </a:cubicBezTo>
                  <a:cubicBezTo>
                    <a:pt x="16035" y="898"/>
                    <a:pt x="15890" y="695"/>
                    <a:pt x="15803" y="551"/>
                  </a:cubicBezTo>
                  <a:cubicBezTo>
                    <a:pt x="14472" y="551"/>
                    <a:pt x="3590" y="493"/>
                    <a:pt x="1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6"/>
            <p:cNvSpPr/>
            <p:nvPr/>
          </p:nvSpPr>
          <p:spPr>
            <a:xfrm>
              <a:off x="6306432" y="2588427"/>
              <a:ext cx="306808" cy="543532"/>
            </a:xfrm>
            <a:custGeom>
              <a:rect b="b" l="l" r="r" t="t"/>
              <a:pathLst>
                <a:path extrusionOk="0" h="22460" w="12678">
                  <a:moveTo>
                    <a:pt x="10217" y="0"/>
                  </a:moveTo>
                  <a:cubicBezTo>
                    <a:pt x="9320" y="984"/>
                    <a:pt x="7092" y="3242"/>
                    <a:pt x="5153" y="3242"/>
                  </a:cubicBezTo>
                  <a:cubicBezTo>
                    <a:pt x="4603" y="3242"/>
                    <a:pt x="4082" y="3039"/>
                    <a:pt x="3648" y="2692"/>
                  </a:cubicBezTo>
                  <a:lnTo>
                    <a:pt x="3648" y="2692"/>
                  </a:lnTo>
                  <a:cubicBezTo>
                    <a:pt x="3648" y="2750"/>
                    <a:pt x="3648" y="2808"/>
                    <a:pt x="3676" y="2894"/>
                  </a:cubicBezTo>
                  <a:cubicBezTo>
                    <a:pt x="3705" y="3415"/>
                    <a:pt x="3705" y="3676"/>
                    <a:pt x="3561" y="3850"/>
                  </a:cubicBezTo>
                  <a:cubicBezTo>
                    <a:pt x="3503" y="3936"/>
                    <a:pt x="3416" y="3994"/>
                    <a:pt x="3271" y="3994"/>
                  </a:cubicBezTo>
                  <a:cubicBezTo>
                    <a:pt x="3213" y="3994"/>
                    <a:pt x="3156" y="3994"/>
                    <a:pt x="3069" y="3965"/>
                  </a:cubicBezTo>
                  <a:cubicBezTo>
                    <a:pt x="2982" y="3936"/>
                    <a:pt x="2881" y="3915"/>
                    <a:pt x="2768" y="3915"/>
                  </a:cubicBezTo>
                  <a:cubicBezTo>
                    <a:pt x="2656" y="3915"/>
                    <a:pt x="2533" y="3936"/>
                    <a:pt x="2403" y="3994"/>
                  </a:cubicBezTo>
                  <a:cubicBezTo>
                    <a:pt x="2056" y="4139"/>
                    <a:pt x="1853" y="4226"/>
                    <a:pt x="1708" y="4313"/>
                  </a:cubicBezTo>
                  <a:cubicBezTo>
                    <a:pt x="1448" y="4428"/>
                    <a:pt x="1332" y="4486"/>
                    <a:pt x="956" y="4631"/>
                  </a:cubicBezTo>
                  <a:cubicBezTo>
                    <a:pt x="753" y="4689"/>
                    <a:pt x="724" y="4747"/>
                    <a:pt x="724" y="4747"/>
                  </a:cubicBezTo>
                  <a:cubicBezTo>
                    <a:pt x="695" y="4805"/>
                    <a:pt x="753" y="5007"/>
                    <a:pt x="782" y="5152"/>
                  </a:cubicBezTo>
                  <a:lnTo>
                    <a:pt x="811" y="5210"/>
                  </a:lnTo>
                  <a:cubicBezTo>
                    <a:pt x="840" y="5326"/>
                    <a:pt x="869" y="5441"/>
                    <a:pt x="898" y="5557"/>
                  </a:cubicBezTo>
                  <a:cubicBezTo>
                    <a:pt x="1014" y="5876"/>
                    <a:pt x="1130" y="6281"/>
                    <a:pt x="1274" y="7033"/>
                  </a:cubicBezTo>
                  <a:cubicBezTo>
                    <a:pt x="1390" y="7786"/>
                    <a:pt x="1274" y="8046"/>
                    <a:pt x="1014" y="8307"/>
                  </a:cubicBezTo>
                  <a:cubicBezTo>
                    <a:pt x="927" y="8365"/>
                    <a:pt x="898" y="8394"/>
                    <a:pt x="869" y="8451"/>
                  </a:cubicBezTo>
                  <a:cubicBezTo>
                    <a:pt x="811" y="8625"/>
                    <a:pt x="695" y="8799"/>
                    <a:pt x="464" y="8886"/>
                  </a:cubicBezTo>
                  <a:cubicBezTo>
                    <a:pt x="435" y="8886"/>
                    <a:pt x="435" y="8886"/>
                    <a:pt x="435" y="8915"/>
                  </a:cubicBezTo>
                  <a:cubicBezTo>
                    <a:pt x="406" y="8915"/>
                    <a:pt x="406" y="8943"/>
                    <a:pt x="377" y="8943"/>
                  </a:cubicBezTo>
                  <a:cubicBezTo>
                    <a:pt x="377" y="8943"/>
                    <a:pt x="377" y="8972"/>
                    <a:pt x="348" y="8972"/>
                  </a:cubicBezTo>
                  <a:cubicBezTo>
                    <a:pt x="348" y="9001"/>
                    <a:pt x="319" y="9001"/>
                    <a:pt x="319" y="9030"/>
                  </a:cubicBezTo>
                  <a:cubicBezTo>
                    <a:pt x="290" y="9030"/>
                    <a:pt x="290" y="9059"/>
                    <a:pt x="290" y="9059"/>
                  </a:cubicBezTo>
                  <a:cubicBezTo>
                    <a:pt x="261" y="9088"/>
                    <a:pt x="261" y="9088"/>
                    <a:pt x="232" y="9117"/>
                  </a:cubicBezTo>
                  <a:cubicBezTo>
                    <a:pt x="232" y="9117"/>
                    <a:pt x="232" y="9146"/>
                    <a:pt x="203" y="9146"/>
                  </a:cubicBezTo>
                  <a:cubicBezTo>
                    <a:pt x="203" y="9175"/>
                    <a:pt x="174" y="9175"/>
                    <a:pt x="174" y="9175"/>
                  </a:cubicBezTo>
                  <a:cubicBezTo>
                    <a:pt x="174" y="9204"/>
                    <a:pt x="145" y="9204"/>
                    <a:pt x="145" y="9233"/>
                  </a:cubicBezTo>
                  <a:cubicBezTo>
                    <a:pt x="145" y="9233"/>
                    <a:pt x="145" y="9262"/>
                    <a:pt x="117" y="9262"/>
                  </a:cubicBezTo>
                  <a:cubicBezTo>
                    <a:pt x="117" y="9291"/>
                    <a:pt x="117" y="9291"/>
                    <a:pt x="88" y="9320"/>
                  </a:cubicBezTo>
                  <a:cubicBezTo>
                    <a:pt x="88" y="9320"/>
                    <a:pt x="88" y="9320"/>
                    <a:pt x="88" y="9349"/>
                  </a:cubicBezTo>
                  <a:cubicBezTo>
                    <a:pt x="88" y="9349"/>
                    <a:pt x="59" y="9378"/>
                    <a:pt x="59" y="9378"/>
                  </a:cubicBezTo>
                  <a:lnTo>
                    <a:pt x="59" y="9407"/>
                  </a:lnTo>
                  <a:cubicBezTo>
                    <a:pt x="59" y="9407"/>
                    <a:pt x="30" y="9435"/>
                    <a:pt x="30" y="9435"/>
                  </a:cubicBezTo>
                  <a:cubicBezTo>
                    <a:pt x="30" y="9580"/>
                    <a:pt x="59" y="9696"/>
                    <a:pt x="59" y="9841"/>
                  </a:cubicBezTo>
                  <a:cubicBezTo>
                    <a:pt x="59" y="10101"/>
                    <a:pt x="59" y="10391"/>
                    <a:pt x="30" y="10709"/>
                  </a:cubicBezTo>
                  <a:cubicBezTo>
                    <a:pt x="1" y="11085"/>
                    <a:pt x="377" y="12532"/>
                    <a:pt x="753" y="12677"/>
                  </a:cubicBezTo>
                  <a:cubicBezTo>
                    <a:pt x="927" y="12793"/>
                    <a:pt x="1101" y="12793"/>
                    <a:pt x="1245" y="12822"/>
                  </a:cubicBezTo>
                  <a:cubicBezTo>
                    <a:pt x="1477" y="12851"/>
                    <a:pt x="1708" y="12909"/>
                    <a:pt x="1969" y="13227"/>
                  </a:cubicBezTo>
                  <a:cubicBezTo>
                    <a:pt x="1998" y="13285"/>
                    <a:pt x="2056" y="13343"/>
                    <a:pt x="2085" y="13372"/>
                  </a:cubicBezTo>
                  <a:cubicBezTo>
                    <a:pt x="2374" y="13748"/>
                    <a:pt x="2577" y="14066"/>
                    <a:pt x="2635" y="14414"/>
                  </a:cubicBezTo>
                  <a:cubicBezTo>
                    <a:pt x="2663" y="14616"/>
                    <a:pt x="2606" y="14790"/>
                    <a:pt x="2577" y="14906"/>
                  </a:cubicBezTo>
                  <a:cubicBezTo>
                    <a:pt x="2548" y="14935"/>
                    <a:pt x="2548" y="14992"/>
                    <a:pt x="2548" y="15021"/>
                  </a:cubicBezTo>
                  <a:lnTo>
                    <a:pt x="2606" y="15079"/>
                  </a:lnTo>
                  <a:cubicBezTo>
                    <a:pt x="2663" y="15137"/>
                    <a:pt x="2663" y="15166"/>
                    <a:pt x="2692" y="15195"/>
                  </a:cubicBezTo>
                  <a:lnTo>
                    <a:pt x="3184" y="15195"/>
                  </a:lnTo>
                  <a:cubicBezTo>
                    <a:pt x="3387" y="15166"/>
                    <a:pt x="3503" y="15079"/>
                    <a:pt x="3619" y="15021"/>
                  </a:cubicBezTo>
                  <a:cubicBezTo>
                    <a:pt x="3705" y="14992"/>
                    <a:pt x="3763" y="14935"/>
                    <a:pt x="3879" y="14935"/>
                  </a:cubicBezTo>
                  <a:cubicBezTo>
                    <a:pt x="4140" y="14935"/>
                    <a:pt x="4255" y="15224"/>
                    <a:pt x="4313" y="15398"/>
                  </a:cubicBezTo>
                  <a:cubicBezTo>
                    <a:pt x="4400" y="15542"/>
                    <a:pt x="4458" y="15658"/>
                    <a:pt x="4545" y="15745"/>
                  </a:cubicBezTo>
                  <a:cubicBezTo>
                    <a:pt x="4689" y="15976"/>
                    <a:pt x="4834" y="16237"/>
                    <a:pt x="4516" y="16700"/>
                  </a:cubicBezTo>
                  <a:cubicBezTo>
                    <a:pt x="4429" y="16845"/>
                    <a:pt x="4313" y="16961"/>
                    <a:pt x="4226" y="17018"/>
                  </a:cubicBezTo>
                  <a:cubicBezTo>
                    <a:pt x="4053" y="17163"/>
                    <a:pt x="3966" y="17221"/>
                    <a:pt x="3995" y="17655"/>
                  </a:cubicBezTo>
                  <a:cubicBezTo>
                    <a:pt x="3995" y="17974"/>
                    <a:pt x="3995" y="18234"/>
                    <a:pt x="3966" y="18437"/>
                  </a:cubicBezTo>
                  <a:cubicBezTo>
                    <a:pt x="3966" y="18523"/>
                    <a:pt x="3937" y="18610"/>
                    <a:pt x="3937" y="18668"/>
                  </a:cubicBezTo>
                  <a:cubicBezTo>
                    <a:pt x="3966" y="18668"/>
                    <a:pt x="3995" y="18668"/>
                    <a:pt x="3995" y="18639"/>
                  </a:cubicBezTo>
                  <a:cubicBezTo>
                    <a:pt x="4168" y="18639"/>
                    <a:pt x="4284" y="18581"/>
                    <a:pt x="4429" y="18552"/>
                  </a:cubicBezTo>
                  <a:cubicBezTo>
                    <a:pt x="4603" y="18494"/>
                    <a:pt x="4747" y="18466"/>
                    <a:pt x="4892" y="18466"/>
                  </a:cubicBezTo>
                  <a:cubicBezTo>
                    <a:pt x="5124" y="18466"/>
                    <a:pt x="5297" y="18552"/>
                    <a:pt x="5471" y="18755"/>
                  </a:cubicBezTo>
                  <a:cubicBezTo>
                    <a:pt x="5818" y="19189"/>
                    <a:pt x="5963" y="19479"/>
                    <a:pt x="6137" y="19942"/>
                  </a:cubicBezTo>
                  <a:cubicBezTo>
                    <a:pt x="6166" y="20057"/>
                    <a:pt x="6166" y="20057"/>
                    <a:pt x="6252" y="20115"/>
                  </a:cubicBezTo>
                  <a:cubicBezTo>
                    <a:pt x="6368" y="20144"/>
                    <a:pt x="6513" y="20231"/>
                    <a:pt x="6658" y="20434"/>
                  </a:cubicBezTo>
                  <a:cubicBezTo>
                    <a:pt x="6686" y="20463"/>
                    <a:pt x="6715" y="20492"/>
                    <a:pt x="6744" y="20549"/>
                  </a:cubicBezTo>
                  <a:cubicBezTo>
                    <a:pt x="7063" y="21070"/>
                    <a:pt x="7150" y="21678"/>
                    <a:pt x="7179" y="22257"/>
                  </a:cubicBezTo>
                  <a:cubicBezTo>
                    <a:pt x="7179" y="22286"/>
                    <a:pt x="7207" y="22315"/>
                    <a:pt x="7207" y="22344"/>
                  </a:cubicBezTo>
                  <a:cubicBezTo>
                    <a:pt x="7207" y="22373"/>
                    <a:pt x="7207" y="22373"/>
                    <a:pt x="7236" y="22373"/>
                  </a:cubicBezTo>
                  <a:cubicBezTo>
                    <a:pt x="7236" y="22402"/>
                    <a:pt x="7236" y="22431"/>
                    <a:pt x="7236" y="22460"/>
                  </a:cubicBezTo>
                  <a:lnTo>
                    <a:pt x="7265" y="22460"/>
                  </a:lnTo>
                  <a:lnTo>
                    <a:pt x="7294" y="22431"/>
                  </a:lnTo>
                  <a:lnTo>
                    <a:pt x="7323" y="22402"/>
                  </a:lnTo>
                  <a:cubicBezTo>
                    <a:pt x="7410" y="22344"/>
                    <a:pt x="7555" y="22286"/>
                    <a:pt x="7699" y="22199"/>
                  </a:cubicBezTo>
                  <a:lnTo>
                    <a:pt x="7757" y="22199"/>
                  </a:lnTo>
                  <a:cubicBezTo>
                    <a:pt x="7902" y="22112"/>
                    <a:pt x="8076" y="22054"/>
                    <a:pt x="8278" y="21997"/>
                  </a:cubicBezTo>
                  <a:lnTo>
                    <a:pt x="8365" y="21997"/>
                  </a:lnTo>
                  <a:cubicBezTo>
                    <a:pt x="8452" y="21968"/>
                    <a:pt x="8568" y="21939"/>
                    <a:pt x="8684" y="21939"/>
                  </a:cubicBezTo>
                  <a:cubicBezTo>
                    <a:pt x="8944" y="21881"/>
                    <a:pt x="9060" y="21881"/>
                    <a:pt x="9118" y="21881"/>
                  </a:cubicBezTo>
                  <a:cubicBezTo>
                    <a:pt x="9233" y="21881"/>
                    <a:pt x="9291" y="21939"/>
                    <a:pt x="9320" y="21968"/>
                  </a:cubicBezTo>
                  <a:cubicBezTo>
                    <a:pt x="9349" y="21881"/>
                    <a:pt x="9407" y="21736"/>
                    <a:pt x="9436" y="21620"/>
                  </a:cubicBezTo>
                  <a:cubicBezTo>
                    <a:pt x="9610" y="21244"/>
                    <a:pt x="9725" y="20955"/>
                    <a:pt x="10044" y="20955"/>
                  </a:cubicBezTo>
                  <a:cubicBezTo>
                    <a:pt x="10102" y="20955"/>
                    <a:pt x="10160" y="20955"/>
                    <a:pt x="10217" y="20984"/>
                  </a:cubicBezTo>
                  <a:lnTo>
                    <a:pt x="10565" y="20984"/>
                  </a:lnTo>
                  <a:cubicBezTo>
                    <a:pt x="10594" y="20984"/>
                    <a:pt x="10623" y="20984"/>
                    <a:pt x="10681" y="20955"/>
                  </a:cubicBezTo>
                  <a:cubicBezTo>
                    <a:pt x="10738" y="20955"/>
                    <a:pt x="10767" y="20926"/>
                    <a:pt x="10825" y="20897"/>
                  </a:cubicBezTo>
                  <a:cubicBezTo>
                    <a:pt x="10825" y="20897"/>
                    <a:pt x="10825" y="20868"/>
                    <a:pt x="10825" y="20868"/>
                  </a:cubicBezTo>
                  <a:cubicBezTo>
                    <a:pt x="10883" y="20839"/>
                    <a:pt x="10941" y="20810"/>
                    <a:pt x="10970" y="20752"/>
                  </a:cubicBezTo>
                  <a:cubicBezTo>
                    <a:pt x="11028" y="20723"/>
                    <a:pt x="11086" y="20665"/>
                    <a:pt x="11144" y="20607"/>
                  </a:cubicBezTo>
                  <a:cubicBezTo>
                    <a:pt x="11144" y="20607"/>
                    <a:pt x="11144" y="20578"/>
                    <a:pt x="11173" y="20578"/>
                  </a:cubicBezTo>
                  <a:cubicBezTo>
                    <a:pt x="11202" y="20520"/>
                    <a:pt x="11259" y="20463"/>
                    <a:pt x="11317" y="20405"/>
                  </a:cubicBezTo>
                  <a:cubicBezTo>
                    <a:pt x="11317" y="20405"/>
                    <a:pt x="11346" y="20405"/>
                    <a:pt x="11346" y="20376"/>
                  </a:cubicBezTo>
                  <a:cubicBezTo>
                    <a:pt x="11404" y="20318"/>
                    <a:pt x="11462" y="20260"/>
                    <a:pt x="11491" y="20202"/>
                  </a:cubicBezTo>
                  <a:cubicBezTo>
                    <a:pt x="11549" y="20144"/>
                    <a:pt x="11607" y="20057"/>
                    <a:pt x="11665" y="19999"/>
                  </a:cubicBezTo>
                  <a:cubicBezTo>
                    <a:pt x="11665" y="19999"/>
                    <a:pt x="11665" y="19971"/>
                    <a:pt x="11694" y="19971"/>
                  </a:cubicBezTo>
                  <a:cubicBezTo>
                    <a:pt x="11723" y="19913"/>
                    <a:pt x="11780" y="19826"/>
                    <a:pt x="11838" y="19768"/>
                  </a:cubicBezTo>
                  <a:cubicBezTo>
                    <a:pt x="11809" y="19739"/>
                    <a:pt x="11780" y="19710"/>
                    <a:pt x="11751" y="19681"/>
                  </a:cubicBezTo>
                  <a:cubicBezTo>
                    <a:pt x="11751" y="19652"/>
                    <a:pt x="11723" y="19652"/>
                    <a:pt x="11694" y="19623"/>
                  </a:cubicBezTo>
                  <a:cubicBezTo>
                    <a:pt x="11665" y="19565"/>
                    <a:pt x="11636" y="19507"/>
                    <a:pt x="11578" y="19450"/>
                  </a:cubicBezTo>
                  <a:cubicBezTo>
                    <a:pt x="11230" y="18871"/>
                    <a:pt x="11173" y="17974"/>
                    <a:pt x="11404" y="16874"/>
                  </a:cubicBezTo>
                  <a:cubicBezTo>
                    <a:pt x="11520" y="16208"/>
                    <a:pt x="11694" y="16005"/>
                    <a:pt x="11896" y="15832"/>
                  </a:cubicBezTo>
                  <a:cubicBezTo>
                    <a:pt x="11954" y="15774"/>
                    <a:pt x="11983" y="15774"/>
                    <a:pt x="12012" y="15687"/>
                  </a:cubicBezTo>
                  <a:cubicBezTo>
                    <a:pt x="12070" y="15542"/>
                    <a:pt x="12157" y="15224"/>
                    <a:pt x="12243" y="14906"/>
                  </a:cubicBezTo>
                  <a:cubicBezTo>
                    <a:pt x="12359" y="14500"/>
                    <a:pt x="12475" y="14037"/>
                    <a:pt x="12620" y="13603"/>
                  </a:cubicBezTo>
                  <a:cubicBezTo>
                    <a:pt x="12678" y="13516"/>
                    <a:pt x="12678" y="13458"/>
                    <a:pt x="12678" y="13401"/>
                  </a:cubicBezTo>
                  <a:cubicBezTo>
                    <a:pt x="12562" y="13343"/>
                    <a:pt x="12388" y="13227"/>
                    <a:pt x="12272" y="12909"/>
                  </a:cubicBezTo>
                  <a:cubicBezTo>
                    <a:pt x="12157" y="12619"/>
                    <a:pt x="12128" y="12214"/>
                    <a:pt x="12070" y="11606"/>
                  </a:cubicBezTo>
                  <a:cubicBezTo>
                    <a:pt x="11983" y="10825"/>
                    <a:pt x="11867" y="9754"/>
                    <a:pt x="11578" y="8654"/>
                  </a:cubicBezTo>
                  <a:cubicBezTo>
                    <a:pt x="11549" y="8567"/>
                    <a:pt x="11520" y="8422"/>
                    <a:pt x="11491" y="8307"/>
                  </a:cubicBezTo>
                  <a:cubicBezTo>
                    <a:pt x="11491" y="8278"/>
                    <a:pt x="11491" y="8220"/>
                    <a:pt x="11491" y="8191"/>
                  </a:cubicBezTo>
                  <a:cubicBezTo>
                    <a:pt x="11462" y="8104"/>
                    <a:pt x="11462" y="8017"/>
                    <a:pt x="11462" y="7930"/>
                  </a:cubicBezTo>
                  <a:cubicBezTo>
                    <a:pt x="11433" y="7902"/>
                    <a:pt x="11433" y="7844"/>
                    <a:pt x="11433" y="7786"/>
                  </a:cubicBezTo>
                  <a:cubicBezTo>
                    <a:pt x="11433" y="7699"/>
                    <a:pt x="11433" y="7612"/>
                    <a:pt x="11404" y="7525"/>
                  </a:cubicBezTo>
                  <a:lnTo>
                    <a:pt x="11404" y="7352"/>
                  </a:lnTo>
                  <a:cubicBezTo>
                    <a:pt x="11404" y="7294"/>
                    <a:pt x="11404" y="7207"/>
                    <a:pt x="11404" y="7120"/>
                  </a:cubicBezTo>
                  <a:cubicBezTo>
                    <a:pt x="11404" y="7062"/>
                    <a:pt x="11375" y="7004"/>
                    <a:pt x="11375" y="6946"/>
                  </a:cubicBezTo>
                  <a:lnTo>
                    <a:pt x="11375" y="6686"/>
                  </a:lnTo>
                  <a:lnTo>
                    <a:pt x="11375" y="6483"/>
                  </a:lnTo>
                  <a:cubicBezTo>
                    <a:pt x="11375" y="6396"/>
                    <a:pt x="11404" y="6310"/>
                    <a:pt x="11404" y="6223"/>
                  </a:cubicBezTo>
                  <a:cubicBezTo>
                    <a:pt x="11404" y="6165"/>
                    <a:pt x="11404" y="6107"/>
                    <a:pt x="11404" y="6049"/>
                  </a:cubicBezTo>
                  <a:cubicBezTo>
                    <a:pt x="11404" y="5962"/>
                    <a:pt x="11404" y="5847"/>
                    <a:pt x="11433" y="5760"/>
                  </a:cubicBezTo>
                  <a:cubicBezTo>
                    <a:pt x="11433" y="5702"/>
                    <a:pt x="11433" y="5673"/>
                    <a:pt x="11433" y="5615"/>
                  </a:cubicBezTo>
                  <a:cubicBezTo>
                    <a:pt x="11433" y="5470"/>
                    <a:pt x="11462" y="5326"/>
                    <a:pt x="11462" y="5210"/>
                  </a:cubicBezTo>
                  <a:lnTo>
                    <a:pt x="11462" y="5181"/>
                  </a:lnTo>
                  <a:cubicBezTo>
                    <a:pt x="11462" y="5036"/>
                    <a:pt x="11491" y="4891"/>
                    <a:pt x="11491" y="4776"/>
                  </a:cubicBezTo>
                  <a:cubicBezTo>
                    <a:pt x="11520" y="4718"/>
                    <a:pt x="11520" y="4689"/>
                    <a:pt x="11520" y="4631"/>
                  </a:cubicBezTo>
                  <a:cubicBezTo>
                    <a:pt x="11520" y="4544"/>
                    <a:pt x="11549" y="4457"/>
                    <a:pt x="11549" y="4371"/>
                  </a:cubicBezTo>
                  <a:cubicBezTo>
                    <a:pt x="11549" y="4313"/>
                    <a:pt x="11578" y="4284"/>
                    <a:pt x="11578" y="4226"/>
                  </a:cubicBezTo>
                  <a:cubicBezTo>
                    <a:pt x="11578" y="4139"/>
                    <a:pt x="11607" y="4081"/>
                    <a:pt x="11607" y="3994"/>
                  </a:cubicBezTo>
                  <a:cubicBezTo>
                    <a:pt x="11607" y="3965"/>
                    <a:pt x="11607" y="3907"/>
                    <a:pt x="11636" y="3850"/>
                  </a:cubicBezTo>
                  <a:cubicBezTo>
                    <a:pt x="11636" y="3792"/>
                    <a:pt x="11665" y="3734"/>
                    <a:pt x="11665" y="3676"/>
                  </a:cubicBezTo>
                  <a:cubicBezTo>
                    <a:pt x="11665" y="3618"/>
                    <a:pt x="11694" y="3589"/>
                    <a:pt x="11694" y="3531"/>
                  </a:cubicBezTo>
                  <a:cubicBezTo>
                    <a:pt x="11694" y="3473"/>
                    <a:pt x="11723" y="3415"/>
                    <a:pt x="11723" y="3358"/>
                  </a:cubicBezTo>
                  <a:cubicBezTo>
                    <a:pt x="11723" y="3329"/>
                    <a:pt x="11751" y="3300"/>
                    <a:pt x="11751" y="3242"/>
                  </a:cubicBezTo>
                  <a:cubicBezTo>
                    <a:pt x="11751" y="3213"/>
                    <a:pt x="11780" y="3155"/>
                    <a:pt x="11780" y="3126"/>
                  </a:cubicBezTo>
                  <a:cubicBezTo>
                    <a:pt x="11780" y="3068"/>
                    <a:pt x="11809" y="3039"/>
                    <a:pt x="11809" y="3010"/>
                  </a:cubicBezTo>
                  <a:cubicBezTo>
                    <a:pt x="11809" y="3010"/>
                    <a:pt x="11809" y="3010"/>
                    <a:pt x="11809" y="2981"/>
                  </a:cubicBezTo>
                  <a:cubicBezTo>
                    <a:pt x="10710" y="1968"/>
                    <a:pt x="10333" y="753"/>
                    <a:pt x="10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6"/>
            <p:cNvSpPr/>
            <p:nvPr/>
          </p:nvSpPr>
          <p:spPr>
            <a:xfrm>
              <a:off x="5968842" y="2792240"/>
              <a:ext cx="528843" cy="460889"/>
            </a:xfrm>
            <a:custGeom>
              <a:rect b="b" l="l" r="r" t="t"/>
              <a:pathLst>
                <a:path extrusionOk="0" h="19045" w="21853">
                  <a:moveTo>
                    <a:pt x="11259" y="0"/>
                  </a:moveTo>
                  <a:cubicBezTo>
                    <a:pt x="11085" y="0"/>
                    <a:pt x="10941" y="29"/>
                    <a:pt x="10854" y="29"/>
                  </a:cubicBezTo>
                  <a:cubicBezTo>
                    <a:pt x="10246" y="116"/>
                    <a:pt x="1911" y="406"/>
                    <a:pt x="0" y="464"/>
                  </a:cubicBezTo>
                  <a:cubicBezTo>
                    <a:pt x="319" y="1361"/>
                    <a:pt x="840" y="2084"/>
                    <a:pt x="984" y="2287"/>
                  </a:cubicBezTo>
                  <a:lnTo>
                    <a:pt x="2461" y="3126"/>
                  </a:lnTo>
                  <a:lnTo>
                    <a:pt x="1853" y="4631"/>
                  </a:lnTo>
                  <a:cubicBezTo>
                    <a:pt x="1940" y="4834"/>
                    <a:pt x="2055" y="5036"/>
                    <a:pt x="2171" y="5065"/>
                  </a:cubicBezTo>
                  <a:cubicBezTo>
                    <a:pt x="2374" y="5152"/>
                    <a:pt x="3126" y="5413"/>
                    <a:pt x="3271" y="5934"/>
                  </a:cubicBezTo>
                  <a:cubicBezTo>
                    <a:pt x="3300" y="6049"/>
                    <a:pt x="3531" y="6339"/>
                    <a:pt x="3734" y="6541"/>
                  </a:cubicBezTo>
                  <a:lnTo>
                    <a:pt x="3850" y="6628"/>
                  </a:lnTo>
                  <a:lnTo>
                    <a:pt x="3647" y="14703"/>
                  </a:lnTo>
                  <a:lnTo>
                    <a:pt x="3329" y="14906"/>
                  </a:lnTo>
                  <a:lnTo>
                    <a:pt x="4052" y="17395"/>
                  </a:lnTo>
                  <a:cubicBezTo>
                    <a:pt x="4515" y="17279"/>
                    <a:pt x="5731" y="17019"/>
                    <a:pt x="7033" y="16671"/>
                  </a:cubicBezTo>
                  <a:cubicBezTo>
                    <a:pt x="7612" y="16527"/>
                    <a:pt x="7902" y="16440"/>
                    <a:pt x="8133" y="16440"/>
                  </a:cubicBezTo>
                  <a:cubicBezTo>
                    <a:pt x="8452" y="16440"/>
                    <a:pt x="8596" y="16585"/>
                    <a:pt x="8828" y="16787"/>
                  </a:cubicBezTo>
                  <a:cubicBezTo>
                    <a:pt x="9002" y="16961"/>
                    <a:pt x="9262" y="17192"/>
                    <a:pt x="9725" y="17511"/>
                  </a:cubicBezTo>
                  <a:cubicBezTo>
                    <a:pt x="10015" y="17684"/>
                    <a:pt x="10507" y="18003"/>
                    <a:pt x="10622" y="18003"/>
                  </a:cubicBezTo>
                  <a:cubicBezTo>
                    <a:pt x="10622" y="18003"/>
                    <a:pt x="10651" y="17974"/>
                    <a:pt x="10680" y="17945"/>
                  </a:cubicBezTo>
                  <a:lnTo>
                    <a:pt x="10709" y="17887"/>
                  </a:lnTo>
                  <a:cubicBezTo>
                    <a:pt x="10854" y="17771"/>
                    <a:pt x="11057" y="17598"/>
                    <a:pt x="11462" y="17482"/>
                  </a:cubicBezTo>
                  <a:cubicBezTo>
                    <a:pt x="11867" y="17366"/>
                    <a:pt x="12446" y="17308"/>
                    <a:pt x="13372" y="17308"/>
                  </a:cubicBezTo>
                  <a:cubicBezTo>
                    <a:pt x="13835" y="17308"/>
                    <a:pt x="14327" y="17308"/>
                    <a:pt x="14790" y="17337"/>
                  </a:cubicBezTo>
                  <a:cubicBezTo>
                    <a:pt x="15224" y="17337"/>
                    <a:pt x="15658" y="17366"/>
                    <a:pt x="16035" y="17366"/>
                  </a:cubicBezTo>
                  <a:cubicBezTo>
                    <a:pt x="16411" y="17366"/>
                    <a:pt x="16700" y="17337"/>
                    <a:pt x="16903" y="17308"/>
                  </a:cubicBezTo>
                  <a:cubicBezTo>
                    <a:pt x="17106" y="17279"/>
                    <a:pt x="17279" y="17279"/>
                    <a:pt x="17424" y="17250"/>
                  </a:cubicBezTo>
                  <a:cubicBezTo>
                    <a:pt x="17742" y="17192"/>
                    <a:pt x="17974" y="17163"/>
                    <a:pt x="18176" y="17163"/>
                  </a:cubicBezTo>
                  <a:cubicBezTo>
                    <a:pt x="18437" y="17163"/>
                    <a:pt x="18639" y="17250"/>
                    <a:pt x="18871" y="17424"/>
                  </a:cubicBezTo>
                  <a:cubicBezTo>
                    <a:pt x="19103" y="17598"/>
                    <a:pt x="19189" y="17742"/>
                    <a:pt x="19305" y="17916"/>
                  </a:cubicBezTo>
                  <a:cubicBezTo>
                    <a:pt x="19363" y="18032"/>
                    <a:pt x="19421" y="18147"/>
                    <a:pt x="19595" y="18350"/>
                  </a:cubicBezTo>
                  <a:cubicBezTo>
                    <a:pt x="19768" y="18553"/>
                    <a:pt x="20058" y="18813"/>
                    <a:pt x="20318" y="18958"/>
                  </a:cubicBezTo>
                  <a:cubicBezTo>
                    <a:pt x="20434" y="19016"/>
                    <a:pt x="20521" y="19045"/>
                    <a:pt x="20550" y="19045"/>
                  </a:cubicBezTo>
                  <a:cubicBezTo>
                    <a:pt x="20608" y="19045"/>
                    <a:pt x="20608" y="19045"/>
                    <a:pt x="20636" y="19016"/>
                  </a:cubicBezTo>
                  <a:cubicBezTo>
                    <a:pt x="20636" y="19016"/>
                    <a:pt x="20636" y="18987"/>
                    <a:pt x="20636" y="18987"/>
                  </a:cubicBezTo>
                  <a:cubicBezTo>
                    <a:pt x="20723" y="18668"/>
                    <a:pt x="20665" y="18408"/>
                    <a:pt x="20636" y="18176"/>
                  </a:cubicBezTo>
                  <a:cubicBezTo>
                    <a:pt x="20579" y="18003"/>
                    <a:pt x="20550" y="17829"/>
                    <a:pt x="20579" y="17655"/>
                  </a:cubicBezTo>
                  <a:cubicBezTo>
                    <a:pt x="20636" y="17163"/>
                    <a:pt x="21071" y="16556"/>
                    <a:pt x="21707" y="16064"/>
                  </a:cubicBezTo>
                  <a:cubicBezTo>
                    <a:pt x="21736" y="16035"/>
                    <a:pt x="21765" y="16006"/>
                    <a:pt x="21794" y="15977"/>
                  </a:cubicBezTo>
                  <a:cubicBezTo>
                    <a:pt x="21823" y="15948"/>
                    <a:pt x="21823" y="15948"/>
                    <a:pt x="21852" y="15919"/>
                  </a:cubicBezTo>
                  <a:cubicBezTo>
                    <a:pt x="21765" y="15832"/>
                    <a:pt x="21678" y="15716"/>
                    <a:pt x="21621" y="15543"/>
                  </a:cubicBezTo>
                  <a:cubicBezTo>
                    <a:pt x="21563" y="15427"/>
                    <a:pt x="21389" y="15253"/>
                    <a:pt x="21244" y="15080"/>
                  </a:cubicBezTo>
                  <a:cubicBezTo>
                    <a:pt x="21157" y="14964"/>
                    <a:pt x="21042" y="14819"/>
                    <a:pt x="20955" y="14703"/>
                  </a:cubicBezTo>
                  <a:lnTo>
                    <a:pt x="20723" y="14414"/>
                  </a:lnTo>
                  <a:lnTo>
                    <a:pt x="20752" y="14385"/>
                  </a:lnTo>
                  <a:cubicBezTo>
                    <a:pt x="20694" y="14240"/>
                    <a:pt x="20636" y="14095"/>
                    <a:pt x="20608" y="13893"/>
                  </a:cubicBezTo>
                  <a:cubicBezTo>
                    <a:pt x="20579" y="13343"/>
                    <a:pt x="20492" y="12909"/>
                    <a:pt x="20260" y="12533"/>
                  </a:cubicBezTo>
                  <a:cubicBezTo>
                    <a:pt x="20173" y="12388"/>
                    <a:pt x="20116" y="12359"/>
                    <a:pt x="20029" y="12330"/>
                  </a:cubicBezTo>
                  <a:cubicBezTo>
                    <a:pt x="19913" y="12272"/>
                    <a:pt x="19739" y="12185"/>
                    <a:pt x="19595" y="11809"/>
                  </a:cubicBezTo>
                  <a:cubicBezTo>
                    <a:pt x="19450" y="11404"/>
                    <a:pt x="19334" y="11172"/>
                    <a:pt x="19074" y="10825"/>
                  </a:cubicBezTo>
                  <a:cubicBezTo>
                    <a:pt x="18987" y="10738"/>
                    <a:pt x="18929" y="10738"/>
                    <a:pt x="18871" y="10738"/>
                  </a:cubicBezTo>
                  <a:cubicBezTo>
                    <a:pt x="18784" y="10738"/>
                    <a:pt x="18639" y="10767"/>
                    <a:pt x="18524" y="10796"/>
                  </a:cubicBezTo>
                  <a:cubicBezTo>
                    <a:pt x="18379" y="10825"/>
                    <a:pt x="18234" y="10883"/>
                    <a:pt x="18032" y="10912"/>
                  </a:cubicBezTo>
                  <a:lnTo>
                    <a:pt x="17887" y="10912"/>
                  </a:lnTo>
                  <a:cubicBezTo>
                    <a:pt x="17713" y="10912"/>
                    <a:pt x="17569" y="10854"/>
                    <a:pt x="17482" y="10738"/>
                  </a:cubicBezTo>
                  <a:cubicBezTo>
                    <a:pt x="17366" y="10565"/>
                    <a:pt x="17366" y="10333"/>
                    <a:pt x="17366" y="10072"/>
                  </a:cubicBezTo>
                  <a:cubicBezTo>
                    <a:pt x="17395" y="10044"/>
                    <a:pt x="17395" y="9986"/>
                    <a:pt x="17395" y="9957"/>
                  </a:cubicBezTo>
                  <a:cubicBezTo>
                    <a:pt x="17395" y="9754"/>
                    <a:pt x="17424" y="9552"/>
                    <a:pt x="17424" y="9291"/>
                  </a:cubicBezTo>
                  <a:cubicBezTo>
                    <a:pt x="17395" y="8510"/>
                    <a:pt x="17598" y="8278"/>
                    <a:pt x="17887" y="8047"/>
                  </a:cubicBezTo>
                  <a:cubicBezTo>
                    <a:pt x="17945" y="7989"/>
                    <a:pt x="18032" y="7931"/>
                    <a:pt x="18090" y="7844"/>
                  </a:cubicBezTo>
                  <a:lnTo>
                    <a:pt x="18118" y="7815"/>
                  </a:lnTo>
                  <a:cubicBezTo>
                    <a:pt x="18090" y="7786"/>
                    <a:pt x="18090" y="7786"/>
                    <a:pt x="18090" y="7786"/>
                  </a:cubicBezTo>
                  <a:cubicBezTo>
                    <a:pt x="18032" y="7699"/>
                    <a:pt x="17916" y="7526"/>
                    <a:pt x="17800" y="7294"/>
                  </a:cubicBezTo>
                  <a:cubicBezTo>
                    <a:pt x="17800" y="7265"/>
                    <a:pt x="17800" y="7265"/>
                    <a:pt x="17800" y="7236"/>
                  </a:cubicBezTo>
                  <a:cubicBezTo>
                    <a:pt x="17655" y="7323"/>
                    <a:pt x="17482" y="7410"/>
                    <a:pt x="17192" y="7439"/>
                  </a:cubicBezTo>
                  <a:cubicBezTo>
                    <a:pt x="16990" y="7468"/>
                    <a:pt x="16845" y="7468"/>
                    <a:pt x="16758" y="7468"/>
                  </a:cubicBezTo>
                  <a:lnTo>
                    <a:pt x="16642" y="7468"/>
                  </a:lnTo>
                  <a:cubicBezTo>
                    <a:pt x="16411" y="7439"/>
                    <a:pt x="16324" y="7323"/>
                    <a:pt x="16179" y="7149"/>
                  </a:cubicBezTo>
                  <a:lnTo>
                    <a:pt x="16150" y="7091"/>
                  </a:lnTo>
                  <a:cubicBezTo>
                    <a:pt x="15861" y="6744"/>
                    <a:pt x="15977" y="6397"/>
                    <a:pt x="16035" y="6252"/>
                  </a:cubicBezTo>
                  <a:cubicBezTo>
                    <a:pt x="16035" y="6194"/>
                    <a:pt x="16064" y="6136"/>
                    <a:pt x="16064" y="6107"/>
                  </a:cubicBezTo>
                  <a:cubicBezTo>
                    <a:pt x="16035" y="5905"/>
                    <a:pt x="15803" y="5615"/>
                    <a:pt x="15543" y="5297"/>
                  </a:cubicBezTo>
                  <a:cubicBezTo>
                    <a:pt x="15398" y="5123"/>
                    <a:pt x="15340" y="5123"/>
                    <a:pt x="15137" y="5094"/>
                  </a:cubicBezTo>
                  <a:cubicBezTo>
                    <a:pt x="14964" y="5065"/>
                    <a:pt x="14761" y="5036"/>
                    <a:pt x="14530" y="4921"/>
                  </a:cubicBezTo>
                  <a:cubicBezTo>
                    <a:pt x="13777" y="4573"/>
                    <a:pt x="13430" y="2721"/>
                    <a:pt x="13459" y="2200"/>
                  </a:cubicBezTo>
                  <a:cubicBezTo>
                    <a:pt x="13488" y="1940"/>
                    <a:pt x="13488" y="1708"/>
                    <a:pt x="13459" y="1448"/>
                  </a:cubicBezTo>
                  <a:cubicBezTo>
                    <a:pt x="13459" y="1303"/>
                    <a:pt x="13459" y="1158"/>
                    <a:pt x="13459" y="1013"/>
                  </a:cubicBezTo>
                  <a:cubicBezTo>
                    <a:pt x="13459" y="782"/>
                    <a:pt x="13546" y="579"/>
                    <a:pt x="13661" y="406"/>
                  </a:cubicBezTo>
                  <a:cubicBezTo>
                    <a:pt x="13603" y="377"/>
                    <a:pt x="13546" y="348"/>
                    <a:pt x="13488" y="348"/>
                  </a:cubicBezTo>
                  <a:cubicBezTo>
                    <a:pt x="13372" y="319"/>
                    <a:pt x="13285" y="290"/>
                    <a:pt x="13198" y="261"/>
                  </a:cubicBezTo>
                  <a:cubicBezTo>
                    <a:pt x="12793" y="145"/>
                    <a:pt x="11925" y="0"/>
                    <a:pt x="112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6"/>
            <p:cNvSpPr/>
            <p:nvPr/>
          </p:nvSpPr>
          <p:spPr>
            <a:xfrm>
              <a:off x="6751906" y="2159773"/>
              <a:ext cx="28024" cy="13334"/>
            </a:xfrm>
            <a:custGeom>
              <a:rect b="b" l="l" r="r" t="t"/>
              <a:pathLst>
                <a:path extrusionOk="0" h="551" w="1158">
                  <a:moveTo>
                    <a:pt x="0" y="0"/>
                  </a:moveTo>
                  <a:cubicBezTo>
                    <a:pt x="29" y="58"/>
                    <a:pt x="87" y="87"/>
                    <a:pt x="116" y="116"/>
                  </a:cubicBezTo>
                  <a:cubicBezTo>
                    <a:pt x="203" y="203"/>
                    <a:pt x="319" y="319"/>
                    <a:pt x="724" y="435"/>
                  </a:cubicBezTo>
                  <a:cubicBezTo>
                    <a:pt x="897" y="492"/>
                    <a:pt x="1042" y="521"/>
                    <a:pt x="1158" y="550"/>
                  </a:cubicBezTo>
                  <a:lnTo>
                    <a:pt x="1129" y="492"/>
                  </a:lnTo>
                  <a:cubicBezTo>
                    <a:pt x="1013" y="290"/>
                    <a:pt x="869" y="116"/>
                    <a:pt x="492" y="58"/>
                  </a:cubicBezTo>
                  <a:cubicBezTo>
                    <a:pt x="348" y="29"/>
                    <a:pt x="261" y="29"/>
                    <a:pt x="174" y="29"/>
                  </a:cubicBezTo>
                  <a:cubicBezTo>
                    <a:pt x="87" y="29"/>
                    <a:pt x="58"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6"/>
            <p:cNvSpPr/>
            <p:nvPr/>
          </p:nvSpPr>
          <p:spPr>
            <a:xfrm>
              <a:off x="6358269" y="2074322"/>
              <a:ext cx="384538" cy="236749"/>
            </a:xfrm>
            <a:custGeom>
              <a:rect b="b" l="l" r="r" t="t"/>
              <a:pathLst>
                <a:path extrusionOk="0" h="9783" w="15890">
                  <a:moveTo>
                    <a:pt x="5876" y="0"/>
                  </a:moveTo>
                  <a:lnTo>
                    <a:pt x="5876" y="0"/>
                  </a:lnTo>
                  <a:cubicBezTo>
                    <a:pt x="5702" y="29"/>
                    <a:pt x="5355" y="116"/>
                    <a:pt x="4776" y="377"/>
                  </a:cubicBezTo>
                  <a:cubicBezTo>
                    <a:pt x="4544" y="492"/>
                    <a:pt x="4487" y="521"/>
                    <a:pt x="4458" y="550"/>
                  </a:cubicBezTo>
                  <a:cubicBezTo>
                    <a:pt x="4400" y="637"/>
                    <a:pt x="4313" y="753"/>
                    <a:pt x="4110" y="955"/>
                  </a:cubicBezTo>
                  <a:cubicBezTo>
                    <a:pt x="3850" y="1158"/>
                    <a:pt x="3676" y="1390"/>
                    <a:pt x="3503" y="1679"/>
                  </a:cubicBezTo>
                  <a:cubicBezTo>
                    <a:pt x="3358" y="1882"/>
                    <a:pt x="3184" y="2142"/>
                    <a:pt x="2953" y="2403"/>
                  </a:cubicBezTo>
                  <a:cubicBezTo>
                    <a:pt x="2634" y="2750"/>
                    <a:pt x="2374" y="2837"/>
                    <a:pt x="2113" y="2924"/>
                  </a:cubicBezTo>
                  <a:cubicBezTo>
                    <a:pt x="1911" y="3010"/>
                    <a:pt x="1708" y="3097"/>
                    <a:pt x="1390" y="3300"/>
                  </a:cubicBezTo>
                  <a:cubicBezTo>
                    <a:pt x="985" y="3589"/>
                    <a:pt x="927" y="3618"/>
                    <a:pt x="811" y="3647"/>
                  </a:cubicBezTo>
                  <a:cubicBezTo>
                    <a:pt x="782" y="3676"/>
                    <a:pt x="724" y="3676"/>
                    <a:pt x="464" y="3821"/>
                  </a:cubicBezTo>
                  <a:cubicBezTo>
                    <a:pt x="261" y="3937"/>
                    <a:pt x="116" y="4023"/>
                    <a:pt x="1" y="4081"/>
                  </a:cubicBezTo>
                  <a:cubicBezTo>
                    <a:pt x="1" y="4081"/>
                    <a:pt x="1" y="4110"/>
                    <a:pt x="1" y="4110"/>
                  </a:cubicBezTo>
                  <a:lnTo>
                    <a:pt x="1" y="4168"/>
                  </a:lnTo>
                  <a:cubicBezTo>
                    <a:pt x="116" y="4197"/>
                    <a:pt x="261" y="4255"/>
                    <a:pt x="464" y="4313"/>
                  </a:cubicBezTo>
                  <a:cubicBezTo>
                    <a:pt x="550" y="4342"/>
                    <a:pt x="637" y="4371"/>
                    <a:pt x="695" y="4400"/>
                  </a:cubicBezTo>
                  <a:cubicBezTo>
                    <a:pt x="1187" y="4573"/>
                    <a:pt x="1361" y="4689"/>
                    <a:pt x="1448" y="4776"/>
                  </a:cubicBezTo>
                  <a:cubicBezTo>
                    <a:pt x="1506" y="4805"/>
                    <a:pt x="1534" y="4834"/>
                    <a:pt x="1592" y="4834"/>
                  </a:cubicBezTo>
                  <a:lnTo>
                    <a:pt x="1679" y="4834"/>
                  </a:lnTo>
                  <a:cubicBezTo>
                    <a:pt x="1824" y="4834"/>
                    <a:pt x="2026" y="4805"/>
                    <a:pt x="2374" y="4805"/>
                  </a:cubicBezTo>
                  <a:cubicBezTo>
                    <a:pt x="2432" y="4805"/>
                    <a:pt x="2490" y="4776"/>
                    <a:pt x="2547" y="4776"/>
                  </a:cubicBezTo>
                  <a:cubicBezTo>
                    <a:pt x="2953" y="4747"/>
                    <a:pt x="3155" y="4689"/>
                    <a:pt x="3271" y="4660"/>
                  </a:cubicBezTo>
                  <a:cubicBezTo>
                    <a:pt x="3358" y="4631"/>
                    <a:pt x="3445" y="4602"/>
                    <a:pt x="3589" y="4602"/>
                  </a:cubicBezTo>
                  <a:cubicBezTo>
                    <a:pt x="3763" y="4602"/>
                    <a:pt x="4024" y="4660"/>
                    <a:pt x="4747" y="4834"/>
                  </a:cubicBezTo>
                  <a:cubicBezTo>
                    <a:pt x="5123" y="4950"/>
                    <a:pt x="5442" y="4978"/>
                    <a:pt x="5760" y="4978"/>
                  </a:cubicBezTo>
                  <a:cubicBezTo>
                    <a:pt x="5905" y="4978"/>
                    <a:pt x="6050" y="4978"/>
                    <a:pt x="6165" y="4950"/>
                  </a:cubicBezTo>
                  <a:lnTo>
                    <a:pt x="6397" y="4950"/>
                  </a:lnTo>
                  <a:cubicBezTo>
                    <a:pt x="6802" y="4950"/>
                    <a:pt x="6947" y="5210"/>
                    <a:pt x="7091" y="5673"/>
                  </a:cubicBezTo>
                  <a:cubicBezTo>
                    <a:pt x="7178" y="6020"/>
                    <a:pt x="7265" y="6107"/>
                    <a:pt x="7294" y="6165"/>
                  </a:cubicBezTo>
                  <a:cubicBezTo>
                    <a:pt x="7497" y="6426"/>
                    <a:pt x="7468" y="6657"/>
                    <a:pt x="7323" y="7178"/>
                  </a:cubicBezTo>
                  <a:cubicBezTo>
                    <a:pt x="7294" y="7323"/>
                    <a:pt x="7265" y="7468"/>
                    <a:pt x="7236" y="7583"/>
                  </a:cubicBezTo>
                  <a:cubicBezTo>
                    <a:pt x="7062" y="8220"/>
                    <a:pt x="7034" y="8307"/>
                    <a:pt x="7323" y="8567"/>
                  </a:cubicBezTo>
                  <a:cubicBezTo>
                    <a:pt x="7497" y="8712"/>
                    <a:pt x="7612" y="8770"/>
                    <a:pt x="7699" y="8799"/>
                  </a:cubicBezTo>
                  <a:cubicBezTo>
                    <a:pt x="8075" y="8973"/>
                    <a:pt x="8075" y="9262"/>
                    <a:pt x="7989" y="9667"/>
                  </a:cubicBezTo>
                  <a:cubicBezTo>
                    <a:pt x="7989" y="9725"/>
                    <a:pt x="7989" y="9754"/>
                    <a:pt x="7989" y="9783"/>
                  </a:cubicBezTo>
                  <a:cubicBezTo>
                    <a:pt x="8104" y="9696"/>
                    <a:pt x="8191" y="9638"/>
                    <a:pt x="8249" y="9580"/>
                  </a:cubicBezTo>
                  <a:cubicBezTo>
                    <a:pt x="8191" y="9465"/>
                    <a:pt x="8075" y="9291"/>
                    <a:pt x="8075" y="8973"/>
                  </a:cubicBezTo>
                  <a:cubicBezTo>
                    <a:pt x="8018" y="8509"/>
                    <a:pt x="8162" y="8336"/>
                    <a:pt x="8423" y="8133"/>
                  </a:cubicBezTo>
                  <a:cubicBezTo>
                    <a:pt x="8510" y="8046"/>
                    <a:pt x="8683" y="7902"/>
                    <a:pt x="8886" y="7641"/>
                  </a:cubicBezTo>
                  <a:cubicBezTo>
                    <a:pt x="9117" y="7352"/>
                    <a:pt x="9146" y="7265"/>
                    <a:pt x="9146" y="7265"/>
                  </a:cubicBezTo>
                  <a:cubicBezTo>
                    <a:pt x="9175" y="7091"/>
                    <a:pt x="9204" y="6947"/>
                    <a:pt x="9378" y="6686"/>
                  </a:cubicBezTo>
                  <a:cubicBezTo>
                    <a:pt x="9436" y="6599"/>
                    <a:pt x="9465" y="6512"/>
                    <a:pt x="9523" y="6455"/>
                  </a:cubicBezTo>
                  <a:cubicBezTo>
                    <a:pt x="9638" y="6252"/>
                    <a:pt x="9667" y="6223"/>
                    <a:pt x="9841" y="6049"/>
                  </a:cubicBezTo>
                  <a:cubicBezTo>
                    <a:pt x="9899" y="5991"/>
                    <a:pt x="9957" y="5963"/>
                    <a:pt x="10015" y="5876"/>
                  </a:cubicBezTo>
                  <a:cubicBezTo>
                    <a:pt x="10275" y="5615"/>
                    <a:pt x="10304" y="5615"/>
                    <a:pt x="10391" y="5615"/>
                  </a:cubicBezTo>
                  <a:lnTo>
                    <a:pt x="10565" y="5615"/>
                  </a:lnTo>
                  <a:lnTo>
                    <a:pt x="10622" y="5818"/>
                  </a:lnTo>
                  <a:cubicBezTo>
                    <a:pt x="10680" y="5905"/>
                    <a:pt x="10680" y="6020"/>
                    <a:pt x="10622" y="6107"/>
                  </a:cubicBezTo>
                  <a:cubicBezTo>
                    <a:pt x="10709" y="6194"/>
                    <a:pt x="10796" y="6339"/>
                    <a:pt x="10970" y="6512"/>
                  </a:cubicBezTo>
                  <a:cubicBezTo>
                    <a:pt x="10999" y="6426"/>
                    <a:pt x="11028" y="6339"/>
                    <a:pt x="11086" y="6252"/>
                  </a:cubicBezTo>
                  <a:cubicBezTo>
                    <a:pt x="11143" y="6078"/>
                    <a:pt x="11143" y="6049"/>
                    <a:pt x="11057" y="5934"/>
                  </a:cubicBezTo>
                  <a:cubicBezTo>
                    <a:pt x="10999" y="5847"/>
                    <a:pt x="10941" y="5702"/>
                    <a:pt x="10941" y="5499"/>
                  </a:cubicBezTo>
                  <a:cubicBezTo>
                    <a:pt x="10941" y="4950"/>
                    <a:pt x="11317" y="4805"/>
                    <a:pt x="12185" y="4544"/>
                  </a:cubicBezTo>
                  <a:cubicBezTo>
                    <a:pt x="12496" y="4446"/>
                    <a:pt x="12715" y="4413"/>
                    <a:pt x="12883" y="4413"/>
                  </a:cubicBezTo>
                  <a:cubicBezTo>
                    <a:pt x="13011" y="4413"/>
                    <a:pt x="13110" y="4432"/>
                    <a:pt x="13198" y="4458"/>
                  </a:cubicBezTo>
                  <a:cubicBezTo>
                    <a:pt x="13283" y="4500"/>
                    <a:pt x="13352" y="4527"/>
                    <a:pt x="13497" y="4527"/>
                  </a:cubicBezTo>
                  <a:cubicBezTo>
                    <a:pt x="13550" y="4527"/>
                    <a:pt x="13613" y="4523"/>
                    <a:pt x="13690" y="4515"/>
                  </a:cubicBezTo>
                  <a:cubicBezTo>
                    <a:pt x="13980" y="4515"/>
                    <a:pt x="14038" y="4486"/>
                    <a:pt x="14124" y="4371"/>
                  </a:cubicBezTo>
                  <a:cubicBezTo>
                    <a:pt x="14269" y="4255"/>
                    <a:pt x="14472" y="4023"/>
                    <a:pt x="15166" y="3734"/>
                  </a:cubicBezTo>
                  <a:cubicBezTo>
                    <a:pt x="15543" y="3560"/>
                    <a:pt x="15745" y="3502"/>
                    <a:pt x="15890" y="3473"/>
                  </a:cubicBezTo>
                  <a:cubicBezTo>
                    <a:pt x="15687" y="3416"/>
                    <a:pt x="15398" y="3300"/>
                    <a:pt x="14848" y="3068"/>
                  </a:cubicBezTo>
                  <a:cubicBezTo>
                    <a:pt x="14182" y="2779"/>
                    <a:pt x="14124" y="2721"/>
                    <a:pt x="14009" y="2605"/>
                  </a:cubicBezTo>
                  <a:cubicBezTo>
                    <a:pt x="13980" y="2547"/>
                    <a:pt x="13893" y="2460"/>
                    <a:pt x="13314" y="2142"/>
                  </a:cubicBezTo>
                  <a:cubicBezTo>
                    <a:pt x="13025" y="1968"/>
                    <a:pt x="12880" y="1911"/>
                    <a:pt x="12822" y="1911"/>
                  </a:cubicBezTo>
                  <a:cubicBezTo>
                    <a:pt x="12822" y="1911"/>
                    <a:pt x="12822" y="1940"/>
                    <a:pt x="12793" y="1968"/>
                  </a:cubicBezTo>
                  <a:cubicBezTo>
                    <a:pt x="12619" y="2287"/>
                    <a:pt x="12359" y="2663"/>
                    <a:pt x="11578" y="2953"/>
                  </a:cubicBezTo>
                  <a:cubicBezTo>
                    <a:pt x="11346" y="3039"/>
                    <a:pt x="10854" y="3184"/>
                    <a:pt x="10738" y="3242"/>
                  </a:cubicBezTo>
                  <a:cubicBezTo>
                    <a:pt x="10680" y="3387"/>
                    <a:pt x="10536" y="3502"/>
                    <a:pt x="10101" y="3763"/>
                  </a:cubicBezTo>
                  <a:cubicBezTo>
                    <a:pt x="9754" y="3994"/>
                    <a:pt x="9552" y="4081"/>
                    <a:pt x="9378" y="4081"/>
                  </a:cubicBezTo>
                  <a:cubicBezTo>
                    <a:pt x="9146" y="4081"/>
                    <a:pt x="9060" y="3908"/>
                    <a:pt x="9002" y="3792"/>
                  </a:cubicBezTo>
                  <a:cubicBezTo>
                    <a:pt x="8944" y="3734"/>
                    <a:pt x="8915" y="3647"/>
                    <a:pt x="8683" y="3647"/>
                  </a:cubicBezTo>
                  <a:cubicBezTo>
                    <a:pt x="8191" y="3589"/>
                    <a:pt x="8191" y="3589"/>
                    <a:pt x="8104" y="3502"/>
                  </a:cubicBezTo>
                  <a:cubicBezTo>
                    <a:pt x="8104" y="3502"/>
                    <a:pt x="8018" y="3445"/>
                    <a:pt x="7641" y="3329"/>
                  </a:cubicBezTo>
                  <a:lnTo>
                    <a:pt x="7555" y="3300"/>
                  </a:lnTo>
                  <a:cubicBezTo>
                    <a:pt x="7034" y="3155"/>
                    <a:pt x="6860" y="3097"/>
                    <a:pt x="6831" y="2692"/>
                  </a:cubicBezTo>
                  <a:cubicBezTo>
                    <a:pt x="6831" y="2605"/>
                    <a:pt x="6831" y="2460"/>
                    <a:pt x="6628" y="2084"/>
                  </a:cubicBezTo>
                  <a:cubicBezTo>
                    <a:pt x="6570" y="2113"/>
                    <a:pt x="6513" y="2142"/>
                    <a:pt x="6455" y="2142"/>
                  </a:cubicBezTo>
                  <a:cubicBezTo>
                    <a:pt x="6281" y="2200"/>
                    <a:pt x="6252" y="2200"/>
                    <a:pt x="6078" y="2229"/>
                  </a:cubicBezTo>
                  <a:cubicBezTo>
                    <a:pt x="5934" y="2258"/>
                    <a:pt x="5702" y="2287"/>
                    <a:pt x="5268" y="2345"/>
                  </a:cubicBezTo>
                  <a:cubicBezTo>
                    <a:pt x="5155" y="2364"/>
                    <a:pt x="5051" y="2373"/>
                    <a:pt x="4956" y="2373"/>
                  </a:cubicBezTo>
                  <a:cubicBezTo>
                    <a:pt x="4617" y="2373"/>
                    <a:pt x="4397" y="2253"/>
                    <a:pt x="4284" y="2026"/>
                  </a:cubicBezTo>
                  <a:cubicBezTo>
                    <a:pt x="4110" y="1679"/>
                    <a:pt x="4255" y="1303"/>
                    <a:pt x="4284" y="1274"/>
                  </a:cubicBezTo>
                  <a:lnTo>
                    <a:pt x="4313" y="1187"/>
                  </a:lnTo>
                  <a:lnTo>
                    <a:pt x="4400" y="1129"/>
                  </a:lnTo>
                  <a:cubicBezTo>
                    <a:pt x="4689" y="927"/>
                    <a:pt x="5557" y="348"/>
                    <a:pt x="5818" y="87"/>
                  </a:cubicBezTo>
                  <a:cubicBezTo>
                    <a:pt x="5847" y="58"/>
                    <a:pt x="5876" y="29"/>
                    <a:pt x="58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6"/>
            <p:cNvSpPr/>
            <p:nvPr/>
          </p:nvSpPr>
          <p:spPr>
            <a:xfrm>
              <a:off x="6811438" y="2568099"/>
              <a:ext cx="313100" cy="369849"/>
            </a:xfrm>
            <a:custGeom>
              <a:rect b="b" l="l" r="r" t="t"/>
              <a:pathLst>
                <a:path extrusionOk="0" h="15283" w="12938">
                  <a:moveTo>
                    <a:pt x="12127" y="1"/>
                  </a:moveTo>
                  <a:cubicBezTo>
                    <a:pt x="11954" y="30"/>
                    <a:pt x="11693" y="117"/>
                    <a:pt x="11491" y="203"/>
                  </a:cubicBezTo>
                  <a:cubicBezTo>
                    <a:pt x="11259" y="290"/>
                    <a:pt x="11027" y="406"/>
                    <a:pt x="10825" y="435"/>
                  </a:cubicBezTo>
                  <a:cubicBezTo>
                    <a:pt x="10767" y="464"/>
                    <a:pt x="10738" y="464"/>
                    <a:pt x="10738" y="464"/>
                  </a:cubicBezTo>
                  <a:cubicBezTo>
                    <a:pt x="10738" y="493"/>
                    <a:pt x="10738" y="493"/>
                    <a:pt x="10738" y="493"/>
                  </a:cubicBezTo>
                  <a:cubicBezTo>
                    <a:pt x="10738" y="695"/>
                    <a:pt x="10767" y="985"/>
                    <a:pt x="10651" y="1419"/>
                  </a:cubicBezTo>
                  <a:cubicBezTo>
                    <a:pt x="10391" y="2345"/>
                    <a:pt x="9841" y="2635"/>
                    <a:pt x="8886" y="3127"/>
                  </a:cubicBezTo>
                  <a:cubicBezTo>
                    <a:pt x="8712" y="3213"/>
                    <a:pt x="8538" y="3329"/>
                    <a:pt x="8336" y="3416"/>
                  </a:cubicBezTo>
                  <a:cubicBezTo>
                    <a:pt x="7699" y="3763"/>
                    <a:pt x="7381" y="3879"/>
                    <a:pt x="7062" y="3879"/>
                  </a:cubicBezTo>
                  <a:cubicBezTo>
                    <a:pt x="7028" y="3884"/>
                    <a:pt x="6993" y="3887"/>
                    <a:pt x="6958" y="3887"/>
                  </a:cubicBezTo>
                  <a:cubicBezTo>
                    <a:pt x="6788" y="3887"/>
                    <a:pt x="6607" y="3830"/>
                    <a:pt x="6368" y="3734"/>
                  </a:cubicBezTo>
                  <a:cubicBezTo>
                    <a:pt x="6194" y="3648"/>
                    <a:pt x="5963" y="3561"/>
                    <a:pt x="5673" y="3474"/>
                  </a:cubicBezTo>
                  <a:cubicBezTo>
                    <a:pt x="4573" y="3156"/>
                    <a:pt x="3676" y="2345"/>
                    <a:pt x="3329" y="2027"/>
                  </a:cubicBezTo>
                  <a:cubicBezTo>
                    <a:pt x="2779" y="1969"/>
                    <a:pt x="2229" y="1911"/>
                    <a:pt x="1650" y="1911"/>
                  </a:cubicBezTo>
                  <a:lnTo>
                    <a:pt x="753" y="1911"/>
                  </a:lnTo>
                  <a:cubicBezTo>
                    <a:pt x="637" y="1911"/>
                    <a:pt x="521" y="1940"/>
                    <a:pt x="406" y="1940"/>
                  </a:cubicBezTo>
                  <a:lnTo>
                    <a:pt x="0" y="1940"/>
                  </a:lnTo>
                  <a:cubicBezTo>
                    <a:pt x="0" y="1998"/>
                    <a:pt x="0" y="2085"/>
                    <a:pt x="0" y="2143"/>
                  </a:cubicBezTo>
                  <a:cubicBezTo>
                    <a:pt x="0" y="2172"/>
                    <a:pt x="0" y="2172"/>
                    <a:pt x="0" y="2200"/>
                  </a:cubicBezTo>
                  <a:cubicBezTo>
                    <a:pt x="0" y="2258"/>
                    <a:pt x="0" y="2316"/>
                    <a:pt x="0" y="2374"/>
                  </a:cubicBezTo>
                  <a:cubicBezTo>
                    <a:pt x="0" y="2432"/>
                    <a:pt x="29" y="2490"/>
                    <a:pt x="29" y="2548"/>
                  </a:cubicBezTo>
                  <a:cubicBezTo>
                    <a:pt x="29" y="2606"/>
                    <a:pt x="29" y="2635"/>
                    <a:pt x="29" y="2693"/>
                  </a:cubicBezTo>
                  <a:cubicBezTo>
                    <a:pt x="29" y="2750"/>
                    <a:pt x="29" y="2808"/>
                    <a:pt x="29" y="2866"/>
                  </a:cubicBezTo>
                  <a:cubicBezTo>
                    <a:pt x="29" y="2895"/>
                    <a:pt x="29" y="2924"/>
                    <a:pt x="29" y="2953"/>
                  </a:cubicBezTo>
                  <a:cubicBezTo>
                    <a:pt x="58" y="3069"/>
                    <a:pt x="58" y="3242"/>
                    <a:pt x="58" y="3416"/>
                  </a:cubicBezTo>
                  <a:cubicBezTo>
                    <a:pt x="58" y="3416"/>
                    <a:pt x="58" y="3416"/>
                    <a:pt x="87" y="3445"/>
                  </a:cubicBezTo>
                  <a:cubicBezTo>
                    <a:pt x="87" y="3532"/>
                    <a:pt x="87" y="3619"/>
                    <a:pt x="87" y="3706"/>
                  </a:cubicBezTo>
                  <a:cubicBezTo>
                    <a:pt x="87" y="3734"/>
                    <a:pt x="87" y="3763"/>
                    <a:pt x="87" y="3792"/>
                  </a:cubicBezTo>
                  <a:cubicBezTo>
                    <a:pt x="116" y="3937"/>
                    <a:pt x="116" y="4111"/>
                    <a:pt x="116" y="4255"/>
                  </a:cubicBezTo>
                  <a:cubicBezTo>
                    <a:pt x="145" y="4313"/>
                    <a:pt x="145" y="4400"/>
                    <a:pt x="145" y="4487"/>
                  </a:cubicBezTo>
                  <a:cubicBezTo>
                    <a:pt x="145" y="4545"/>
                    <a:pt x="145" y="4632"/>
                    <a:pt x="145" y="4690"/>
                  </a:cubicBezTo>
                  <a:cubicBezTo>
                    <a:pt x="174" y="4863"/>
                    <a:pt x="174" y="5008"/>
                    <a:pt x="203" y="5182"/>
                  </a:cubicBezTo>
                  <a:cubicBezTo>
                    <a:pt x="232" y="5905"/>
                    <a:pt x="261" y="6252"/>
                    <a:pt x="290" y="6426"/>
                  </a:cubicBezTo>
                  <a:cubicBezTo>
                    <a:pt x="406" y="6542"/>
                    <a:pt x="434" y="6773"/>
                    <a:pt x="463" y="6976"/>
                  </a:cubicBezTo>
                  <a:cubicBezTo>
                    <a:pt x="521" y="7439"/>
                    <a:pt x="521" y="7584"/>
                    <a:pt x="492" y="7815"/>
                  </a:cubicBezTo>
                  <a:cubicBezTo>
                    <a:pt x="463" y="8047"/>
                    <a:pt x="406" y="8423"/>
                    <a:pt x="463" y="9697"/>
                  </a:cubicBezTo>
                  <a:cubicBezTo>
                    <a:pt x="463" y="9957"/>
                    <a:pt x="492" y="10739"/>
                    <a:pt x="579" y="10854"/>
                  </a:cubicBezTo>
                  <a:cubicBezTo>
                    <a:pt x="579" y="10854"/>
                    <a:pt x="608" y="10883"/>
                    <a:pt x="608" y="10883"/>
                  </a:cubicBezTo>
                  <a:cubicBezTo>
                    <a:pt x="840" y="11057"/>
                    <a:pt x="1100" y="11288"/>
                    <a:pt x="1476" y="12273"/>
                  </a:cubicBezTo>
                  <a:cubicBezTo>
                    <a:pt x="1505" y="12359"/>
                    <a:pt x="1534" y="12446"/>
                    <a:pt x="1563" y="12533"/>
                  </a:cubicBezTo>
                  <a:cubicBezTo>
                    <a:pt x="1592" y="12562"/>
                    <a:pt x="1592" y="12562"/>
                    <a:pt x="1592" y="12591"/>
                  </a:cubicBezTo>
                  <a:cubicBezTo>
                    <a:pt x="1621" y="12649"/>
                    <a:pt x="1650" y="12707"/>
                    <a:pt x="1650" y="12736"/>
                  </a:cubicBezTo>
                  <a:cubicBezTo>
                    <a:pt x="1679" y="12765"/>
                    <a:pt x="1679" y="12793"/>
                    <a:pt x="1679" y="12822"/>
                  </a:cubicBezTo>
                  <a:cubicBezTo>
                    <a:pt x="1708" y="12851"/>
                    <a:pt x="1708" y="12880"/>
                    <a:pt x="1708" y="12938"/>
                  </a:cubicBezTo>
                  <a:cubicBezTo>
                    <a:pt x="1737" y="12938"/>
                    <a:pt x="1737" y="12967"/>
                    <a:pt x="1737" y="12996"/>
                  </a:cubicBezTo>
                  <a:cubicBezTo>
                    <a:pt x="1766" y="13025"/>
                    <a:pt x="1766" y="13054"/>
                    <a:pt x="1766" y="13083"/>
                  </a:cubicBezTo>
                  <a:cubicBezTo>
                    <a:pt x="1766" y="13112"/>
                    <a:pt x="1795" y="13112"/>
                    <a:pt x="1795" y="13141"/>
                  </a:cubicBezTo>
                  <a:cubicBezTo>
                    <a:pt x="1795" y="13170"/>
                    <a:pt x="1795" y="13199"/>
                    <a:pt x="1824" y="13228"/>
                  </a:cubicBezTo>
                  <a:cubicBezTo>
                    <a:pt x="1824" y="13228"/>
                    <a:pt x="1824" y="13257"/>
                    <a:pt x="1824" y="13257"/>
                  </a:cubicBezTo>
                  <a:cubicBezTo>
                    <a:pt x="1824" y="13285"/>
                    <a:pt x="1824" y="13314"/>
                    <a:pt x="1853" y="13343"/>
                  </a:cubicBezTo>
                  <a:lnTo>
                    <a:pt x="1853" y="13372"/>
                  </a:lnTo>
                  <a:cubicBezTo>
                    <a:pt x="1853" y="13401"/>
                    <a:pt x="1853" y="13401"/>
                    <a:pt x="1853" y="13430"/>
                  </a:cubicBezTo>
                  <a:cubicBezTo>
                    <a:pt x="1853" y="13430"/>
                    <a:pt x="1853" y="13459"/>
                    <a:pt x="1853" y="13459"/>
                  </a:cubicBezTo>
                  <a:cubicBezTo>
                    <a:pt x="1853" y="13459"/>
                    <a:pt x="1882" y="13488"/>
                    <a:pt x="1882" y="13488"/>
                  </a:cubicBezTo>
                  <a:lnTo>
                    <a:pt x="1911" y="13488"/>
                  </a:lnTo>
                  <a:cubicBezTo>
                    <a:pt x="1911" y="13488"/>
                    <a:pt x="1911" y="13488"/>
                    <a:pt x="1911" y="13517"/>
                  </a:cubicBezTo>
                  <a:cubicBezTo>
                    <a:pt x="1940" y="13517"/>
                    <a:pt x="1968" y="13517"/>
                    <a:pt x="1997" y="13546"/>
                  </a:cubicBezTo>
                  <a:cubicBezTo>
                    <a:pt x="2026" y="13546"/>
                    <a:pt x="2055" y="13575"/>
                    <a:pt x="2084" y="13575"/>
                  </a:cubicBezTo>
                  <a:lnTo>
                    <a:pt x="2113" y="13575"/>
                  </a:lnTo>
                  <a:cubicBezTo>
                    <a:pt x="2142" y="13604"/>
                    <a:pt x="2171" y="13604"/>
                    <a:pt x="2229" y="13633"/>
                  </a:cubicBezTo>
                  <a:cubicBezTo>
                    <a:pt x="2518" y="13720"/>
                    <a:pt x="2779" y="13806"/>
                    <a:pt x="3010" y="13864"/>
                  </a:cubicBezTo>
                  <a:cubicBezTo>
                    <a:pt x="3271" y="13951"/>
                    <a:pt x="3416" y="14009"/>
                    <a:pt x="3531" y="14038"/>
                  </a:cubicBezTo>
                  <a:cubicBezTo>
                    <a:pt x="3531" y="14038"/>
                    <a:pt x="3560" y="14009"/>
                    <a:pt x="3560" y="14009"/>
                  </a:cubicBezTo>
                  <a:cubicBezTo>
                    <a:pt x="3734" y="13835"/>
                    <a:pt x="3965" y="13604"/>
                    <a:pt x="4226" y="13604"/>
                  </a:cubicBezTo>
                  <a:cubicBezTo>
                    <a:pt x="4284" y="13604"/>
                    <a:pt x="4371" y="13633"/>
                    <a:pt x="4429" y="13662"/>
                  </a:cubicBezTo>
                  <a:cubicBezTo>
                    <a:pt x="4718" y="13806"/>
                    <a:pt x="4747" y="14096"/>
                    <a:pt x="4747" y="14212"/>
                  </a:cubicBezTo>
                  <a:cubicBezTo>
                    <a:pt x="4776" y="14241"/>
                    <a:pt x="4863" y="14270"/>
                    <a:pt x="5123" y="14327"/>
                  </a:cubicBezTo>
                  <a:cubicBezTo>
                    <a:pt x="5384" y="14385"/>
                    <a:pt x="5557" y="14443"/>
                    <a:pt x="5673" y="14559"/>
                  </a:cubicBezTo>
                  <a:cubicBezTo>
                    <a:pt x="5731" y="14559"/>
                    <a:pt x="5789" y="14530"/>
                    <a:pt x="5847" y="14501"/>
                  </a:cubicBezTo>
                  <a:cubicBezTo>
                    <a:pt x="5876" y="14472"/>
                    <a:pt x="5876" y="14472"/>
                    <a:pt x="5905" y="14472"/>
                  </a:cubicBezTo>
                  <a:lnTo>
                    <a:pt x="6194" y="14327"/>
                  </a:lnTo>
                  <a:cubicBezTo>
                    <a:pt x="6802" y="14096"/>
                    <a:pt x="7091" y="13864"/>
                    <a:pt x="7265" y="13720"/>
                  </a:cubicBezTo>
                  <a:cubicBezTo>
                    <a:pt x="7439" y="13575"/>
                    <a:pt x="7554" y="13488"/>
                    <a:pt x="7728" y="13488"/>
                  </a:cubicBezTo>
                  <a:cubicBezTo>
                    <a:pt x="7844" y="13488"/>
                    <a:pt x="7931" y="13517"/>
                    <a:pt x="8046" y="13604"/>
                  </a:cubicBezTo>
                  <a:cubicBezTo>
                    <a:pt x="8133" y="13633"/>
                    <a:pt x="8191" y="13662"/>
                    <a:pt x="8278" y="13662"/>
                  </a:cubicBezTo>
                  <a:cubicBezTo>
                    <a:pt x="8394" y="13691"/>
                    <a:pt x="8567" y="13691"/>
                    <a:pt x="8683" y="13893"/>
                  </a:cubicBezTo>
                  <a:cubicBezTo>
                    <a:pt x="8799" y="14096"/>
                    <a:pt x="8770" y="14356"/>
                    <a:pt x="8712" y="14646"/>
                  </a:cubicBezTo>
                  <a:cubicBezTo>
                    <a:pt x="8712" y="14733"/>
                    <a:pt x="8683" y="14819"/>
                    <a:pt x="8654" y="14877"/>
                  </a:cubicBezTo>
                  <a:cubicBezTo>
                    <a:pt x="8654" y="14906"/>
                    <a:pt x="8654" y="14935"/>
                    <a:pt x="8625" y="14964"/>
                  </a:cubicBezTo>
                  <a:cubicBezTo>
                    <a:pt x="8625" y="14993"/>
                    <a:pt x="8596" y="15051"/>
                    <a:pt x="8596" y="15080"/>
                  </a:cubicBezTo>
                  <a:cubicBezTo>
                    <a:pt x="8567" y="15109"/>
                    <a:pt x="8567" y="15138"/>
                    <a:pt x="8567" y="15138"/>
                  </a:cubicBezTo>
                  <a:cubicBezTo>
                    <a:pt x="8538" y="15196"/>
                    <a:pt x="8509" y="15225"/>
                    <a:pt x="8509" y="15254"/>
                  </a:cubicBezTo>
                  <a:cubicBezTo>
                    <a:pt x="8481" y="15254"/>
                    <a:pt x="8481" y="15283"/>
                    <a:pt x="8481" y="15283"/>
                  </a:cubicBezTo>
                  <a:lnTo>
                    <a:pt x="8538" y="15254"/>
                  </a:lnTo>
                  <a:cubicBezTo>
                    <a:pt x="8567" y="15254"/>
                    <a:pt x="8596" y="15225"/>
                    <a:pt x="8625" y="15225"/>
                  </a:cubicBezTo>
                  <a:cubicBezTo>
                    <a:pt x="8683" y="15196"/>
                    <a:pt x="8712" y="15167"/>
                    <a:pt x="8770" y="15138"/>
                  </a:cubicBezTo>
                  <a:cubicBezTo>
                    <a:pt x="8770" y="15109"/>
                    <a:pt x="8799" y="15109"/>
                    <a:pt x="8828" y="15080"/>
                  </a:cubicBezTo>
                  <a:cubicBezTo>
                    <a:pt x="8886" y="15051"/>
                    <a:pt x="8915" y="15022"/>
                    <a:pt x="8973" y="14964"/>
                  </a:cubicBezTo>
                  <a:lnTo>
                    <a:pt x="9001" y="14964"/>
                  </a:lnTo>
                  <a:cubicBezTo>
                    <a:pt x="9030" y="14935"/>
                    <a:pt x="9059" y="14906"/>
                    <a:pt x="9117" y="14848"/>
                  </a:cubicBezTo>
                  <a:cubicBezTo>
                    <a:pt x="9117" y="14848"/>
                    <a:pt x="9117" y="14848"/>
                    <a:pt x="9146" y="14819"/>
                  </a:cubicBezTo>
                  <a:cubicBezTo>
                    <a:pt x="9175" y="14791"/>
                    <a:pt x="9175" y="14791"/>
                    <a:pt x="9204" y="14762"/>
                  </a:cubicBezTo>
                  <a:cubicBezTo>
                    <a:pt x="9204" y="14733"/>
                    <a:pt x="9233" y="14733"/>
                    <a:pt x="9233" y="14733"/>
                  </a:cubicBezTo>
                  <a:cubicBezTo>
                    <a:pt x="9233" y="14704"/>
                    <a:pt x="9262" y="14675"/>
                    <a:pt x="9262" y="14646"/>
                  </a:cubicBezTo>
                  <a:lnTo>
                    <a:pt x="9291" y="14646"/>
                  </a:lnTo>
                  <a:cubicBezTo>
                    <a:pt x="9291" y="14617"/>
                    <a:pt x="9291" y="14588"/>
                    <a:pt x="9291" y="14588"/>
                  </a:cubicBezTo>
                  <a:lnTo>
                    <a:pt x="9291" y="14443"/>
                  </a:lnTo>
                  <a:cubicBezTo>
                    <a:pt x="9175" y="13835"/>
                    <a:pt x="9001" y="12793"/>
                    <a:pt x="9494" y="12012"/>
                  </a:cubicBezTo>
                  <a:cubicBezTo>
                    <a:pt x="9899" y="11375"/>
                    <a:pt x="10767" y="10941"/>
                    <a:pt x="11114" y="10796"/>
                  </a:cubicBezTo>
                  <a:cubicBezTo>
                    <a:pt x="11404" y="9552"/>
                    <a:pt x="12098" y="9176"/>
                    <a:pt x="12475" y="8944"/>
                  </a:cubicBezTo>
                  <a:cubicBezTo>
                    <a:pt x="12532" y="8915"/>
                    <a:pt x="12590" y="8886"/>
                    <a:pt x="12648" y="8857"/>
                  </a:cubicBezTo>
                  <a:cubicBezTo>
                    <a:pt x="12619" y="8770"/>
                    <a:pt x="12619" y="8713"/>
                    <a:pt x="12590" y="8626"/>
                  </a:cubicBezTo>
                  <a:lnTo>
                    <a:pt x="12532" y="8452"/>
                  </a:lnTo>
                  <a:lnTo>
                    <a:pt x="12388" y="7873"/>
                  </a:lnTo>
                  <a:lnTo>
                    <a:pt x="12446" y="7873"/>
                  </a:lnTo>
                  <a:cubicBezTo>
                    <a:pt x="12446" y="7757"/>
                    <a:pt x="12446" y="7613"/>
                    <a:pt x="12475" y="7439"/>
                  </a:cubicBezTo>
                  <a:cubicBezTo>
                    <a:pt x="12504" y="7121"/>
                    <a:pt x="12590" y="6860"/>
                    <a:pt x="12677" y="6600"/>
                  </a:cubicBezTo>
                  <a:cubicBezTo>
                    <a:pt x="12764" y="6195"/>
                    <a:pt x="12880" y="5818"/>
                    <a:pt x="12909" y="5182"/>
                  </a:cubicBezTo>
                  <a:cubicBezTo>
                    <a:pt x="12938" y="4545"/>
                    <a:pt x="12880" y="4226"/>
                    <a:pt x="12793" y="3821"/>
                  </a:cubicBezTo>
                  <a:cubicBezTo>
                    <a:pt x="12735" y="3532"/>
                    <a:pt x="12677" y="3213"/>
                    <a:pt x="12648" y="2779"/>
                  </a:cubicBezTo>
                  <a:cubicBezTo>
                    <a:pt x="12648" y="2721"/>
                    <a:pt x="12648" y="2664"/>
                    <a:pt x="12619" y="2577"/>
                  </a:cubicBezTo>
                  <a:cubicBezTo>
                    <a:pt x="12619" y="2577"/>
                    <a:pt x="12619" y="2548"/>
                    <a:pt x="12619" y="2548"/>
                  </a:cubicBezTo>
                  <a:cubicBezTo>
                    <a:pt x="12619" y="2490"/>
                    <a:pt x="12619" y="2432"/>
                    <a:pt x="12619" y="2374"/>
                  </a:cubicBezTo>
                  <a:cubicBezTo>
                    <a:pt x="12619" y="2374"/>
                    <a:pt x="12619" y="2345"/>
                    <a:pt x="12590" y="2345"/>
                  </a:cubicBezTo>
                  <a:cubicBezTo>
                    <a:pt x="12590" y="2287"/>
                    <a:pt x="12590" y="2229"/>
                    <a:pt x="12590" y="2172"/>
                  </a:cubicBezTo>
                  <a:cubicBezTo>
                    <a:pt x="12590" y="2143"/>
                    <a:pt x="12590" y="2143"/>
                    <a:pt x="12561" y="2114"/>
                  </a:cubicBezTo>
                  <a:cubicBezTo>
                    <a:pt x="12561" y="2056"/>
                    <a:pt x="12561" y="2027"/>
                    <a:pt x="12561" y="1969"/>
                  </a:cubicBezTo>
                  <a:cubicBezTo>
                    <a:pt x="12561" y="1940"/>
                    <a:pt x="12561" y="1911"/>
                    <a:pt x="12532" y="1911"/>
                  </a:cubicBezTo>
                  <a:cubicBezTo>
                    <a:pt x="12532" y="1853"/>
                    <a:pt x="12532" y="1795"/>
                    <a:pt x="12532" y="1737"/>
                  </a:cubicBezTo>
                  <a:cubicBezTo>
                    <a:pt x="12504" y="1737"/>
                    <a:pt x="12504" y="1708"/>
                    <a:pt x="12504" y="1680"/>
                  </a:cubicBezTo>
                  <a:cubicBezTo>
                    <a:pt x="12504" y="1622"/>
                    <a:pt x="12504" y="1564"/>
                    <a:pt x="12475" y="1506"/>
                  </a:cubicBezTo>
                  <a:cubicBezTo>
                    <a:pt x="12475" y="1506"/>
                    <a:pt x="12475" y="1506"/>
                    <a:pt x="12475" y="1477"/>
                  </a:cubicBezTo>
                  <a:cubicBezTo>
                    <a:pt x="12475" y="1419"/>
                    <a:pt x="12446" y="1361"/>
                    <a:pt x="12446" y="1303"/>
                  </a:cubicBezTo>
                  <a:cubicBezTo>
                    <a:pt x="12446" y="1303"/>
                    <a:pt x="12446" y="1274"/>
                    <a:pt x="12446" y="1274"/>
                  </a:cubicBezTo>
                  <a:cubicBezTo>
                    <a:pt x="12417" y="1216"/>
                    <a:pt x="12417" y="1159"/>
                    <a:pt x="12417" y="1101"/>
                  </a:cubicBezTo>
                  <a:cubicBezTo>
                    <a:pt x="12388" y="1072"/>
                    <a:pt x="12388" y="1072"/>
                    <a:pt x="12388" y="1072"/>
                  </a:cubicBezTo>
                  <a:cubicBezTo>
                    <a:pt x="12388" y="1014"/>
                    <a:pt x="12388" y="956"/>
                    <a:pt x="12359" y="898"/>
                  </a:cubicBezTo>
                  <a:cubicBezTo>
                    <a:pt x="12359" y="869"/>
                    <a:pt x="12359" y="869"/>
                    <a:pt x="12359" y="869"/>
                  </a:cubicBezTo>
                  <a:cubicBezTo>
                    <a:pt x="12330" y="811"/>
                    <a:pt x="12330" y="753"/>
                    <a:pt x="12330" y="695"/>
                  </a:cubicBezTo>
                  <a:cubicBezTo>
                    <a:pt x="12330" y="695"/>
                    <a:pt x="12301" y="695"/>
                    <a:pt x="12301" y="667"/>
                  </a:cubicBezTo>
                  <a:cubicBezTo>
                    <a:pt x="12301" y="638"/>
                    <a:pt x="12301" y="580"/>
                    <a:pt x="12272" y="522"/>
                  </a:cubicBezTo>
                  <a:cubicBezTo>
                    <a:pt x="12243" y="464"/>
                    <a:pt x="12243" y="406"/>
                    <a:pt x="12243" y="377"/>
                  </a:cubicBezTo>
                  <a:cubicBezTo>
                    <a:pt x="12243" y="377"/>
                    <a:pt x="12243" y="348"/>
                    <a:pt x="12214" y="348"/>
                  </a:cubicBezTo>
                  <a:cubicBezTo>
                    <a:pt x="12214" y="319"/>
                    <a:pt x="12214" y="261"/>
                    <a:pt x="12185" y="232"/>
                  </a:cubicBezTo>
                  <a:cubicBezTo>
                    <a:pt x="12185" y="232"/>
                    <a:pt x="12185" y="232"/>
                    <a:pt x="12185" y="203"/>
                  </a:cubicBezTo>
                  <a:cubicBezTo>
                    <a:pt x="12185" y="175"/>
                    <a:pt x="12156" y="146"/>
                    <a:pt x="12156" y="117"/>
                  </a:cubicBezTo>
                  <a:cubicBezTo>
                    <a:pt x="12127" y="88"/>
                    <a:pt x="12127" y="59"/>
                    <a:pt x="12127" y="30"/>
                  </a:cubicBezTo>
                  <a:cubicBezTo>
                    <a:pt x="12127" y="30"/>
                    <a:pt x="12127" y="30"/>
                    <a:pt x="121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6"/>
            <p:cNvSpPr/>
            <p:nvPr/>
          </p:nvSpPr>
          <p:spPr>
            <a:xfrm>
              <a:off x="7708653" y="1787843"/>
              <a:ext cx="290690" cy="446901"/>
            </a:xfrm>
            <a:custGeom>
              <a:rect b="b" l="l" r="r" t="t"/>
              <a:pathLst>
                <a:path extrusionOk="0" h="18467" w="12012">
                  <a:moveTo>
                    <a:pt x="4776" y="1"/>
                  </a:moveTo>
                  <a:cubicBezTo>
                    <a:pt x="4718" y="232"/>
                    <a:pt x="4603" y="493"/>
                    <a:pt x="4284" y="493"/>
                  </a:cubicBezTo>
                  <a:lnTo>
                    <a:pt x="4169" y="493"/>
                  </a:lnTo>
                  <a:lnTo>
                    <a:pt x="4111" y="522"/>
                  </a:lnTo>
                  <a:lnTo>
                    <a:pt x="4140" y="493"/>
                  </a:lnTo>
                  <a:cubicBezTo>
                    <a:pt x="4053" y="464"/>
                    <a:pt x="3966" y="435"/>
                    <a:pt x="3821" y="406"/>
                  </a:cubicBezTo>
                  <a:cubicBezTo>
                    <a:pt x="3532" y="319"/>
                    <a:pt x="3156" y="175"/>
                    <a:pt x="2519" y="146"/>
                  </a:cubicBezTo>
                  <a:cubicBezTo>
                    <a:pt x="2432" y="146"/>
                    <a:pt x="2374" y="146"/>
                    <a:pt x="2316" y="117"/>
                  </a:cubicBezTo>
                  <a:cubicBezTo>
                    <a:pt x="2287" y="319"/>
                    <a:pt x="2200" y="464"/>
                    <a:pt x="1998" y="609"/>
                  </a:cubicBezTo>
                  <a:cubicBezTo>
                    <a:pt x="1737" y="811"/>
                    <a:pt x="1737" y="898"/>
                    <a:pt x="1737" y="1390"/>
                  </a:cubicBezTo>
                  <a:cubicBezTo>
                    <a:pt x="1708" y="1795"/>
                    <a:pt x="1679" y="2403"/>
                    <a:pt x="1448" y="3387"/>
                  </a:cubicBezTo>
                  <a:lnTo>
                    <a:pt x="1274" y="4111"/>
                  </a:lnTo>
                  <a:cubicBezTo>
                    <a:pt x="1130" y="4661"/>
                    <a:pt x="1130" y="4661"/>
                    <a:pt x="1130" y="4776"/>
                  </a:cubicBezTo>
                  <a:cubicBezTo>
                    <a:pt x="1101" y="4921"/>
                    <a:pt x="1072" y="5153"/>
                    <a:pt x="956" y="5876"/>
                  </a:cubicBezTo>
                  <a:cubicBezTo>
                    <a:pt x="782" y="6744"/>
                    <a:pt x="811" y="6976"/>
                    <a:pt x="811" y="7005"/>
                  </a:cubicBezTo>
                  <a:cubicBezTo>
                    <a:pt x="898" y="7150"/>
                    <a:pt x="956" y="7294"/>
                    <a:pt x="956" y="7642"/>
                  </a:cubicBezTo>
                  <a:cubicBezTo>
                    <a:pt x="956" y="8163"/>
                    <a:pt x="869" y="8365"/>
                    <a:pt x="666" y="8770"/>
                  </a:cubicBezTo>
                  <a:cubicBezTo>
                    <a:pt x="551" y="9031"/>
                    <a:pt x="406" y="9378"/>
                    <a:pt x="174" y="9986"/>
                  </a:cubicBezTo>
                  <a:lnTo>
                    <a:pt x="117" y="10102"/>
                  </a:lnTo>
                  <a:cubicBezTo>
                    <a:pt x="88" y="10247"/>
                    <a:pt x="30" y="10362"/>
                    <a:pt x="1" y="10478"/>
                  </a:cubicBezTo>
                  <a:cubicBezTo>
                    <a:pt x="30" y="10507"/>
                    <a:pt x="59" y="10536"/>
                    <a:pt x="88" y="10594"/>
                  </a:cubicBezTo>
                  <a:cubicBezTo>
                    <a:pt x="232" y="10739"/>
                    <a:pt x="348" y="10854"/>
                    <a:pt x="435" y="10970"/>
                  </a:cubicBezTo>
                  <a:cubicBezTo>
                    <a:pt x="580" y="11173"/>
                    <a:pt x="666" y="11317"/>
                    <a:pt x="782" y="11520"/>
                  </a:cubicBezTo>
                  <a:cubicBezTo>
                    <a:pt x="869" y="11636"/>
                    <a:pt x="956" y="11752"/>
                    <a:pt x="1072" y="11925"/>
                  </a:cubicBezTo>
                  <a:cubicBezTo>
                    <a:pt x="1361" y="12359"/>
                    <a:pt x="1390" y="12533"/>
                    <a:pt x="1419" y="12880"/>
                  </a:cubicBezTo>
                  <a:cubicBezTo>
                    <a:pt x="1448" y="13054"/>
                    <a:pt x="1477" y="13257"/>
                    <a:pt x="1564" y="13604"/>
                  </a:cubicBezTo>
                  <a:cubicBezTo>
                    <a:pt x="1622" y="13864"/>
                    <a:pt x="1651" y="14038"/>
                    <a:pt x="1679" y="14183"/>
                  </a:cubicBezTo>
                  <a:cubicBezTo>
                    <a:pt x="1737" y="14472"/>
                    <a:pt x="1766" y="14559"/>
                    <a:pt x="1998" y="15311"/>
                  </a:cubicBezTo>
                  <a:cubicBezTo>
                    <a:pt x="2027" y="15427"/>
                    <a:pt x="2056" y="15543"/>
                    <a:pt x="2085" y="15688"/>
                  </a:cubicBezTo>
                  <a:cubicBezTo>
                    <a:pt x="2345" y="16614"/>
                    <a:pt x="2432" y="16759"/>
                    <a:pt x="2606" y="17048"/>
                  </a:cubicBezTo>
                  <a:cubicBezTo>
                    <a:pt x="2692" y="17193"/>
                    <a:pt x="2808" y="17424"/>
                    <a:pt x="2982" y="17829"/>
                  </a:cubicBezTo>
                  <a:cubicBezTo>
                    <a:pt x="3127" y="18177"/>
                    <a:pt x="3271" y="18379"/>
                    <a:pt x="3387" y="18466"/>
                  </a:cubicBezTo>
                  <a:cubicBezTo>
                    <a:pt x="3387" y="18032"/>
                    <a:pt x="3474" y="17251"/>
                    <a:pt x="3734" y="16296"/>
                  </a:cubicBezTo>
                  <a:cubicBezTo>
                    <a:pt x="3937" y="15485"/>
                    <a:pt x="3995" y="15369"/>
                    <a:pt x="4111" y="15196"/>
                  </a:cubicBezTo>
                  <a:cubicBezTo>
                    <a:pt x="4169" y="15109"/>
                    <a:pt x="4197" y="15022"/>
                    <a:pt x="4313" y="14704"/>
                  </a:cubicBezTo>
                  <a:cubicBezTo>
                    <a:pt x="4400" y="14472"/>
                    <a:pt x="4487" y="14183"/>
                    <a:pt x="4747" y="14183"/>
                  </a:cubicBezTo>
                  <a:cubicBezTo>
                    <a:pt x="4950" y="14183"/>
                    <a:pt x="5037" y="14414"/>
                    <a:pt x="5153" y="14675"/>
                  </a:cubicBezTo>
                  <a:cubicBezTo>
                    <a:pt x="5239" y="14935"/>
                    <a:pt x="5413" y="15369"/>
                    <a:pt x="5760" y="15861"/>
                  </a:cubicBezTo>
                  <a:cubicBezTo>
                    <a:pt x="5760" y="15746"/>
                    <a:pt x="5789" y="15659"/>
                    <a:pt x="5818" y="15572"/>
                  </a:cubicBezTo>
                  <a:cubicBezTo>
                    <a:pt x="5992" y="15225"/>
                    <a:pt x="6137" y="15138"/>
                    <a:pt x="6513" y="14906"/>
                  </a:cubicBezTo>
                  <a:cubicBezTo>
                    <a:pt x="6600" y="14877"/>
                    <a:pt x="6687" y="14791"/>
                    <a:pt x="6802" y="14733"/>
                  </a:cubicBezTo>
                  <a:cubicBezTo>
                    <a:pt x="7005" y="14588"/>
                    <a:pt x="7092" y="14530"/>
                    <a:pt x="7121" y="14501"/>
                  </a:cubicBezTo>
                  <a:cubicBezTo>
                    <a:pt x="7150" y="14414"/>
                    <a:pt x="7179" y="14327"/>
                    <a:pt x="7265" y="14183"/>
                  </a:cubicBezTo>
                  <a:cubicBezTo>
                    <a:pt x="7294" y="14125"/>
                    <a:pt x="7294" y="14125"/>
                    <a:pt x="7294" y="14125"/>
                  </a:cubicBezTo>
                  <a:cubicBezTo>
                    <a:pt x="7294" y="14125"/>
                    <a:pt x="7294" y="14096"/>
                    <a:pt x="7265" y="14067"/>
                  </a:cubicBezTo>
                  <a:cubicBezTo>
                    <a:pt x="7236" y="13980"/>
                    <a:pt x="7207" y="13864"/>
                    <a:pt x="7207" y="13691"/>
                  </a:cubicBezTo>
                  <a:cubicBezTo>
                    <a:pt x="7207" y="13401"/>
                    <a:pt x="7265" y="13257"/>
                    <a:pt x="7381" y="13054"/>
                  </a:cubicBezTo>
                  <a:cubicBezTo>
                    <a:pt x="7410" y="12996"/>
                    <a:pt x="7439" y="12909"/>
                    <a:pt x="7468" y="12822"/>
                  </a:cubicBezTo>
                  <a:cubicBezTo>
                    <a:pt x="7642" y="12417"/>
                    <a:pt x="7786" y="12330"/>
                    <a:pt x="8076" y="12215"/>
                  </a:cubicBezTo>
                  <a:cubicBezTo>
                    <a:pt x="8134" y="12215"/>
                    <a:pt x="8220" y="12157"/>
                    <a:pt x="8336" y="12128"/>
                  </a:cubicBezTo>
                  <a:cubicBezTo>
                    <a:pt x="8481" y="12041"/>
                    <a:pt x="8568" y="12012"/>
                    <a:pt x="8684" y="12012"/>
                  </a:cubicBezTo>
                  <a:cubicBezTo>
                    <a:pt x="8828" y="12012"/>
                    <a:pt x="8915" y="12128"/>
                    <a:pt x="8973" y="12186"/>
                  </a:cubicBezTo>
                  <a:cubicBezTo>
                    <a:pt x="9031" y="12244"/>
                    <a:pt x="9118" y="12359"/>
                    <a:pt x="9320" y="12475"/>
                  </a:cubicBezTo>
                  <a:cubicBezTo>
                    <a:pt x="9349" y="12359"/>
                    <a:pt x="9349" y="12273"/>
                    <a:pt x="9378" y="12157"/>
                  </a:cubicBezTo>
                  <a:cubicBezTo>
                    <a:pt x="9407" y="12099"/>
                    <a:pt x="9407" y="12041"/>
                    <a:pt x="9436" y="11983"/>
                  </a:cubicBezTo>
                  <a:cubicBezTo>
                    <a:pt x="9581" y="11462"/>
                    <a:pt x="9725" y="10941"/>
                    <a:pt x="10854" y="10073"/>
                  </a:cubicBezTo>
                  <a:cubicBezTo>
                    <a:pt x="11317" y="9726"/>
                    <a:pt x="11491" y="9581"/>
                    <a:pt x="11578" y="9552"/>
                  </a:cubicBezTo>
                  <a:lnTo>
                    <a:pt x="11665" y="9436"/>
                  </a:lnTo>
                  <a:cubicBezTo>
                    <a:pt x="11925" y="9234"/>
                    <a:pt x="11925" y="9176"/>
                    <a:pt x="11954" y="9031"/>
                  </a:cubicBezTo>
                  <a:cubicBezTo>
                    <a:pt x="11954" y="8944"/>
                    <a:pt x="11983" y="8857"/>
                    <a:pt x="12012" y="8770"/>
                  </a:cubicBezTo>
                  <a:cubicBezTo>
                    <a:pt x="12012" y="8684"/>
                    <a:pt x="11867" y="8336"/>
                    <a:pt x="11694" y="8018"/>
                  </a:cubicBezTo>
                  <a:lnTo>
                    <a:pt x="11549" y="8018"/>
                  </a:lnTo>
                  <a:cubicBezTo>
                    <a:pt x="11491" y="8018"/>
                    <a:pt x="11346" y="8018"/>
                    <a:pt x="10941" y="8134"/>
                  </a:cubicBezTo>
                  <a:cubicBezTo>
                    <a:pt x="10565" y="8249"/>
                    <a:pt x="10420" y="8307"/>
                    <a:pt x="10391" y="8336"/>
                  </a:cubicBezTo>
                  <a:lnTo>
                    <a:pt x="8973" y="9060"/>
                  </a:lnTo>
                  <a:lnTo>
                    <a:pt x="10015" y="7873"/>
                  </a:lnTo>
                  <a:cubicBezTo>
                    <a:pt x="9928" y="7671"/>
                    <a:pt x="9899" y="7468"/>
                    <a:pt x="9899" y="7265"/>
                  </a:cubicBezTo>
                  <a:cubicBezTo>
                    <a:pt x="9899" y="7034"/>
                    <a:pt x="9899" y="6716"/>
                    <a:pt x="9783" y="6166"/>
                  </a:cubicBezTo>
                  <a:cubicBezTo>
                    <a:pt x="9668" y="6310"/>
                    <a:pt x="9494" y="6426"/>
                    <a:pt x="9262" y="6426"/>
                  </a:cubicBezTo>
                  <a:cubicBezTo>
                    <a:pt x="9205" y="6426"/>
                    <a:pt x="9118" y="6426"/>
                    <a:pt x="9060" y="6397"/>
                  </a:cubicBezTo>
                  <a:cubicBezTo>
                    <a:pt x="8684" y="6281"/>
                    <a:pt x="8597" y="6224"/>
                    <a:pt x="8452" y="6108"/>
                  </a:cubicBezTo>
                  <a:cubicBezTo>
                    <a:pt x="8336" y="6021"/>
                    <a:pt x="8220" y="5934"/>
                    <a:pt x="7873" y="5731"/>
                  </a:cubicBezTo>
                  <a:cubicBezTo>
                    <a:pt x="7439" y="5500"/>
                    <a:pt x="7236" y="5384"/>
                    <a:pt x="7207" y="4979"/>
                  </a:cubicBezTo>
                  <a:cubicBezTo>
                    <a:pt x="7207" y="4950"/>
                    <a:pt x="7207" y="4863"/>
                    <a:pt x="7092" y="4690"/>
                  </a:cubicBezTo>
                  <a:cubicBezTo>
                    <a:pt x="6629" y="4082"/>
                    <a:pt x="6629" y="3590"/>
                    <a:pt x="6571" y="2721"/>
                  </a:cubicBezTo>
                  <a:cubicBezTo>
                    <a:pt x="6571" y="2548"/>
                    <a:pt x="6571" y="2316"/>
                    <a:pt x="6542" y="2056"/>
                  </a:cubicBezTo>
                  <a:cubicBezTo>
                    <a:pt x="6513" y="1737"/>
                    <a:pt x="6513" y="1506"/>
                    <a:pt x="6484" y="1361"/>
                  </a:cubicBezTo>
                  <a:cubicBezTo>
                    <a:pt x="6484" y="985"/>
                    <a:pt x="6484" y="985"/>
                    <a:pt x="6397" y="869"/>
                  </a:cubicBezTo>
                  <a:cubicBezTo>
                    <a:pt x="6368" y="811"/>
                    <a:pt x="6368" y="782"/>
                    <a:pt x="6310" y="724"/>
                  </a:cubicBezTo>
                  <a:cubicBezTo>
                    <a:pt x="6223" y="493"/>
                    <a:pt x="6021" y="406"/>
                    <a:pt x="5702" y="290"/>
                  </a:cubicBezTo>
                  <a:cubicBezTo>
                    <a:pt x="5558" y="232"/>
                    <a:pt x="5355" y="175"/>
                    <a:pt x="5182" y="88"/>
                  </a:cubicBezTo>
                  <a:cubicBezTo>
                    <a:pt x="5153" y="59"/>
                    <a:pt x="5095" y="30"/>
                    <a:pt x="5066" y="30"/>
                  </a:cubicBezTo>
                  <a:cubicBezTo>
                    <a:pt x="5037" y="1"/>
                    <a:pt x="4979" y="1"/>
                    <a:pt x="49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6"/>
            <p:cNvSpPr/>
            <p:nvPr/>
          </p:nvSpPr>
          <p:spPr>
            <a:xfrm>
              <a:off x="7794103" y="2236825"/>
              <a:ext cx="24" cy="8422"/>
            </a:xfrm>
            <a:custGeom>
              <a:rect b="b" l="l" r="r" t="t"/>
              <a:pathLst>
                <a:path extrusionOk="0" h="348" w="1">
                  <a:moveTo>
                    <a:pt x="1" y="0"/>
                  </a:moveTo>
                  <a:lnTo>
                    <a:pt x="1" y="0"/>
                  </a:lnTo>
                  <a:lnTo>
                    <a:pt x="1" y="347"/>
                  </a:lnTo>
                  <a:lnTo>
                    <a:pt x="1" y="34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6"/>
            <p:cNvSpPr/>
            <p:nvPr/>
          </p:nvSpPr>
          <p:spPr>
            <a:xfrm>
              <a:off x="7816512" y="1601551"/>
              <a:ext cx="607299" cy="509216"/>
            </a:xfrm>
            <a:custGeom>
              <a:rect b="b" l="l" r="r" t="t"/>
              <a:pathLst>
                <a:path extrusionOk="0" h="21042" w="25095">
                  <a:moveTo>
                    <a:pt x="21679" y="0"/>
                  </a:moveTo>
                  <a:cubicBezTo>
                    <a:pt x="21505" y="232"/>
                    <a:pt x="21332" y="347"/>
                    <a:pt x="21216" y="434"/>
                  </a:cubicBezTo>
                  <a:cubicBezTo>
                    <a:pt x="21187" y="463"/>
                    <a:pt x="21129" y="492"/>
                    <a:pt x="21100" y="521"/>
                  </a:cubicBezTo>
                  <a:cubicBezTo>
                    <a:pt x="21100" y="550"/>
                    <a:pt x="21071" y="666"/>
                    <a:pt x="21216" y="1245"/>
                  </a:cubicBezTo>
                  <a:cubicBezTo>
                    <a:pt x="21332" y="1795"/>
                    <a:pt x="21447" y="2084"/>
                    <a:pt x="21563" y="2316"/>
                  </a:cubicBezTo>
                  <a:cubicBezTo>
                    <a:pt x="21737" y="2779"/>
                    <a:pt x="21824" y="3039"/>
                    <a:pt x="21737" y="3907"/>
                  </a:cubicBezTo>
                  <a:cubicBezTo>
                    <a:pt x="21679" y="4631"/>
                    <a:pt x="21563" y="5065"/>
                    <a:pt x="21447" y="5355"/>
                  </a:cubicBezTo>
                  <a:lnTo>
                    <a:pt x="21476" y="5355"/>
                  </a:lnTo>
                  <a:lnTo>
                    <a:pt x="21563" y="5586"/>
                  </a:lnTo>
                  <a:cubicBezTo>
                    <a:pt x="21621" y="5904"/>
                    <a:pt x="21476" y="6049"/>
                    <a:pt x="20724" y="6686"/>
                  </a:cubicBezTo>
                  <a:cubicBezTo>
                    <a:pt x="20145" y="7178"/>
                    <a:pt x="19827" y="7496"/>
                    <a:pt x="19624" y="7728"/>
                  </a:cubicBezTo>
                  <a:cubicBezTo>
                    <a:pt x="19335" y="8017"/>
                    <a:pt x="19190" y="8162"/>
                    <a:pt x="18929" y="8162"/>
                  </a:cubicBezTo>
                  <a:cubicBezTo>
                    <a:pt x="18871" y="8162"/>
                    <a:pt x="18814" y="8162"/>
                    <a:pt x="18727" y="8133"/>
                  </a:cubicBezTo>
                  <a:cubicBezTo>
                    <a:pt x="18553" y="8104"/>
                    <a:pt x="18437" y="8017"/>
                    <a:pt x="18351" y="7844"/>
                  </a:cubicBezTo>
                  <a:cubicBezTo>
                    <a:pt x="18293" y="7873"/>
                    <a:pt x="18235" y="7901"/>
                    <a:pt x="18148" y="7959"/>
                  </a:cubicBezTo>
                  <a:cubicBezTo>
                    <a:pt x="17830" y="8104"/>
                    <a:pt x="17656" y="8307"/>
                    <a:pt x="17511" y="8480"/>
                  </a:cubicBezTo>
                  <a:cubicBezTo>
                    <a:pt x="17338" y="8683"/>
                    <a:pt x="17164" y="8914"/>
                    <a:pt x="16846" y="8914"/>
                  </a:cubicBezTo>
                  <a:cubicBezTo>
                    <a:pt x="16730" y="8914"/>
                    <a:pt x="16614" y="8886"/>
                    <a:pt x="16469" y="8828"/>
                  </a:cubicBezTo>
                  <a:cubicBezTo>
                    <a:pt x="16209" y="8741"/>
                    <a:pt x="16064" y="8712"/>
                    <a:pt x="15977" y="8683"/>
                  </a:cubicBezTo>
                  <a:cubicBezTo>
                    <a:pt x="15775" y="8625"/>
                    <a:pt x="15688" y="8596"/>
                    <a:pt x="15398" y="8365"/>
                  </a:cubicBezTo>
                  <a:cubicBezTo>
                    <a:pt x="15312" y="8249"/>
                    <a:pt x="15167" y="8075"/>
                    <a:pt x="15196" y="7815"/>
                  </a:cubicBezTo>
                  <a:cubicBezTo>
                    <a:pt x="15080" y="7815"/>
                    <a:pt x="14935" y="7844"/>
                    <a:pt x="14733" y="7873"/>
                  </a:cubicBezTo>
                  <a:cubicBezTo>
                    <a:pt x="14009" y="7988"/>
                    <a:pt x="13633" y="8162"/>
                    <a:pt x="13372" y="8307"/>
                  </a:cubicBezTo>
                  <a:cubicBezTo>
                    <a:pt x="13199" y="8379"/>
                    <a:pt x="13054" y="8430"/>
                    <a:pt x="12917" y="8430"/>
                  </a:cubicBezTo>
                  <a:cubicBezTo>
                    <a:pt x="12779" y="8430"/>
                    <a:pt x="12649" y="8379"/>
                    <a:pt x="12504" y="8249"/>
                  </a:cubicBezTo>
                  <a:cubicBezTo>
                    <a:pt x="12302" y="8075"/>
                    <a:pt x="12215" y="7901"/>
                    <a:pt x="12244" y="7670"/>
                  </a:cubicBezTo>
                  <a:cubicBezTo>
                    <a:pt x="12186" y="7612"/>
                    <a:pt x="12041" y="7467"/>
                    <a:pt x="11665" y="7236"/>
                  </a:cubicBezTo>
                  <a:cubicBezTo>
                    <a:pt x="10797" y="6715"/>
                    <a:pt x="10536" y="6454"/>
                    <a:pt x="10304" y="6194"/>
                  </a:cubicBezTo>
                  <a:cubicBezTo>
                    <a:pt x="10218" y="6107"/>
                    <a:pt x="10102" y="5991"/>
                    <a:pt x="9957" y="5875"/>
                  </a:cubicBezTo>
                  <a:cubicBezTo>
                    <a:pt x="9928" y="5847"/>
                    <a:pt x="9928" y="5847"/>
                    <a:pt x="9899" y="5847"/>
                  </a:cubicBezTo>
                  <a:cubicBezTo>
                    <a:pt x="9870" y="5847"/>
                    <a:pt x="9812" y="5904"/>
                    <a:pt x="9784" y="5933"/>
                  </a:cubicBezTo>
                  <a:cubicBezTo>
                    <a:pt x="9697" y="5991"/>
                    <a:pt x="9610" y="6078"/>
                    <a:pt x="9494" y="6078"/>
                  </a:cubicBezTo>
                  <a:cubicBezTo>
                    <a:pt x="9147" y="6078"/>
                    <a:pt x="9118" y="5557"/>
                    <a:pt x="9118" y="5123"/>
                  </a:cubicBezTo>
                  <a:cubicBezTo>
                    <a:pt x="9089" y="4457"/>
                    <a:pt x="9147" y="3878"/>
                    <a:pt x="9176" y="3386"/>
                  </a:cubicBezTo>
                  <a:cubicBezTo>
                    <a:pt x="9205" y="3097"/>
                    <a:pt x="9234" y="2750"/>
                    <a:pt x="9205" y="2634"/>
                  </a:cubicBezTo>
                  <a:cubicBezTo>
                    <a:pt x="9118" y="2489"/>
                    <a:pt x="9089" y="2287"/>
                    <a:pt x="9060" y="2084"/>
                  </a:cubicBezTo>
                  <a:cubicBezTo>
                    <a:pt x="9031" y="2142"/>
                    <a:pt x="8973" y="2229"/>
                    <a:pt x="8915" y="2316"/>
                  </a:cubicBezTo>
                  <a:cubicBezTo>
                    <a:pt x="8684" y="2808"/>
                    <a:pt x="8568" y="3329"/>
                    <a:pt x="8510" y="3763"/>
                  </a:cubicBezTo>
                  <a:cubicBezTo>
                    <a:pt x="8423" y="4226"/>
                    <a:pt x="8336" y="4718"/>
                    <a:pt x="7931" y="4718"/>
                  </a:cubicBezTo>
                  <a:cubicBezTo>
                    <a:pt x="7758" y="4718"/>
                    <a:pt x="7555" y="4573"/>
                    <a:pt x="7294" y="4284"/>
                  </a:cubicBezTo>
                  <a:cubicBezTo>
                    <a:pt x="6802" y="3792"/>
                    <a:pt x="6629" y="3386"/>
                    <a:pt x="6513" y="3068"/>
                  </a:cubicBezTo>
                  <a:cubicBezTo>
                    <a:pt x="6397" y="2808"/>
                    <a:pt x="6339" y="2692"/>
                    <a:pt x="6079" y="2634"/>
                  </a:cubicBezTo>
                  <a:cubicBezTo>
                    <a:pt x="5963" y="2721"/>
                    <a:pt x="5847" y="2808"/>
                    <a:pt x="5732" y="2923"/>
                  </a:cubicBezTo>
                  <a:cubicBezTo>
                    <a:pt x="4834" y="3734"/>
                    <a:pt x="4661" y="3792"/>
                    <a:pt x="4516" y="3792"/>
                  </a:cubicBezTo>
                  <a:cubicBezTo>
                    <a:pt x="4487" y="3792"/>
                    <a:pt x="4313" y="3792"/>
                    <a:pt x="4256" y="3589"/>
                  </a:cubicBezTo>
                  <a:cubicBezTo>
                    <a:pt x="4198" y="3618"/>
                    <a:pt x="4111" y="3647"/>
                    <a:pt x="3995" y="3705"/>
                  </a:cubicBezTo>
                  <a:cubicBezTo>
                    <a:pt x="3445" y="3994"/>
                    <a:pt x="3300" y="4081"/>
                    <a:pt x="3243" y="4110"/>
                  </a:cubicBezTo>
                  <a:cubicBezTo>
                    <a:pt x="3185" y="4139"/>
                    <a:pt x="3156" y="4168"/>
                    <a:pt x="3098" y="4168"/>
                  </a:cubicBezTo>
                  <a:cubicBezTo>
                    <a:pt x="3069" y="4168"/>
                    <a:pt x="2982" y="4197"/>
                    <a:pt x="2779" y="4255"/>
                  </a:cubicBezTo>
                  <a:cubicBezTo>
                    <a:pt x="2085" y="4457"/>
                    <a:pt x="1911" y="4544"/>
                    <a:pt x="1072" y="5007"/>
                  </a:cubicBezTo>
                  <a:lnTo>
                    <a:pt x="985" y="5094"/>
                  </a:lnTo>
                  <a:cubicBezTo>
                    <a:pt x="840" y="5152"/>
                    <a:pt x="753" y="5210"/>
                    <a:pt x="667" y="5239"/>
                  </a:cubicBezTo>
                  <a:cubicBezTo>
                    <a:pt x="638" y="5383"/>
                    <a:pt x="522" y="5557"/>
                    <a:pt x="261" y="5789"/>
                  </a:cubicBezTo>
                  <a:cubicBezTo>
                    <a:pt x="1" y="6049"/>
                    <a:pt x="30" y="6136"/>
                    <a:pt x="204" y="6483"/>
                  </a:cubicBezTo>
                  <a:cubicBezTo>
                    <a:pt x="261" y="6628"/>
                    <a:pt x="348" y="6802"/>
                    <a:pt x="377" y="7033"/>
                  </a:cubicBezTo>
                  <a:cubicBezTo>
                    <a:pt x="407" y="7028"/>
                    <a:pt x="438" y="7026"/>
                    <a:pt x="471" y="7026"/>
                  </a:cubicBezTo>
                  <a:cubicBezTo>
                    <a:pt x="629" y="7026"/>
                    <a:pt x="817" y="7082"/>
                    <a:pt x="985" y="7178"/>
                  </a:cubicBezTo>
                  <a:cubicBezTo>
                    <a:pt x="1101" y="7265"/>
                    <a:pt x="1274" y="7323"/>
                    <a:pt x="1419" y="7352"/>
                  </a:cubicBezTo>
                  <a:cubicBezTo>
                    <a:pt x="1766" y="7496"/>
                    <a:pt x="2114" y="7612"/>
                    <a:pt x="2316" y="8046"/>
                  </a:cubicBezTo>
                  <a:cubicBezTo>
                    <a:pt x="2345" y="8104"/>
                    <a:pt x="2374" y="8162"/>
                    <a:pt x="2403" y="8191"/>
                  </a:cubicBezTo>
                  <a:cubicBezTo>
                    <a:pt x="2577" y="8480"/>
                    <a:pt x="2577" y="8538"/>
                    <a:pt x="2577" y="9030"/>
                  </a:cubicBezTo>
                  <a:cubicBezTo>
                    <a:pt x="2606" y="9204"/>
                    <a:pt x="2606" y="9406"/>
                    <a:pt x="2635" y="9725"/>
                  </a:cubicBezTo>
                  <a:cubicBezTo>
                    <a:pt x="2635" y="9985"/>
                    <a:pt x="2664" y="10217"/>
                    <a:pt x="2664" y="10419"/>
                  </a:cubicBezTo>
                  <a:cubicBezTo>
                    <a:pt x="2693" y="11230"/>
                    <a:pt x="2722" y="11519"/>
                    <a:pt x="3040" y="11953"/>
                  </a:cubicBezTo>
                  <a:cubicBezTo>
                    <a:pt x="3271" y="12272"/>
                    <a:pt x="3300" y="12474"/>
                    <a:pt x="3300" y="12648"/>
                  </a:cubicBezTo>
                  <a:cubicBezTo>
                    <a:pt x="3358" y="12677"/>
                    <a:pt x="3445" y="12735"/>
                    <a:pt x="3619" y="12822"/>
                  </a:cubicBezTo>
                  <a:cubicBezTo>
                    <a:pt x="3735" y="12880"/>
                    <a:pt x="3792" y="12937"/>
                    <a:pt x="3879" y="12966"/>
                  </a:cubicBezTo>
                  <a:cubicBezTo>
                    <a:pt x="4082" y="13082"/>
                    <a:pt x="4198" y="13169"/>
                    <a:pt x="4284" y="13227"/>
                  </a:cubicBezTo>
                  <a:cubicBezTo>
                    <a:pt x="4371" y="13314"/>
                    <a:pt x="4429" y="13343"/>
                    <a:pt x="4748" y="13458"/>
                  </a:cubicBezTo>
                  <a:cubicBezTo>
                    <a:pt x="4772" y="13471"/>
                    <a:pt x="4793" y="13476"/>
                    <a:pt x="4813" y="13476"/>
                  </a:cubicBezTo>
                  <a:cubicBezTo>
                    <a:pt x="4890" y="13476"/>
                    <a:pt x="4945" y="13393"/>
                    <a:pt x="5037" y="13256"/>
                  </a:cubicBezTo>
                  <a:cubicBezTo>
                    <a:pt x="5124" y="13140"/>
                    <a:pt x="5211" y="12995"/>
                    <a:pt x="5384" y="12995"/>
                  </a:cubicBezTo>
                  <a:cubicBezTo>
                    <a:pt x="5674" y="12995"/>
                    <a:pt x="5761" y="13401"/>
                    <a:pt x="5847" y="13690"/>
                  </a:cubicBezTo>
                  <a:cubicBezTo>
                    <a:pt x="5992" y="14327"/>
                    <a:pt x="5992" y="14703"/>
                    <a:pt x="5992" y="14963"/>
                  </a:cubicBezTo>
                  <a:cubicBezTo>
                    <a:pt x="5992" y="15195"/>
                    <a:pt x="6021" y="15224"/>
                    <a:pt x="6050" y="15282"/>
                  </a:cubicBezTo>
                  <a:cubicBezTo>
                    <a:pt x="6137" y="15253"/>
                    <a:pt x="6253" y="15224"/>
                    <a:pt x="6368" y="15195"/>
                  </a:cubicBezTo>
                  <a:cubicBezTo>
                    <a:pt x="6779" y="15072"/>
                    <a:pt x="6971" y="15036"/>
                    <a:pt x="7090" y="15036"/>
                  </a:cubicBezTo>
                  <a:cubicBezTo>
                    <a:pt x="7138" y="15036"/>
                    <a:pt x="7174" y="15042"/>
                    <a:pt x="7208" y="15050"/>
                  </a:cubicBezTo>
                  <a:lnTo>
                    <a:pt x="7323" y="15050"/>
                  </a:lnTo>
                  <a:cubicBezTo>
                    <a:pt x="7439" y="15021"/>
                    <a:pt x="7642" y="14935"/>
                    <a:pt x="7989" y="14819"/>
                  </a:cubicBezTo>
                  <a:cubicBezTo>
                    <a:pt x="8221" y="14703"/>
                    <a:pt x="8423" y="14674"/>
                    <a:pt x="8626" y="14674"/>
                  </a:cubicBezTo>
                  <a:cubicBezTo>
                    <a:pt x="8828" y="14674"/>
                    <a:pt x="8973" y="14732"/>
                    <a:pt x="9060" y="14790"/>
                  </a:cubicBezTo>
                  <a:lnTo>
                    <a:pt x="9089" y="14790"/>
                  </a:lnTo>
                  <a:cubicBezTo>
                    <a:pt x="9118" y="14732"/>
                    <a:pt x="9205" y="14616"/>
                    <a:pt x="9378" y="14298"/>
                  </a:cubicBezTo>
                  <a:cubicBezTo>
                    <a:pt x="9668" y="13835"/>
                    <a:pt x="9668" y="13632"/>
                    <a:pt x="9668" y="13458"/>
                  </a:cubicBezTo>
                  <a:cubicBezTo>
                    <a:pt x="9697" y="13024"/>
                    <a:pt x="9812" y="12793"/>
                    <a:pt x="10536" y="12214"/>
                  </a:cubicBezTo>
                  <a:cubicBezTo>
                    <a:pt x="11231" y="11635"/>
                    <a:pt x="11462" y="11432"/>
                    <a:pt x="11607" y="11288"/>
                  </a:cubicBezTo>
                  <a:cubicBezTo>
                    <a:pt x="11723" y="11172"/>
                    <a:pt x="11810" y="11114"/>
                    <a:pt x="12012" y="10969"/>
                  </a:cubicBezTo>
                  <a:cubicBezTo>
                    <a:pt x="12215" y="10796"/>
                    <a:pt x="12244" y="10738"/>
                    <a:pt x="12302" y="10622"/>
                  </a:cubicBezTo>
                  <a:cubicBezTo>
                    <a:pt x="12359" y="10535"/>
                    <a:pt x="12417" y="10419"/>
                    <a:pt x="12533" y="10246"/>
                  </a:cubicBezTo>
                  <a:cubicBezTo>
                    <a:pt x="12649" y="10101"/>
                    <a:pt x="12678" y="10043"/>
                    <a:pt x="12678" y="10043"/>
                  </a:cubicBezTo>
                  <a:cubicBezTo>
                    <a:pt x="12707" y="10014"/>
                    <a:pt x="12707" y="10014"/>
                    <a:pt x="12851" y="9841"/>
                  </a:cubicBezTo>
                  <a:cubicBezTo>
                    <a:pt x="12851" y="9812"/>
                    <a:pt x="12851" y="9754"/>
                    <a:pt x="12823" y="9638"/>
                  </a:cubicBezTo>
                  <a:cubicBezTo>
                    <a:pt x="12794" y="9551"/>
                    <a:pt x="12765" y="9378"/>
                    <a:pt x="12823" y="9262"/>
                  </a:cubicBezTo>
                  <a:lnTo>
                    <a:pt x="12909" y="9117"/>
                  </a:lnTo>
                  <a:lnTo>
                    <a:pt x="13054" y="9117"/>
                  </a:lnTo>
                  <a:cubicBezTo>
                    <a:pt x="13199" y="9117"/>
                    <a:pt x="13228" y="9146"/>
                    <a:pt x="13488" y="9522"/>
                  </a:cubicBezTo>
                  <a:cubicBezTo>
                    <a:pt x="13778" y="9927"/>
                    <a:pt x="13980" y="10217"/>
                    <a:pt x="13951" y="10593"/>
                  </a:cubicBezTo>
                  <a:cubicBezTo>
                    <a:pt x="13951" y="10622"/>
                    <a:pt x="13951" y="10680"/>
                    <a:pt x="13922" y="10738"/>
                  </a:cubicBezTo>
                  <a:cubicBezTo>
                    <a:pt x="14096" y="10709"/>
                    <a:pt x="14299" y="10709"/>
                    <a:pt x="14588" y="10709"/>
                  </a:cubicBezTo>
                  <a:cubicBezTo>
                    <a:pt x="15167" y="10709"/>
                    <a:pt x="15427" y="10622"/>
                    <a:pt x="15543" y="10593"/>
                  </a:cubicBezTo>
                  <a:cubicBezTo>
                    <a:pt x="15601" y="10564"/>
                    <a:pt x="15630" y="10564"/>
                    <a:pt x="15688" y="10564"/>
                  </a:cubicBezTo>
                  <a:cubicBezTo>
                    <a:pt x="15890" y="10564"/>
                    <a:pt x="15977" y="10709"/>
                    <a:pt x="16035" y="10854"/>
                  </a:cubicBezTo>
                  <a:cubicBezTo>
                    <a:pt x="16064" y="10883"/>
                    <a:pt x="16122" y="10969"/>
                    <a:pt x="16151" y="10998"/>
                  </a:cubicBezTo>
                  <a:cubicBezTo>
                    <a:pt x="16296" y="11172"/>
                    <a:pt x="16498" y="11404"/>
                    <a:pt x="16440" y="11722"/>
                  </a:cubicBezTo>
                  <a:cubicBezTo>
                    <a:pt x="16382" y="12098"/>
                    <a:pt x="16035" y="12243"/>
                    <a:pt x="15659" y="12359"/>
                  </a:cubicBezTo>
                  <a:cubicBezTo>
                    <a:pt x="15196" y="12474"/>
                    <a:pt x="15022" y="12503"/>
                    <a:pt x="14935" y="12503"/>
                  </a:cubicBezTo>
                  <a:cubicBezTo>
                    <a:pt x="14820" y="12503"/>
                    <a:pt x="14791" y="12532"/>
                    <a:pt x="14212" y="12822"/>
                  </a:cubicBezTo>
                  <a:cubicBezTo>
                    <a:pt x="13807" y="13024"/>
                    <a:pt x="13546" y="13053"/>
                    <a:pt x="13372" y="13111"/>
                  </a:cubicBezTo>
                  <a:cubicBezTo>
                    <a:pt x="13170" y="13140"/>
                    <a:pt x="13170" y="13140"/>
                    <a:pt x="12967" y="13806"/>
                  </a:cubicBezTo>
                  <a:cubicBezTo>
                    <a:pt x="12851" y="14240"/>
                    <a:pt x="12909" y="14442"/>
                    <a:pt x="12967" y="14616"/>
                  </a:cubicBezTo>
                  <a:cubicBezTo>
                    <a:pt x="13083" y="15050"/>
                    <a:pt x="13054" y="15369"/>
                    <a:pt x="12533" y="16005"/>
                  </a:cubicBezTo>
                  <a:cubicBezTo>
                    <a:pt x="12099" y="16555"/>
                    <a:pt x="11752" y="16758"/>
                    <a:pt x="11520" y="16932"/>
                  </a:cubicBezTo>
                  <a:cubicBezTo>
                    <a:pt x="11289" y="17076"/>
                    <a:pt x="11202" y="17134"/>
                    <a:pt x="11144" y="17366"/>
                  </a:cubicBezTo>
                  <a:cubicBezTo>
                    <a:pt x="11057" y="17597"/>
                    <a:pt x="10970" y="17771"/>
                    <a:pt x="10912" y="17916"/>
                  </a:cubicBezTo>
                  <a:cubicBezTo>
                    <a:pt x="10739" y="18234"/>
                    <a:pt x="10710" y="18292"/>
                    <a:pt x="10970" y="18639"/>
                  </a:cubicBezTo>
                  <a:cubicBezTo>
                    <a:pt x="11260" y="19102"/>
                    <a:pt x="11086" y="19478"/>
                    <a:pt x="10999" y="19681"/>
                  </a:cubicBezTo>
                  <a:cubicBezTo>
                    <a:pt x="11115" y="19739"/>
                    <a:pt x="11375" y="19826"/>
                    <a:pt x="11925" y="19913"/>
                  </a:cubicBezTo>
                  <a:cubicBezTo>
                    <a:pt x="13025" y="20144"/>
                    <a:pt x="13488" y="20665"/>
                    <a:pt x="13749" y="20955"/>
                  </a:cubicBezTo>
                  <a:cubicBezTo>
                    <a:pt x="13778" y="20984"/>
                    <a:pt x="13807" y="21012"/>
                    <a:pt x="13835" y="21041"/>
                  </a:cubicBezTo>
                  <a:cubicBezTo>
                    <a:pt x="13893" y="20955"/>
                    <a:pt x="14009" y="20781"/>
                    <a:pt x="14183" y="20491"/>
                  </a:cubicBezTo>
                  <a:cubicBezTo>
                    <a:pt x="14704" y="19623"/>
                    <a:pt x="15138" y="19565"/>
                    <a:pt x="15369" y="19536"/>
                  </a:cubicBezTo>
                  <a:cubicBezTo>
                    <a:pt x="15369" y="19276"/>
                    <a:pt x="15254" y="18755"/>
                    <a:pt x="15225" y="18552"/>
                  </a:cubicBezTo>
                  <a:cubicBezTo>
                    <a:pt x="15109" y="18089"/>
                    <a:pt x="15051" y="17742"/>
                    <a:pt x="14964" y="17453"/>
                  </a:cubicBezTo>
                  <a:cubicBezTo>
                    <a:pt x="14704" y="16208"/>
                    <a:pt x="14704" y="16150"/>
                    <a:pt x="14993" y="14877"/>
                  </a:cubicBezTo>
                  <a:cubicBezTo>
                    <a:pt x="15138" y="14327"/>
                    <a:pt x="15022" y="14066"/>
                    <a:pt x="14935" y="13893"/>
                  </a:cubicBezTo>
                  <a:cubicBezTo>
                    <a:pt x="14906" y="13777"/>
                    <a:pt x="14820" y="13603"/>
                    <a:pt x="14906" y="13401"/>
                  </a:cubicBezTo>
                  <a:cubicBezTo>
                    <a:pt x="15022" y="13169"/>
                    <a:pt x="15167" y="13169"/>
                    <a:pt x="15775" y="13082"/>
                  </a:cubicBezTo>
                  <a:cubicBezTo>
                    <a:pt x="15890" y="13082"/>
                    <a:pt x="15977" y="13053"/>
                    <a:pt x="16035" y="13053"/>
                  </a:cubicBezTo>
                  <a:cubicBezTo>
                    <a:pt x="16209" y="13053"/>
                    <a:pt x="16411" y="13082"/>
                    <a:pt x="16556" y="13256"/>
                  </a:cubicBezTo>
                  <a:cubicBezTo>
                    <a:pt x="16585" y="13285"/>
                    <a:pt x="16614" y="13314"/>
                    <a:pt x="16614" y="13343"/>
                  </a:cubicBezTo>
                  <a:cubicBezTo>
                    <a:pt x="16846" y="13227"/>
                    <a:pt x="17193" y="12995"/>
                    <a:pt x="17366" y="12909"/>
                  </a:cubicBezTo>
                  <a:cubicBezTo>
                    <a:pt x="18322" y="12330"/>
                    <a:pt x="18698" y="12243"/>
                    <a:pt x="18929" y="12214"/>
                  </a:cubicBezTo>
                  <a:cubicBezTo>
                    <a:pt x="19103" y="12185"/>
                    <a:pt x="19132" y="12185"/>
                    <a:pt x="19653" y="11548"/>
                  </a:cubicBezTo>
                  <a:cubicBezTo>
                    <a:pt x="20145" y="10969"/>
                    <a:pt x="20434" y="10738"/>
                    <a:pt x="20608" y="10593"/>
                  </a:cubicBezTo>
                  <a:cubicBezTo>
                    <a:pt x="20782" y="10419"/>
                    <a:pt x="20782" y="10419"/>
                    <a:pt x="20869" y="10101"/>
                  </a:cubicBezTo>
                  <a:cubicBezTo>
                    <a:pt x="20869" y="10043"/>
                    <a:pt x="20869" y="10014"/>
                    <a:pt x="20869" y="10014"/>
                  </a:cubicBezTo>
                  <a:cubicBezTo>
                    <a:pt x="20869" y="9985"/>
                    <a:pt x="20811" y="9956"/>
                    <a:pt x="20811" y="9927"/>
                  </a:cubicBezTo>
                  <a:cubicBezTo>
                    <a:pt x="20724" y="9899"/>
                    <a:pt x="20579" y="9783"/>
                    <a:pt x="20579" y="9551"/>
                  </a:cubicBezTo>
                  <a:cubicBezTo>
                    <a:pt x="20579" y="9233"/>
                    <a:pt x="20811" y="9117"/>
                    <a:pt x="21332" y="8857"/>
                  </a:cubicBezTo>
                  <a:cubicBezTo>
                    <a:pt x="21882" y="8538"/>
                    <a:pt x="22171" y="8509"/>
                    <a:pt x="22316" y="8509"/>
                  </a:cubicBezTo>
                  <a:cubicBezTo>
                    <a:pt x="22345" y="8480"/>
                    <a:pt x="22374" y="8422"/>
                    <a:pt x="22374" y="8365"/>
                  </a:cubicBezTo>
                  <a:cubicBezTo>
                    <a:pt x="22374" y="8336"/>
                    <a:pt x="22374" y="8336"/>
                    <a:pt x="22374" y="8307"/>
                  </a:cubicBezTo>
                  <a:cubicBezTo>
                    <a:pt x="22287" y="8075"/>
                    <a:pt x="22345" y="7901"/>
                    <a:pt x="22808" y="7178"/>
                  </a:cubicBezTo>
                  <a:cubicBezTo>
                    <a:pt x="23213" y="6483"/>
                    <a:pt x="23444" y="6310"/>
                    <a:pt x="23589" y="6223"/>
                  </a:cubicBezTo>
                  <a:cubicBezTo>
                    <a:pt x="23589" y="6223"/>
                    <a:pt x="23618" y="6194"/>
                    <a:pt x="23618" y="6194"/>
                  </a:cubicBezTo>
                  <a:cubicBezTo>
                    <a:pt x="23647" y="6165"/>
                    <a:pt x="23676" y="5962"/>
                    <a:pt x="23734" y="5615"/>
                  </a:cubicBezTo>
                  <a:cubicBezTo>
                    <a:pt x="23850" y="4689"/>
                    <a:pt x="24052" y="4342"/>
                    <a:pt x="24284" y="3936"/>
                  </a:cubicBezTo>
                  <a:cubicBezTo>
                    <a:pt x="24428" y="3705"/>
                    <a:pt x="24544" y="3473"/>
                    <a:pt x="24689" y="3097"/>
                  </a:cubicBezTo>
                  <a:cubicBezTo>
                    <a:pt x="24805" y="2779"/>
                    <a:pt x="24949" y="2489"/>
                    <a:pt x="25094" y="2229"/>
                  </a:cubicBezTo>
                  <a:lnTo>
                    <a:pt x="25065" y="2229"/>
                  </a:lnTo>
                  <a:cubicBezTo>
                    <a:pt x="24515" y="2518"/>
                    <a:pt x="24313" y="2894"/>
                    <a:pt x="24168" y="3155"/>
                  </a:cubicBezTo>
                  <a:cubicBezTo>
                    <a:pt x="24052" y="3357"/>
                    <a:pt x="23908" y="3560"/>
                    <a:pt x="23676" y="3560"/>
                  </a:cubicBezTo>
                  <a:cubicBezTo>
                    <a:pt x="23473" y="3560"/>
                    <a:pt x="23300" y="3415"/>
                    <a:pt x="23097" y="3213"/>
                  </a:cubicBezTo>
                  <a:cubicBezTo>
                    <a:pt x="22489" y="2576"/>
                    <a:pt x="22374" y="2287"/>
                    <a:pt x="22171" y="1679"/>
                  </a:cubicBezTo>
                  <a:cubicBezTo>
                    <a:pt x="22113" y="1476"/>
                    <a:pt x="22026" y="1245"/>
                    <a:pt x="21882" y="926"/>
                  </a:cubicBezTo>
                  <a:cubicBezTo>
                    <a:pt x="21766" y="579"/>
                    <a:pt x="21708" y="290"/>
                    <a:pt x="216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6"/>
            <p:cNvSpPr/>
            <p:nvPr/>
          </p:nvSpPr>
          <p:spPr>
            <a:xfrm>
              <a:off x="7388584" y="2704684"/>
              <a:ext cx="220631" cy="233264"/>
            </a:xfrm>
            <a:custGeom>
              <a:rect b="b" l="l" r="r" t="t"/>
              <a:pathLst>
                <a:path extrusionOk="0" h="9639" w="9117">
                  <a:moveTo>
                    <a:pt x="1910" y="1"/>
                  </a:moveTo>
                  <a:cubicBezTo>
                    <a:pt x="1766" y="1"/>
                    <a:pt x="1534" y="116"/>
                    <a:pt x="1187" y="377"/>
                  </a:cubicBezTo>
                  <a:cubicBezTo>
                    <a:pt x="608" y="782"/>
                    <a:pt x="376" y="1072"/>
                    <a:pt x="232" y="1274"/>
                  </a:cubicBezTo>
                  <a:cubicBezTo>
                    <a:pt x="203" y="1303"/>
                    <a:pt x="174" y="1332"/>
                    <a:pt x="174" y="1332"/>
                  </a:cubicBezTo>
                  <a:cubicBezTo>
                    <a:pt x="145" y="1390"/>
                    <a:pt x="116" y="1419"/>
                    <a:pt x="87" y="1448"/>
                  </a:cubicBezTo>
                  <a:lnTo>
                    <a:pt x="58" y="1477"/>
                  </a:lnTo>
                  <a:cubicBezTo>
                    <a:pt x="29" y="1506"/>
                    <a:pt x="29" y="1535"/>
                    <a:pt x="0" y="1535"/>
                  </a:cubicBezTo>
                  <a:cubicBezTo>
                    <a:pt x="0" y="1564"/>
                    <a:pt x="0" y="1564"/>
                    <a:pt x="0" y="1564"/>
                  </a:cubicBezTo>
                  <a:cubicBezTo>
                    <a:pt x="58" y="1650"/>
                    <a:pt x="116" y="1766"/>
                    <a:pt x="174" y="1853"/>
                  </a:cubicBezTo>
                  <a:cubicBezTo>
                    <a:pt x="203" y="1882"/>
                    <a:pt x="203" y="1911"/>
                    <a:pt x="232" y="1940"/>
                  </a:cubicBezTo>
                  <a:cubicBezTo>
                    <a:pt x="261" y="2027"/>
                    <a:pt x="318" y="2085"/>
                    <a:pt x="347" y="2171"/>
                  </a:cubicBezTo>
                  <a:cubicBezTo>
                    <a:pt x="347" y="2200"/>
                    <a:pt x="376" y="2229"/>
                    <a:pt x="376" y="2258"/>
                  </a:cubicBezTo>
                  <a:cubicBezTo>
                    <a:pt x="434" y="2374"/>
                    <a:pt x="492" y="2461"/>
                    <a:pt x="521" y="2548"/>
                  </a:cubicBezTo>
                  <a:cubicBezTo>
                    <a:pt x="521" y="2577"/>
                    <a:pt x="550" y="2577"/>
                    <a:pt x="550" y="2605"/>
                  </a:cubicBezTo>
                  <a:cubicBezTo>
                    <a:pt x="579" y="2663"/>
                    <a:pt x="608" y="2750"/>
                    <a:pt x="637" y="2808"/>
                  </a:cubicBezTo>
                  <a:cubicBezTo>
                    <a:pt x="637" y="2837"/>
                    <a:pt x="637" y="2837"/>
                    <a:pt x="637" y="2866"/>
                  </a:cubicBezTo>
                  <a:cubicBezTo>
                    <a:pt x="666" y="2866"/>
                    <a:pt x="695" y="2895"/>
                    <a:pt x="724" y="2953"/>
                  </a:cubicBezTo>
                  <a:lnTo>
                    <a:pt x="753" y="2953"/>
                  </a:lnTo>
                  <a:cubicBezTo>
                    <a:pt x="781" y="2982"/>
                    <a:pt x="839" y="3011"/>
                    <a:pt x="868" y="3069"/>
                  </a:cubicBezTo>
                  <a:lnTo>
                    <a:pt x="897" y="3069"/>
                  </a:lnTo>
                  <a:cubicBezTo>
                    <a:pt x="955" y="3098"/>
                    <a:pt x="1013" y="3155"/>
                    <a:pt x="1071" y="3184"/>
                  </a:cubicBezTo>
                  <a:lnTo>
                    <a:pt x="1100" y="3213"/>
                  </a:lnTo>
                  <a:cubicBezTo>
                    <a:pt x="1187" y="3242"/>
                    <a:pt x="1245" y="3271"/>
                    <a:pt x="1302" y="3300"/>
                  </a:cubicBezTo>
                  <a:cubicBezTo>
                    <a:pt x="1360" y="3315"/>
                    <a:pt x="1425" y="3322"/>
                    <a:pt x="1491" y="3322"/>
                  </a:cubicBezTo>
                  <a:cubicBezTo>
                    <a:pt x="1556" y="3322"/>
                    <a:pt x="1621" y="3315"/>
                    <a:pt x="1679" y="3300"/>
                  </a:cubicBezTo>
                  <a:cubicBezTo>
                    <a:pt x="1737" y="3300"/>
                    <a:pt x="1823" y="3271"/>
                    <a:pt x="1881" y="3271"/>
                  </a:cubicBezTo>
                  <a:cubicBezTo>
                    <a:pt x="2142" y="3271"/>
                    <a:pt x="2344" y="3474"/>
                    <a:pt x="2431" y="3879"/>
                  </a:cubicBezTo>
                  <a:cubicBezTo>
                    <a:pt x="2547" y="4458"/>
                    <a:pt x="2634" y="4892"/>
                    <a:pt x="2373" y="5384"/>
                  </a:cubicBezTo>
                  <a:cubicBezTo>
                    <a:pt x="2258" y="5644"/>
                    <a:pt x="2200" y="5934"/>
                    <a:pt x="2200" y="5934"/>
                  </a:cubicBezTo>
                  <a:lnTo>
                    <a:pt x="2171" y="6136"/>
                  </a:lnTo>
                  <a:lnTo>
                    <a:pt x="2026" y="6194"/>
                  </a:lnTo>
                  <a:cubicBezTo>
                    <a:pt x="1968" y="6194"/>
                    <a:pt x="1939" y="6223"/>
                    <a:pt x="1881" y="6252"/>
                  </a:cubicBezTo>
                  <a:cubicBezTo>
                    <a:pt x="1968" y="6310"/>
                    <a:pt x="1997" y="6368"/>
                    <a:pt x="2055" y="6455"/>
                  </a:cubicBezTo>
                  <a:lnTo>
                    <a:pt x="2113" y="6455"/>
                  </a:lnTo>
                  <a:lnTo>
                    <a:pt x="2315" y="6484"/>
                  </a:lnTo>
                  <a:cubicBezTo>
                    <a:pt x="2865" y="6571"/>
                    <a:pt x="2952" y="6600"/>
                    <a:pt x="3213" y="6715"/>
                  </a:cubicBezTo>
                  <a:cubicBezTo>
                    <a:pt x="3299" y="6773"/>
                    <a:pt x="3386" y="6831"/>
                    <a:pt x="3560" y="6889"/>
                  </a:cubicBezTo>
                  <a:cubicBezTo>
                    <a:pt x="3849" y="7034"/>
                    <a:pt x="3994" y="7149"/>
                    <a:pt x="4110" y="7236"/>
                  </a:cubicBezTo>
                  <a:cubicBezTo>
                    <a:pt x="4255" y="7352"/>
                    <a:pt x="4312" y="7410"/>
                    <a:pt x="4602" y="7439"/>
                  </a:cubicBezTo>
                  <a:lnTo>
                    <a:pt x="4602" y="6802"/>
                  </a:lnTo>
                  <a:cubicBezTo>
                    <a:pt x="4602" y="6773"/>
                    <a:pt x="4544" y="6571"/>
                    <a:pt x="4255" y="6223"/>
                  </a:cubicBezTo>
                  <a:cubicBezTo>
                    <a:pt x="3907" y="5789"/>
                    <a:pt x="3589" y="5268"/>
                    <a:pt x="3415" y="4979"/>
                  </a:cubicBezTo>
                  <a:cubicBezTo>
                    <a:pt x="3397" y="4983"/>
                    <a:pt x="3378" y="4984"/>
                    <a:pt x="3359" y="4984"/>
                  </a:cubicBezTo>
                  <a:cubicBezTo>
                    <a:pt x="3235" y="4984"/>
                    <a:pt x="3118" y="4902"/>
                    <a:pt x="3068" y="4776"/>
                  </a:cubicBezTo>
                  <a:cubicBezTo>
                    <a:pt x="2981" y="4545"/>
                    <a:pt x="3068" y="4255"/>
                    <a:pt x="3271" y="3879"/>
                  </a:cubicBezTo>
                  <a:cubicBezTo>
                    <a:pt x="3734" y="3040"/>
                    <a:pt x="4660" y="1419"/>
                    <a:pt x="4660" y="1390"/>
                  </a:cubicBezTo>
                  <a:lnTo>
                    <a:pt x="5123" y="1737"/>
                  </a:lnTo>
                  <a:cubicBezTo>
                    <a:pt x="5123" y="1737"/>
                    <a:pt x="5094" y="1998"/>
                    <a:pt x="5152" y="2779"/>
                  </a:cubicBezTo>
                  <a:cubicBezTo>
                    <a:pt x="5239" y="3618"/>
                    <a:pt x="5210" y="3937"/>
                    <a:pt x="5181" y="4400"/>
                  </a:cubicBezTo>
                  <a:cubicBezTo>
                    <a:pt x="5181" y="4487"/>
                    <a:pt x="5152" y="4603"/>
                    <a:pt x="5152" y="4689"/>
                  </a:cubicBezTo>
                  <a:cubicBezTo>
                    <a:pt x="5123" y="5297"/>
                    <a:pt x="5354" y="5558"/>
                    <a:pt x="5412" y="5587"/>
                  </a:cubicBezTo>
                  <a:cubicBezTo>
                    <a:pt x="5441" y="5616"/>
                    <a:pt x="5470" y="5644"/>
                    <a:pt x="5499" y="5702"/>
                  </a:cubicBezTo>
                  <a:cubicBezTo>
                    <a:pt x="5499" y="5702"/>
                    <a:pt x="5528" y="5702"/>
                    <a:pt x="5557" y="5731"/>
                  </a:cubicBezTo>
                  <a:cubicBezTo>
                    <a:pt x="5702" y="5847"/>
                    <a:pt x="5846" y="5847"/>
                    <a:pt x="5933" y="5847"/>
                  </a:cubicBezTo>
                  <a:cubicBezTo>
                    <a:pt x="5962" y="5818"/>
                    <a:pt x="5991" y="5818"/>
                    <a:pt x="6049" y="5818"/>
                  </a:cubicBezTo>
                  <a:cubicBezTo>
                    <a:pt x="6338" y="5818"/>
                    <a:pt x="6425" y="6165"/>
                    <a:pt x="6483" y="6310"/>
                  </a:cubicBezTo>
                  <a:cubicBezTo>
                    <a:pt x="6599" y="6686"/>
                    <a:pt x="6541" y="6918"/>
                    <a:pt x="6454" y="7092"/>
                  </a:cubicBezTo>
                  <a:cubicBezTo>
                    <a:pt x="6454" y="7121"/>
                    <a:pt x="6454" y="7121"/>
                    <a:pt x="6454" y="7149"/>
                  </a:cubicBezTo>
                  <a:cubicBezTo>
                    <a:pt x="6599" y="7439"/>
                    <a:pt x="6686" y="7526"/>
                    <a:pt x="6773" y="7613"/>
                  </a:cubicBezTo>
                  <a:cubicBezTo>
                    <a:pt x="6830" y="7641"/>
                    <a:pt x="6859" y="7670"/>
                    <a:pt x="6888" y="7728"/>
                  </a:cubicBezTo>
                  <a:cubicBezTo>
                    <a:pt x="7178" y="7989"/>
                    <a:pt x="7091" y="8597"/>
                    <a:pt x="7004" y="9175"/>
                  </a:cubicBezTo>
                  <a:lnTo>
                    <a:pt x="6975" y="9233"/>
                  </a:lnTo>
                  <a:cubicBezTo>
                    <a:pt x="6975" y="9378"/>
                    <a:pt x="6917" y="9494"/>
                    <a:pt x="6859" y="9552"/>
                  </a:cubicBezTo>
                  <a:lnTo>
                    <a:pt x="6888" y="9639"/>
                  </a:lnTo>
                  <a:cubicBezTo>
                    <a:pt x="7236" y="9494"/>
                    <a:pt x="7554" y="9320"/>
                    <a:pt x="7699" y="9204"/>
                  </a:cubicBezTo>
                  <a:cubicBezTo>
                    <a:pt x="7612" y="9031"/>
                    <a:pt x="7641" y="8944"/>
                    <a:pt x="7728" y="8423"/>
                  </a:cubicBezTo>
                  <a:cubicBezTo>
                    <a:pt x="7757" y="8278"/>
                    <a:pt x="7728" y="8249"/>
                    <a:pt x="7699" y="8162"/>
                  </a:cubicBezTo>
                  <a:cubicBezTo>
                    <a:pt x="7467" y="7815"/>
                    <a:pt x="7641" y="7526"/>
                    <a:pt x="7815" y="7294"/>
                  </a:cubicBezTo>
                  <a:cubicBezTo>
                    <a:pt x="7988" y="7092"/>
                    <a:pt x="8075" y="7034"/>
                    <a:pt x="8162" y="7005"/>
                  </a:cubicBezTo>
                  <a:cubicBezTo>
                    <a:pt x="8191" y="7005"/>
                    <a:pt x="8249" y="6918"/>
                    <a:pt x="8422" y="6571"/>
                  </a:cubicBezTo>
                  <a:cubicBezTo>
                    <a:pt x="8654" y="6165"/>
                    <a:pt x="8914" y="5992"/>
                    <a:pt x="9088" y="5905"/>
                  </a:cubicBezTo>
                  <a:cubicBezTo>
                    <a:pt x="9088" y="5876"/>
                    <a:pt x="9117" y="5876"/>
                    <a:pt x="9117" y="5876"/>
                  </a:cubicBezTo>
                  <a:cubicBezTo>
                    <a:pt x="9117" y="5818"/>
                    <a:pt x="9059" y="5760"/>
                    <a:pt x="9001" y="5644"/>
                  </a:cubicBezTo>
                  <a:cubicBezTo>
                    <a:pt x="8770" y="5239"/>
                    <a:pt x="8741" y="5123"/>
                    <a:pt x="8683" y="5008"/>
                  </a:cubicBezTo>
                  <a:cubicBezTo>
                    <a:pt x="8654" y="4921"/>
                    <a:pt x="8393" y="4545"/>
                    <a:pt x="8307" y="4400"/>
                  </a:cubicBezTo>
                  <a:cubicBezTo>
                    <a:pt x="7959" y="3908"/>
                    <a:pt x="7815" y="3763"/>
                    <a:pt x="7670" y="3618"/>
                  </a:cubicBezTo>
                  <a:cubicBezTo>
                    <a:pt x="7496" y="3474"/>
                    <a:pt x="7351" y="3329"/>
                    <a:pt x="7004" y="2779"/>
                  </a:cubicBezTo>
                  <a:cubicBezTo>
                    <a:pt x="6802" y="2432"/>
                    <a:pt x="6628" y="2200"/>
                    <a:pt x="6512" y="2027"/>
                  </a:cubicBezTo>
                  <a:cubicBezTo>
                    <a:pt x="6252" y="1650"/>
                    <a:pt x="6136" y="1477"/>
                    <a:pt x="6107" y="1100"/>
                  </a:cubicBezTo>
                  <a:cubicBezTo>
                    <a:pt x="6107" y="1100"/>
                    <a:pt x="6049" y="985"/>
                    <a:pt x="5875" y="724"/>
                  </a:cubicBezTo>
                  <a:cubicBezTo>
                    <a:pt x="5817" y="637"/>
                    <a:pt x="5760" y="551"/>
                    <a:pt x="5673" y="435"/>
                  </a:cubicBezTo>
                  <a:cubicBezTo>
                    <a:pt x="5644" y="464"/>
                    <a:pt x="5615" y="464"/>
                    <a:pt x="5586" y="493"/>
                  </a:cubicBezTo>
                  <a:lnTo>
                    <a:pt x="5557" y="493"/>
                  </a:lnTo>
                  <a:cubicBezTo>
                    <a:pt x="5499" y="522"/>
                    <a:pt x="5441" y="551"/>
                    <a:pt x="5354" y="580"/>
                  </a:cubicBezTo>
                  <a:cubicBezTo>
                    <a:pt x="5181" y="637"/>
                    <a:pt x="5065" y="724"/>
                    <a:pt x="4949" y="811"/>
                  </a:cubicBezTo>
                  <a:cubicBezTo>
                    <a:pt x="4776" y="927"/>
                    <a:pt x="4602" y="1043"/>
                    <a:pt x="4284" y="1043"/>
                  </a:cubicBezTo>
                  <a:cubicBezTo>
                    <a:pt x="4052" y="1043"/>
                    <a:pt x="3734" y="985"/>
                    <a:pt x="3299" y="869"/>
                  </a:cubicBezTo>
                  <a:cubicBezTo>
                    <a:pt x="2692" y="695"/>
                    <a:pt x="2373" y="377"/>
                    <a:pt x="2171" y="174"/>
                  </a:cubicBezTo>
                  <a:cubicBezTo>
                    <a:pt x="2026" y="59"/>
                    <a:pt x="1968" y="1"/>
                    <a:pt x="1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6"/>
            <p:cNvSpPr/>
            <p:nvPr/>
          </p:nvSpPr>
          <p:spPr>
            <a:xfrm>
              <a:off x="7117520" y="2453246"/>
              <a:ext cx="457380" cy="310994"/>
            </a:xfrm>
            <a:custGeom>
              <a:rect b="b" l="l" r="r" t="t"/>
              <a:pathLst>
                <a:path extrusionOk="0" h="12851" w="18900">
                  <a:moveTo>
                    <a:pt x="15456" y="0"/>
                  </a:moveTo>
                  <a:cubicBezTo>
                    <a:pt x="15427" y="0"/>
                    <a:pt x="15398" y="0"/>
                    <a:pt x="15369" y="29"/>
                  </a:cubicBezTo>
                  <a:cubicBezTo>
                    <a:pt x="15253" y="87"/>
                    <a:pt x="15108" y="232"/>
                    <a:pt x="14848" y="521"/>
                  </a:cubicBezTo>
                  <a:cubicBezTo>
                    <a:pt x="14587" y="840"/>
                    <a:pt x="14182" y="1274"/>
                    <a:pt x="13574" y="1853"/>
                  </a:cubicBezTo>
                  <a:cubicBezTo>
                    <a:pt x="13487" y="1939"/>
                    <a:pt x="13372" y="2026"/>
                    <a:pt x="13285" y="2113"/>
                  </a:cubicBezTo>
                  <a:cubicBezTo>
                    <a:pt x="13198" y="2171"/>
                    <a:pt x="13140" y="2258"/>
                    <a:pt x="13053" y="2316"/>
                  </a:cubicBezTo>
                  <a:cubicBezTo>
                    <a:pt x="12532" y="2750"/>
                    <a:pt x="12127" y="2952"/>
                    <a:pt x="11780" y="2952"/>
                  </a:cubicBezTo>
                  <a:cubicBezTo>
                    <a:pt x="11346" y="2952"/>
                    <a:pt x="11085" y="2663"/>
                    <a:pt x="10825" y="2374"/>
                  </a:cubicBezTo>
                  <a:cubicBezTo>
                    <a:pt x="10593" y="2113"/>
                    <a:pt x="10362" y="1853"/>
                    <a:pt x="9985" y="1708"/>
                  </a:cubicBezTo>
                  <a:cubicBezTo>
                    <a:pt x="9928" y="1679"/>
                    <a:pt x="9870" y="1679"/>
                    <a:pt x="9812" y="1650"/>
                  </a:cubicBezTo>
                  <a:cubicBezTo>
                    <a:pt x="9522" y="1592"/>
                    <a:pt x="9320" y="1534"/>
                    <a:pt x="9175" y="1534"/>
                  </a:cubicBezTo>
                  <a:cubicBezTo>
                    <a:pt x="9030" y="1534"/>
                    <a:pt x="9001" y="1563"/>
                    <a:pt x="8886" y="1708"/>
                  </a:cubicBezTo>
                  <a:cubicBezTo>
                    <a:pt x="8712" y="1910"/>
                    <a:pt x="8423" y="2229"/>
                    <a:pt x="7612" y="2489"/>
                  </a:cubicBezTo>
                  <a:cubicBezTo>
                    <a:pt x="5933" y="3039"/>
                    <a:pt x="5355" y="3068"/>
                    <a:pt x="3618" y="3126"/>
                  </a:cubicBezTo>
                  <a:lnTo>
                    <a:pt x="3444" y="3126"/>
                  </a:lnTo>
                  <a:cubicBezTo>
                    <a:pt x="2851" y="3141"/>
                    <a:pt x="2446" y="3148"/>
                    <a:pt x="2164" y="3148"/>
                  </a:cubicBezTo>
                  <a:cubicBezTo>
                    <a:pt x="1882" y="3148"/>
                    <a:pt x="1722" y="3141"/>
                    <a:pt x="1621" y="3126"/>
                  </a:cubicBezTo>
                  <a:lnTo>
                    <a:pt x="0" y="4573"/>
                  </a:lnTo>
                  <a:cubicBezTo>
                    <a:pt x="261" y="5326"/>
                    <a:pt x="521" y="6918"/>
                    <a:pt x="550" y="7496"/>
                  </a:cubicBezTo>
                  <a:cubicBezTo>
                    <a:pt x="579" y="7873"/>
                    <a:pt x="637" y="8162"/>
                    <a:pt x="695" y="8423"/>
                  </a:cubicBezTo>
                  <a:cubicBezTo>
                    <a:pt x="753" y="8857"/>
                    <a:pt x="840" y="9262"/>
                    <a:pt x="811" y="9985"/>
                  </a:cubicBezTo>
                  <a:cubicBezTo>
                    <a:pt x="782" y="10709"/>
                    <a:pt x="637" y="11172"/>
                    <a:pt x="521" y="11606"/>
                  </a:cubicBezTo>
                  <a:cubicBezTo>
                    <a:pt x="463" y="11838"/>
                    <a:pt x="405" y="12069"/>
                    <a:pt x="348" y="12330"/>
                  </a:cubicBezTo>
                  <a:cubicBezTo>
                    <a:pt x="348" y="12532"/>
                    <a:pt x="348" y="12677"/>
                    <a:pt x="348" y="12822"/>
                  </a:cubicBezTo>
                  <a:lnTo>
                    <a:pt x="405" y="12822"/>
                  </a:lnTo>
                  <a:cubicBezTo>
                    <a:pt x="434" y="12822"/>
                    <a:pt x="463" y="12851"/>
                    <a:pt x="492" y="12851"/>
                  </a:cubicBezTo>
                  <a:lnTo>
                    <a:pt x="869" y="12851"/>
                  </a:lnTo>
                  <a:cubicBezTo>
                    <a:pt x="897" y="12851"/>
                    <a:pt x="955" y="12851"/>
                    <a:pt x="1013" y="12822"/>
                  </a:cubicBezTo>
                  <a:cubicBezTo>
                    <a:pt x="1071" y="12822"/>
                    <a:pt x="1158" y="12793"/>
                    <a:pt x="1216" y="12764"/>
                  </a:cubicBezTo>
                  <a:cubicBezTo>
                    <a:pt x="1476" y="12706"/>
                    <a:pt x="1708" y="12677"/>
                    <a:pt x="1997" y="12677"/>
                  </a:cubicBezTo>
                  <a:lnTo>
                    <a:pt x="2229" y="12677"/>
                  </a:lnTo>
                  <a:cubicBezTo>
                    <a:pt x="2374" y="12677"/>
                    <a:pt x="2547" y="12677"/>
                    <a:pt x="2750" y="12706"/>
                  </a:cubicBezTo>
                  <a:cubicBezTo>
                    <a:pt x="3010" y="12735"/>
                    <a:pt x="3329" y="12735"/>
                    <a:pt x="3705" y="12764"/>
                  </a:cubicBezTo>
                  <a:lnTo>
                    <a:pt x="4110" y="12764"/>
                  </a:lnTo>
                  <a:lnTo>
                    <a:pt x="4544" y="12793"/>
                  </a:lnTo>
                  <a:lnTo>
                    <a:pt x="5297" y="12793"/>
                  </a:lnTo>
                  <a:cubicBezTo>
                    <a:pt x="5470" y="12822"/>
                    <a:pt x="5615" y="12822"/>
                    <a:pt x="5760" y="12822"/>
                  </a:cubicBezTo>
                  <a:cubicBezTo>
                    <a:pt x="5962" y="12822"/>
                    <a:pt x="6136" y="12793"/>
                    <a:pt x="6426" y="12793"/>
                  </a:cubicBezTo>
                  <a:lnTo>
                    <a:pt x="6570" y="12793"/>
                  </a:lnTo>
                  <a:lnTo>
                    <a:pt x="6831" y="12764"/>
                  </a:lnTo>
                  <a:cubicBezTo>
                    <a:pt x="7294" y="12735"/>
                    <a:pt x="7352" y="12677"/>
                    <a:pt x="7554" y="12446"/>
                  </a:cubicBezTo>
                  <a:cubicBezTo>
                    <a:pt x="7815" y="12156"/>
                    <a:pt x="8191" y="11751"/>
                    <a:pt x="9320" y="11172"/>
                  </a:cubicBezTo>
                  <a:cubicBezTo>
                    <a:pt x="10130" y="10738"/>
                    <a:pt x="10391" y="10680"/>
                    <a:pt x="10535" y="10680"/>
                  </a:cubicBezTo>
                  <a:lnTo>
                    <a:pt x="10651" y="10680"/>
                  </a:lnTo>
                  <a:cubicBezTo>
                    <a:pt x="10767" y="10738"/>
                    <a:pt x="10825" y="10796"/>
                    <a:pt x="10854" y="10854"/>
                  </a:cubicBezTo>
                  <a:cubicBezTo>
                    <a:pt x="10854" y="10912"/>
                    <a:pt x="10883" y="10941"/>
                    <a:pt x="10883" y="10998"/>
                  </a:cubicBezTo>
                  <a:cubicBezTo>
                    <a:pt x="10883" y="11056"/>
                    <a:pt x="10883" y="11085"/>
                    <a:pt x="10883" y="11143"/>
                  </a:cubicBezTo>
                  <a:cubicBezTo>
                    <a:pt x="10883" y="11172"/>
                    <a:pt x="10883" y="11230"/>
                    <a:pt x="10883" y="11259"/>
                  </a:cubicBezTo>
                  <a:cubicBezTo>
                    <a:pt x="10883" y="11259"/>
                    <a:pt x="10883" y="11259"/>
                    <a:pt x="10883" y="11288"/>
                  </a:cubicBezTo>
                  <a:cubicBezTo>
                    <a:pt x="10854" y="11317"/>
                    <a:pt x="10854" y="11346"/>
                    <a:pt x="10854" y="11375"/>
                  </a:cubicBezTo>
                  <a:cubicBezTo>
                    <a:pt x="10883" y="11375"/>
                    <a:pt x="10941" y="11317"/>
                    <a:pt x="10969" y="11259"/>
                  </a:cubicBezTo>
                  <a:cubicBezTo>
                    <a:pt x="11114" y="11056"/>
                    <a:pt x="11375" y="10709"/>
                    <a:pt x="12098" y="10188"/>
                  </a:cubicBezTo>
                  <a:cubicBezTo>
                    <a:pt x="12561" y="9841"/>
                    <a:pt x="12851" y="9696"/>
                    <a:pt x="13082" y="9696"/>
                  </a:cubicBezTo>
                  <a:cubicBezTo>
                    <a:pt x="13372" y="9696"/>
                    <a:pt x="13545" y="9870"/>
                    <a:pt x="13690" y="10043"/>
                  </a:cubicBezTo>
                  <a:cubicBezTo>
                    <a:pt x="13835" y="10188"/>
                    <a:pt x="14008" y="10333"/>
                    <a:pt x="14298" y="10477"/>
                  </a:cubicBezTo>
                  <a:cubicBezTo>
                    <a:pt x="14385" y="10506"/>
                    <a:pt x="14500" y="10564"/>
                    <a:pt x="14616" y="10593"/>
                  </a:cubicBezTo>
                  <a:cubicBezTo>
                    <a:pt x="15021" y="10709"/>
                    <a:pt x="15282" y="10738"/>
                    <a:pt x="15456" y="10738"/>
                  </a:cubicBezTo>
                  <a:cubicBezTo>
                    <a:pt x="15658" y="10738"/>
                    <a:pt x="15745" y="10709"/>
                    <a:pt x="15890" y="10593"/>
                  </a:cubicBezTo>
                  <a:cubicBezTo>
                    <a:pt x="16005" y="10506"/>
                    <a:pt x="16150" y="10420"/>
                    <a:pt x="16411" y="10304"/>
                  </a:cubicBezTo>
                  <a:cubicBezTo>
                    <a:pt x="16526" y="10275"/>
                    <a:pt x="16613" y="10246"/>
                    <a:pt x="16642" y="10217"/>
                  </a:cubicBezTo>
                  <a:cubicBezTo>
                    <a:pt x="16642" y="10043"/>
                    <a:pt x="16671" y="9841"/>
                    <a:pt x="16845" y="9551"/>
                  </a:cubicBezTo>
                  <a:cubicBezTo>
                    <a:pt x="17134" y="9030"/>
                    <a:pt x="17308" y="8972"/>
                    <a:pt x="17655" y="8886"/>
                  </a:cubicBezTo>
                  <a:cubicBezTo>
                    <a:pt x="17800" y="8828"/>
                    <a:pt x="17974" y="8799"/>
                    <a:pt x="18234" y="8683"/>
                  </a:cubicBezTo>
                  <a:cubicBezTo>
                    <a:pt x="18495" y="8596"/>
                    <a:pt x="18581" y="8538"/>
                    <a:pt x="18639" y="8509"/>
                  </a:cubicBezTo>
                  <a:cubicBezTo>
                    <a:pt x="18668" y="8394"/>
                    <a:pt x="18726" y="8249"/>
                    <a:pt x="18842" y="8104"/>
                  </a:cubicBezTo>
                  <a:cubicBezTo>
                    <a:pt x="18900" y="8017"/>
                    <a:pt x="18900" y="8017"/>
                    <a:pt x="18900" y="8017"/>
                  </a:cubicBezTo>
                  <a:cubicBezTo>
                    <a:pt x="18900" y="7959"/>
                    <a:pt x="18842" y="7786"/>
                    <a:pt x="18784" y="7641"/>
                  </a:cubicBezTo>
                  <a:cubicBezTo>
                    <a:pt x="18697" y="7439"/>
                    <a:pt x="18610" y="7178"/>
                    <a:pt x="18495" y="6802"/>
                  </a:cubicBezTo>
                  <a:cubicBezTo>
                    <a:pt x="18466" y="6657"/>
                    <a:pt x="18437" y="6570"/>
                    <a:pt x="18408" y="6512"/>
                  </a:cubicBezTo>
                  <a:cubicBezTo>
                    <a:pt x="18408" y="6512"/>
                    <a:pt x="18408" y="6541"/>
                    <a:pt x="18408" y="6541"/>
                  </a:cubicBezTo>
                  <a:cubicBezTo>
                    <a:pt x="18263" y="6599"/>
                    <a:pt x="18089" y="6744"/>
                    <a:pt x="17858" y="6744"/>
                  </a:cubicBezTo>
                  <a:cubicBezTo>
                    <a:pt x="17771" y="6744"/>
                    <a:pt x="17713" y="6715"/>
                    <a:pt x="17626" y="6715"/>
                  </a:cubicBezTo>
                  <a:cubicBezTo>
                    <a:pt x="16874" y="6512"/>
                    <a:pt x="16932" y="5789"/>
                    <a:pt x="16990" y="5384"/>
                  </a:cubicBezTo>
                  <a:cubicBezTo>
                    <a:pt x="16990" y="5239"/>
                    <a:pt x="17018" y="5123"/>
                    <a:pt x="17018" y="5036"/>
                  </a:cubicBezTo>
                  <a:cubicBezTo>
                    <a:pt x="17018" y="4544"/>
                    <a:pt x="17279" y="3763"/>
                    <a:pt x="17916" y="2489"/>
                  </a:cubicBezTo>
                  <a:cubicBezTo>
                    <a:pt x="18003" y="2316"/>
                    <a:pt x="18003" y="2258"/>
                    <a:pt x="17626" y="1910"/>
                  </a:cubicBezTo>
                  <a:cubicBezTo>
                    <a:pt x="17453" y="1766"/>
                    <a:pt x="17279" y="1592"/>
                    <a:pt x="17163" y="1361"/>
                  </a:cubicBezTo>
                  <a:cubicBezTo>
                    <a:pt x="16845" y="782"/>
                    <a:pt x="16353" y="348"/>
                    <a:pt x="15716" y="87"/>
                  </a:cubicBezTo>
                  <a:cubicBezTo>
                    <a:pt x="15600" y="29"/>
                    <a:pt x="15542" y="0"/>
                    <a:pt x="154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6"/>
            <p:cNvSpPr/>
            <p:nvPr/>
          </p:nvSpPr>
          <p:spPr>
            <a:xfrm>
              <a:off x="7171437" y="2792941"/>
              <a:ext cx="403462" cy="318012"/>
            </a:xfrm>
            <a:custGeom>
              <a:rect b="b" l="l" r="r" t="t"/>
              <a:pathLst>
                <a:path extrusionOk="0" h="13141" w="16672">
                  <a:moveTo>
                    <a:pt x="9552" y="0"/>
                  </a:moveTo>
                  <a:cubicBezTo>
                    <a:pt x="9552" y="29"/>
                    <a:pt x="9523" y="29"/>
                    <a:pt x="9523" y="29"/>
                  </a:cubicBezTo>
                  <a:cubicBezTo>
                    <a:pt x="9494" y="58"/>
                    <a:pt x="9465" y="58"/>
                    <a:pt x="9465" y="58"/>
                  </a:cubicBezTo>
                  <a:cubicBezTo>
                    <a:pt x="9436" y="87"/>
                    <a:pt x="9436" y="87"/>
                    <a:pt x="9436" y="87"/>
                  </a:cubicBezTo>
                  <a:lnTo>
                    <a:pt x="9349" y="87"/>
                  </a:lnTo>
                  <a:cubicBezTo>
                    <a:pt x="9349" y="87"/>
                    <a:pt x="9349" y="116"/>
                    <a:pt x="9320" y="116"/>
                  </a:cubicBezTo>
                  <a:lnTo>
                    <a:pt x="9291" y="116"/>
                  </a:lnTo>
                  <a:cubicBezTo>
                    <a:pt x="9234" y="116"/>
                    <a:pt x="9147" y="87"/>
                    <a:pt x="9060" y="87"/>
                  </a:cubicBezTo>
                  <a:cubicBezTo>
                    <a:pt x="8988" y="73"/>
                    <a:pt x="8893" y="66"/>
                    <a:pt x="8785" y="66"/>
                  </a:cubicBezTo>
                  <a:cubicBezTo>
                    <a:pt x="8676" y="66"/>
                    <a:pt x="8553" y="73"/>
                    <a:pt x="8423" y="87"/>
                  </a:cubicBezTo>
                  <a:cubicBezTo>
                    <a:pt x="8336" y="87"/>
                    <a:pt x="8249" y="116"/>
                    <a:pt x="8192" y="116"/>
                  </a:cubicBezTo>
                  <a:cubicBezTo>
                    <a:pt x="8134" y="290"/>
                    <a:pt x="7989" y="608"/>
                    <a:pt x="7352" y="1245"/>
                  </a:cubicBezTo>
                  <a:cubicBezTo>
                    <a:pt x="6889" y="1708"/>
                    <a:pt x="6744" y="1911"/>
                    <a:pt x="6687" y="1969"/>
                  </a:cubicBezTo>
                  <a:cubicBezTo>
                    <a:pt x="6687" y="2171"/>
                    <a:pt x="6629" y="2316"/>
                    <a:pt x="6484" y="2461"/>
                  </a:cubicBezTo>
                  <a:cubicBezTo>
                    <a:pt x="6368" y="2605"/>
                    <a:pt x="6252" y="2750"/>
                    <a:pt x="6079" y="2750"/>
                  </a:cubicBezTo>
                  <a:cubicBezTo>
                    <a:pt x="5992" y="2750"/>
                    <a:pt x="5905" y="2721"/>
                    <a:pt x="5847" y="2663"/>
                  </a:cubicBezTo>
                  <a:cubicBezTo>
                    <a:pt x="5789" y="2634"/>
                    <a:pt x="5703" y="2605"/>
                    <a:pt x="5587" y="2576"/>
                  </a:cubicBezTo>
                  <a:cubicBezTo>
                    <a:pt x="5529" y="2576"/>
                    <a:pt x="5471" y="2547"/>
                    <a:pt x="5413" y="2547"/>
                  </a:cubicBezTo>
                  <a:cubicBezTo>
                    <a:pt x="5471" y="2750"/>
                    <a:pt x="5500" y="2982"/>
                    <a:pt x="5471" y="3271"/>
                  </a:cubicBezTo>
                  <a:cubicBezTo>
                    <a:pt x="5442" y="3531"/>
                    <a:pt x="5413" y="3734"/>
                    <a:pt x="5384" y="3908"/>
                  </a:cubicBezTo>
                  <a:cubicBezTo>
                    <a:pt x="5355" y="4487"/>
                    <a:pt x="5297" y="4863"/>
                    <a:pt x="4950" y="5355"/>
                  </a:cubicBezTo>
                  <a:cubicBezTo>
                    <a:pt x="4921" y="5384"/>
                    <a:pt x="4921" y="5413"/>
                    <a:pt x="4892" y="5413"/>
                  </a:cubicBezTo>
                  <a:cubicBezTo>
                    <a:pt x="4776" y="5557"/>
                    <a:pt x="4632" y="5731"/>
                    <a:pt x="4400" y="5731"/>
                  </a:cubicBezTo>
                  <a:cubicBezTo>
                    <a:pt x="4198" y="5731"/>
                    <a:pt x="4053" y="5557"/>
                    <a:pt x="3937" y="5442"/>
                  </a:cubicBezTo>
                  <a:cubicBezTo>
                    <a:pt x="3879" y="5355"/>
                    <a:pt x="3821" y="5297"/>
                    <a:pt x="3763" y="5268"/>
                  </a:cubicBezTo>
                  <a:cubicBezTo>
                    <a:pt x="3648" y="5181"/>
                    <a:pt x="3619" y="5181"/>
                    <a:pt x="3619" y="5181"/>
                  </a:cubicBezTo>
                  <a:cubicBezTo>
                    <a:pt x="3590" y="5181"/>
                    <a:pt x="3532" y="5181"/>
                    <a:pt x="3445" y="5210"/>
                  </a:cubicBezTo>
                  <a:cubicBezTo>
                    <a:pt x="3358" y="5239"/>
                    <a:pt x="3185" y="5268"/>
                    <a:pt x="2953" y="5297"/>
                  </a:cubicBezTo>
                  <a:cubicBezTo>
                    <a:pt x="2895" y="5297"/>
                    <a:pt x="2837" y="5326"/>
                    <a:pt x="2808" y="5326"/>
                  </a:cubicBezTo>
                  <a:lnTo>
                    <a:pt x="2808" y="5355"/>
                  </a:lnTo>
                  <a:cubicBezTo>
                    <a:pt x="2808" y="5702"/>
                    <a:pt x="2837" y="6426"/>
                    <a:pt x="2461" y="7873"/>
                  </a:cubicBezTo>
                  <a:cubicBezTo>
                    <a:pt x="2114" y="9262"/>
                    <a:pt x="1969" y="9638"/>
                    <a:pt x="1651" y="9638"/>
                  </a:cubicBezTo>
                  <a:cubicBezTo>
                    <a:pt x="1535" y="9638"/>
                    <a:pt x="1448" y="9551"/>
                    <a:pt x="1390" y="9523"/>
                  </a:cubicBezTo>
                  <a:cubicBezTo>
                    <a:pt x="1361" y="9494"/>
                    <a:pt x="1332" y="9465"/>
                    <a:pt x="1303" y="9465"/>
                  </a:cubicBezTo>
                  <a:cubicBezTo>
                    <a:pt x="1303" y="9465"/>
                    <a:pt x="1245" y="9465"/>
                    <a:pt x="1072" y="9667"/>
                  </a:cubicBezTo>
                  <a:cubicBezTo>
                    <a:pt x="667" y="10101"/>
                    <a:pt x="551" y="10188"/>
                    <a:pt x="406" y="10188"/>
                  </a:cubicBezTo>
                  <a:cubicBezTo>
                    <a:pt x="319" y="10188"/>
                    <a:pt x="232" y="10130"/>
                    <a:pt x="203" y="10101"/>
                  </a:cubicBezTo>
                  <a:lnTo>
                    <a:pt x="117" y="10101"/>
                  </a:lnTo>
                  <a:cubicBezTo>
                    <a:pt x="146" y="10188"/>
                    <a:pt x="203" y="10304"/>
                    <a:pt x="232" y="10420"/>
                  </a:cubicBezTo>
                  <a:cubicBezTo>
                    <a:pt x="464" y="10941"/>
                    <a:pt x="377" y="11433"/>
                    <a:pt x="261" y="11693"/>
                  </a:cubicBezTo>
                  <a:cubicBezTo>
                    <a:pt x="261" y="11867"/>
                    <a:pt x="174" y="12098"/>
                    <a:pt x="1" y="12272"/>
                  </a:cubicBezTo>
                  <a:cubicBezTo>
                    <a:pt x="30" y="12330"/>
                    <a:pt x="88" y="12417"/>
                    <a:pt x="117" y="12475"/>
                  </a:cubicBezTo>
                  <a:lnTo>
                    <a:pt x="174" y="12533"/>
                  </a:lnTo>
                  <a:lnTo>
                    <a:pt x="290" y="13140"/>
                  </a:lnTo>
                  <a:cubicBezTo>
                    <a:pt x="695" y="13111"/>
                    <a:pt x="782" y="13111"/>
                    <a:pt x="898" y="13111"/>
                  </a:cubicBezTo>
                  <a:lnTo>
                    <a:pt x="1014" y="13111"/>
                  </a:lnTo>
                  <a:cubicBezTo>
                    <a:pt x="1187" y="13111"/>
                    <a:pt x="1390" y="13082"/>
                    <a:pt x="2056" y="12996"/>
                  </a:cubicBezTo>
                  <a:cubicBezTo>
                    <a:pt x="2258" y="12967"/>
                    <a:pt x="2432" y="12938"/>
                    <a:pt x="2635" y="12909"/>
                  </a:cubicBezTo>
                  <a:cubicBezTo>
                    <a:pt x="3792" y="12706"/>
                    <a:pt x="4632" y="12590"/>
                    <a:pt x="5326" y="12098"/>
                  </a:cubicBezTo>
                  <a:cubicBezTo>
                    <a:pt x="5645" y="11896"/>
                    <a:pt x="5731" y="11722"/>
                    <a:pt x="5818" y="11577"/>
                  </a:cubicBezTo>
                  <a:cubicBezTo>
                    <a:pt x="6021" y="11230"/>
                    <a:pt x="6195" y="11114"/>
                    <a:pt x="6831" y="11114"/>
                  </a:cubicBezTo>
                  <a:cubicBezTo>
                    <a:pt x="7265" y="11114"/>
                    <a:pt x="7381" y="11172"/>
                    <a:pt x="7497" y="11230"/>
                  </a:cubicBezTo>
                  <a:lnTo>
                    <a:pt x="7555" y="11230"/>
                  </a:lnTo>
                  <a:cubicBezTo>
                    <a:pt x="7671" y="11230"/>
                    <a:pt x="7902" y="11201"/>
                    <a:pt x="8336" y="11143"/>
                  </a:cubicBezTo>
                  <a:cubicBezTo>
                    <a:pt x="8915" y="11028"/>
                    <a:pt x="9002" y="10999"/>
                    <a:pt x="9060" y="10970"/>
                  </a:cubicBezTo>
                  <a:cubicBezTo>
                    <a:pt x="9205" y="10883"/>
                    <a:pt x="9291" y="10854"/>
                    <a:pt x="10449" y="10680"/>
                  </a:cubicBezTo>
                  <a:cubicBezTo>
                    <a:pt x="11288" y="10564"/>
                    <a:pt x="11549" y="10449"/>
                    <a:pt x="11723" y="10362"/>
                  </a:cubicBezTo>
                  <a:cubicBezTo>
                    <a:pt x="11867" y="10275"/>
                    <a:pt x="11983" y="10246"/>
                    <a:pt x="12186" y="10246"/>
                  </a:cubicBezTo>
                  <a:cubicBezTo>
                    <a:pt x="12359" y="10246"/>
                    <a:pt x="12620" y="10275"/>
                    <a:pt x="13170" y="10420"/>
                  </a:cubicBezTo>
                  <a:cubicBezTo>
                    <a:pt x="13864" y="10593"/>
                    <a:pt x="14356" y="10651"/>
                    <a:pt x="14646" y="10680"/>
                  </a:cubicBezTo>
                  <a:cubicBezTo>
                    <a:pt x="14935" y="10738"/>
                    <a:pt x="15167" y="10767"/>
                    <a:pt x="15283" y="10912"/>
                  </a:cubicBezTo>
                  <a:cubicBezTo>
                    <a:pt x="15340" y="10883"/>
                    <a:pt x="15369" y="10854"/>
                    <a:pt x="15427" y="10825"/>
                  </a:cubicBezTo>
                  <a:cubicBezTo>
                    <a:pt x="15689" y="10668"/>
                    <a:pt x="16044" y="10440"/>
                    <a:pt x="16324" y="10440"/>
                  </a:cubicBezTo>
                  <a:cubicBezTo>
                    <a:pt x="16354" y="10440"/>
                    <a:pt x="16383" y="10443"/>
                    <a:pt x="16411" y="10449"/>
                  </a:cubicBezTo>
                  <a:cubicBezTo>
                    <a:pt x="16498" y="10449"/>
                    <a:pt x="16585" y="10478"/>
                    <a:pt x="16672" y="10507"/>
                  </a:cubicBezTo>
                  <a:cubicBezTo>
                    <a:pt x="16643" y="10130"/>
                    <a:pt x="16585" y="9667"/>
                    <a:pt x="16469" y="9407"/>
                  </a:cubicBezTo>
                  <a:cubicBezTo>
                    <a:pt x="16411" y="9291"/>
                    <a:pt x="16382" y="9233"/>
                    <a:pt x="16382" y="9204"/>
                  </a:cubicBezTo>
                  <a:lnTo>
                    <a:pt x="16353" y="9204"/>
                  </a:lnTo>
                  <a:cubicBezTo>
                    <a:pt x="16267" y="9204"/>
                    <a:pt x="16151" y="9175"/>
                    <a:pt x="16006" y="9088"/>
                  </a:cubicBezTo>
                  <a:cubicBezTo>
                    <a:pt x="15977" y="9146"/>
                    <a:pt x="15977" y="9204"/>
                    <a:pt x="15948" y="9233"/>
                  </a:cubicBezTo>
                  <a:cubicBezTo>
                    <a:pt x="15832" y="9465"/>
                    <a:pt x="15688" y="9580"/>
                    <a:pt x="15485" y="9580"/>
                  </a:cubicBezTo>
                  <a:cubicBezTo>
                    <a:pt x="15369" y="9580"/>
                    <a:pt x="15283" y="9551"/>
                    <a:pt x="15167" y="9523"/>
                  </a:cubicBezTo>
                  <a:cubicBezTo>
                    <a:pt x="14993" y="9465"/>
                    <a:pt x="14790" y="9407"/>
                    <a:pt x="14501" y="9407"/>
                  </a:cubicBezTo>
                  <a:cubicBezTo>
                    <a:pt x="14212" y="9407"/>
                    <a:pt x="14009" y="9378"/>
                    <a:pt x="13893" y="9204"/>
                  </a:cubicBezTo>
                  <a:cubicBezTo>
                    <a:pt x="13777" y="9030"/>
                    <a:pt x="13806" y="8857"/>
                    <a:pt x="13835" y="8799"/>
                  </a:cubicBezTo>
                  <a:cubicBezTo>
                    <a:pt x="13835" y="8770"/>
                    <a:pt x="13835" y="8770"/>
                    <a:pt x="13835" y="8741"/>
                  </a:cubicBezTo>
                  <a:cubicBezTo>
                    <a:pt x="13835" y="8741"/>
                    <a:pt x="13835" y="8741"/>
                    <a:pt x="13806" y="8712"/>
                  </a:cubicBezTo>
                  <a:cubicBezTo>
                    <a:pt x="13633" y="8452"/>
                    <a:pt x="13575" y="8423"/>
                    <a:pt x="13401" y="8336"/>
                  </a:cubicBezTo>
                  <a:cubicBezTo>
                    <a:pt x="13372" y="8307"/>
                    <a:pt x="13314" y="8278"/>
                    <a:pt x="13285" y="8249"/>
                  </a:cubicBezTo>
                  <a:cubicBezTo>
                    <a:pt x="13199" y="8191"/>
                    <a:pt x="12967" y="8162"/>
                    <a:pt x="12793" y="8162"/>
                  </a:cubicBezTo>
                  <a:cubicBezTo>
                    <a:pt x="12504" y="8133"/>
                    <a:pt x="12272" y="8133"/>
                    <a:pt x="12128" y="7989"/>
                  </a:cubicBezTo>
                  <a:cubicBezTo>
                    <a:pt x="12012" y="7902"/>
                    <a:pt x="11983" y="7757"/>
                    <a:pt x="11983" y="7612"/>
                  </a:cubicBezTo>
                  <a:cubicBezTo>
                    <a:pt x="11983" y="7323"/>
                    <a:pt x="12186" y="7149"/>
                    <a:pt x="12417" y="6947"/>
                  </a:cubicBezTo>
                  <a:cubicBezTo>
                    <a:pt x="12475" y="6889"/>
                    <a:pt x="12562" y="6831"/>
                    <a:pt x="12562" y="6802"/>
                  </a:cubicBezTo>
                  <a:cubicBezTo>
                    <a:pt x="12620" y="6744"/>
                    <a:pt x="12736" y="6657"/>
                    <a:pt x="12880" y="6657"/>
                  </a:cubicBezTo>
                  <a:cubicBezTo>
                    <a:pt x="13054" y="6657"/>
                    <a:pt x="13228" y="6744"/>
                    <a:pt x="13459" y="6860"/>
                  </a:cubicBezTo>
                  <a:cubicBezTo>
                    <a:pt x="13604" y="6918"/>
                    <a:pt x="13749" y="7005"/>
                    <a:pt x="13893" y="7062"/>
                  </a:cubicBezTo>
                  <a:cubicBezTo>
                    <a:pt x="14212" y="7149"/>
                    <a:pt x="14472" y="7439"/>
                    <a:pt x="14675" y="7670"/>
                  </a:cubicBezTo>
                  <a:cubicBezTo>
                    <a:pt x="14704" y="7699"/>
                    <a:pt x="14733" y="7757"/>
                    <a:pt x="14762" y="7786"/>
                  </a:cubicBezTo>
                  <a:cubicBezTo>
                    <a:pt x="14848" y="7699"/>
                    <a:pt x="14906" y="7612"/>
                    <a:pt x="15022" y="7497"/>
                  </a:cubicBezTo>
                  <a:cubicBezTo>
                    <a:pt x="15109" y="7381"/>
                    <a:pt x="15196" y="7265"/>
                    <a:pt x="15311" y="7120"/>
                  </a:cubicBezTo>
                  <a:cubicBezTo>
                    <a:pt x="15311" y="7120"/>
                    <a:pt x="15283" y="7120"/>
                    <a:pt x="15254" y="7091"/>
                  </a:cubicBezTo>
                  <a:cubicBezTo>
                    <a:pt x="15080" y="7033"/>
                    <a:pt x="14848" y="6976"/>
                    <a:pt x="14617" y="6831"/>
                  </a:cubicBezTo>
                  <a:cubicBezTo>
                    <a:pt x="14356" y="6686"/>
                    <a:pt x="14212" y="6570"/>
                    <a:pt x="14183" y="6368"/>
                  </a:cubicBezTo>
                  <a:cubicBezTo>
                    <a:pt x="14154" y="6310"/>
                    <a:pt x="14154" y="6281"/>
                    <a:pt x="14154" y="6223"/>
                  </a:cubicBezTo>
                  <a:cubicBezTo>
                    <a:pt x="14067" y="6136"/>
                    <a:pt x="14009" y="6020"/>
                    <a:pt x="14009" y="5847"/>
                  </a:cubicBezTo>
                  <a:cubicBezTo>
                    <a:pt x="13980" y="5644"/>
                    <a:pt x="14096" y="5528"/>
                    <a:pt x="14154" y="5442"/>
                  </a:cubicBezTo>
                  <a:cubicBezTo>
                    <a:pt x="14183" y="5384"/>
                    <a:pt x="14212" y="5355"/>
                    <a:pt x="14241" y="5268"/>
                  </a:cubicBezTo>
                  <a:cubicBezTo>
                    <a:pt x="14270" y="5181"/>
                    <a:pt x="14298" y="5152"/>
                    <a:pt x="14298" y="5123"/>
                  </a:cubicBezTo>
                  <a:cubicBezTo>
                    <a:pt x="14298" y="5094"/>
                    <a:pt x="14327" y="5036"/>
                    <a:pt x="14385" y="4834"/>
                  </a:cubicBezTo>
                  <a:cubicBezTo>
                    <a:pt x="14270" y="4776"/>
                    <a:pt x="14125" y="4660"/>
                    <a:pt x="13980" y="4487"/>
                  </a:cubicBezTo>
                  <a:lnTo>
                    <a:pt x="13951" y="4429"/>
                  </a:lnTo>
                  <a:cubicBezTo>
                    <a:pt x="13866" y="4471"/>
                    <a:pt x="13782" y="4498"/>
                    <a:pt x="13663" y="4498"/>
                  </a:cubicBezTo>
                  <a:cubicBezTo>
                    <a:pt x="13619" y="4498"/>
                    <a:pt x="13571" y="4494"/>
                    <a:pt x="13517" y="4487"/>
                  </a:cubicBezTo>
                  <a:cubicBezTo>
                    <a:pt x="13112" y="4429"/>
                    <a:pt x="12967" y="4313"/>
                    <a:pt x="12793" y="4168"/>
                  </a:cubicBezTo>
                  <a:cubicBezTo>
                    <a:pt x="12678" y="4081"/>
                    <a:pt x="12591" y="3994"/>
                    <a:pt x="12330" y="3879"/>
                  </a:cubicBezTo>
                  <a:cubicBezTo>
                    <a:pt x="12186" y="3821"/>
                    <a:pt x="12070" y="3763"/>
                    <a:pt x="11983" y="3705"/>
                  </a:cubicBezTo>
                  <a:cubicBezTo>
                    <a:pt x="11752" y="3589"/>
                    <a:pt x="11723" y="3589"/>
                    <a:pt x="11231" y="3502"/>
                  </a:cubicBezTo>
                  <a:lnTo>
                    <a:pt x="11028" y="3474"/>
                  </a:lnTo>
                  <a:cubicBezTo>
                    <a:pt x="10796" y="3445"/>
                    <a:pt x="10623" y="3416"/>
                    <a:pt x="10565" y="3184"/>
                  </a:cubicBezTo>
                  <a:cubicBezTo>
                    <a:pt x="10565" y="3155"/>
                    <a:pt x="10536" y="3155"/>
                    <a:pt x="10478" y="3126"/>
                  </a:cubicBezTo>
                  <a:cubicBezTo>
                    <a:pt x="10247" y="2924"/>
                    <a:pt x="10247" y="2663"/>
                    <a:pt x="10247" y="2547"/>
                  </a:cubicBezTo>
                  <a:cubicBezTo>
                    <a:pt x="10275" y="2287"/>
                    <a:pt x="10449" y="2113"/>
                    <a:pt x="10623" y="1997"/>
                  </a:cubicBezTo>
                  <a:cubicBezTo>
                    <a:pt x="10623" y="1997"/>
                    <a:pt x="10652" y="1969"/>
                    <a:pt x="10681" y="1969"/>
                  </a:cubicBezTo>
                  <a:cubicBezTo>
                    <a:pt x="10710" y="1795"/>
                    <a:pt x="10796" y="1592"/>
                    <a:pt x="10912" y="1361"/>
                  </a:cubicBezTo>
                  <a:cubicBezTo>
                    <a:pt x="10999" y="1158"/>
                    <a:pt x="10999" y="1013"/>
                    <a:pt x="10883" y="406"/>
                  </a:cubicBezTo>
                  <a:cubicBezTo>
                    <a:pt x="10854" y="348"/>
                    <a:pt x="10854" y="319"/>
                    <a:pt x="10854" y="319"/>
                  </a:cubicBezTo>
                  <a:lnTo>
                    <a:pt x="10710" y="319"/>
                  </a:lnTo>
                  <a:cubicBezTo>
                    <a:pt x="10638" y="331"/>
                    <a:pt x="10561" y="338"/>
                    <a:pt x="10481" y="338"/>
                  </a:cubicBezTo>
                  <a:cubicBezTo>
                    <a:pt x="10368" y="338"/>
                    <a:pt x="10249" y="324"/>
                    <a:pt x="10131" y="290"/>
                  </a:cubicBezTo>
                  <a:cubicBezTo>
                    <a:pt x="9928" y="232"/>
                    <a:pt x="9726" y="116"/>
                    <a:pt x="95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6"/>
            <p:cNvSpPr/>
            <p:nvPr/>
          </p:nvSpPr>
          <p:spPr>
            <a:xfrm>
              <a:off x="7016654" y="2729900"/>
              <a:ext cx="374737" cy="328515"/>
            </a:xfrm>
            <a:custGeom>
              <a:rect b="b" l="l" r="r" t="t"/>
              <a:pathLst>
                <a:path extrusionOk="0" h="13575" w="15485">
                  <a:moveTo>
                    <a:pt x="14443" y="1"/>
                  </a:moveTo>
                  <a:cubicBezTo>
                    <a:pt x="14298" y="58"/>
                    <a:pt x="14038" y="174"/>
                    <a:pt x="13690" y="377"/>
                  </a:cubicBezTo>
                  <a:cubicBezTo>
                    <a:pt x="12648" y="927"/>
                    <a:pt x="12301" y="1274"/>
                    <a:pt x="12099" y="1535"/>
                  </a:cubicBezTo>
                  <a:cubicBezTo>
                    <a:pt x="11809" y="1824"/>
                    <a:pt x="11635" y="1998"/>
                    <a:pt x="11028" y="2027"/>
                  </a:cubicBezTo>
                  <a:lnTo>
                    <a:pt x="10767" y="2027"/>
                  </a:lnTo>
                  <a:cubicBezTo>
                    <a:pt x="10376" y="2056"/>
                    <a:pt x="10181" y="2070"/>
                    <a:pt x="9921" y="2070"/>
                  </a:cubicBezTo>
                  <a:cubicBezTo>
                    <a:pt x="9660" y="2070"/>
                    <a:pt x="9335" y="2056"/>
                    <a:pt x="8683" y="2027"/>
                  </a:cubicBezTo>
                  <a:lnTo>
                    <a:pt x="8278" y="2027"/>
                  </a:lnTo>
                  <a:cubicBezTo>
                    <a:pt x="7670" y="1998"/>
                    <a:pt x="7236" y="1969"/>
                    <a:pt x="6889" y="1969"/>
                  </a:cubicBezTo>
                  <a:cubicBezTo>
                    <a:pt x="6562" y="1944"/>
                    <a:pt x="6317" y="1924"/>
                    <a:pt x="6102" y="1924"/>
                  </a:cubicBezTo>
                  <a:cubicBezTo>
                    <a:pt x="5822" y="1924"/>
                    <a:pt x="5592" y="1957"/>
                    <a:pt x="5297" y="2056"/>
                  </a:cubicBezTo>
                  <a:cubicBezTo>
                    <a:pt x="5170" y="2098"/>
                    <a:pt x="5027" y="2125"/>
                    <a:pt x="4869" y="2125"/>
                  </a:cubicBezTo>
                  <a:cubicBezTo>
                    <a:pt x="4811" y="2125"/>
                    <a:pt x="4751" y="2121"/>
                    <a:pt x="4689" y="2113"/>
                  </a:cubicBezTo>
                  <a:lnTo>
                    <a:pt x="4689" y="2113"/>
                  </a:lnTo>
                  <a:cubicBezTo>
                    <a:pt x="4718" y="2142"/>
                    <a:pt x="4718" y="2171"/>
                    <a:pt x="4718" y="2200"/>
                  </a:cubicBezTo>
                  <a:cubicBezTo>
                    <a:pt x="4747" y="2605"/>
                    <a:pt x="4458" y="2779"/>
                    <a:pt x="4226" y="2924"/>
                  </a:cubicBezTo>
                  <a:cubicBezTo>
                    <a:pt x="4110" y="2953"/>
                    <a:pt x="4024" y="3011"/>
                    <a:pt x="3908" y="3097"/>
                  </a:cubicBezTo>
                  <a:cubicBezTo>
                    <a:pt x="3589" y="3329"/>
                    <a:pt x="3271" y="3676"/>
                    <a:pt x="3126" y="4487"/>
                  </a:cubicBezTo>
                  <a:lnTo>
                    <a:pt x="3097" y="4689"/>
                  </a:lnTo>
                  <a:lnTo>
                    <a:pt x="2953" y="4747"/>
                  </a:lnTo>
                  <a:cubicBezTo>
                    <a:pt x="2634" y="4834"/>
                    <a:pt x="1766" y="5239"/>
                    <a:pt x="1448" y="5760"/>
                  </a:cubicBezTo>
                  <a:cubicBezTo>
                    <a:pt x="1100" y="6310"/>
                    <a:pt x="1245" y="7120"/>
                    <a:pt x="1332" y="7641"/>
                  </a:cubicBezTo>
                  <a:lnTo>
                    <a:pt x="1361" y="7786"/>
                  </a:lnTo>
                  <a:cubicBezTo>
                    <a:pt x="1448" y="8423"/>
                    <a:pt x="782" y="9002"/>
                    <a:pt x="1" y="9349"/>
                  </a:cubicBezTo>
                  <a:cubicBezTo>
                    <a:pt x="29" y="9349"/>
                    <a:pt x="29" y="9378"/>
                    <a:pt x="29" y="9407"/>
                  </a:cubicBezTo>
                  <a:cubicBezTo>
                    <a:pt x="29" y="9436"/>
                    <a:pt x="58" y="9436"/>
                    <a:pt x="58" y="9465"/>
                  </a:cubicBezTo>
                  <a:cubicBezTo>
                    <a:pt x="58" y="9523"/>
                    <a:pt x="87" y="9552"/>
                    <a:pt x="87" y="9581"/>
                  </a:cubicBezTo>
                  <a:cubicBezTo>
                    <a:pt x="87" y="9610"/>
                    <a:pt x="116" y="9638"/>
                    <a:pt x="116" y="9638"/>
                  </a:cubicBezTo>
                  <a:cubicBezTo>
                    <a:pt x="116" y="9696"/>
                    <a:pt x="116" y="9725"/>
                    <a:pt x="116" y="9754"/>
                  </a:cubicBezTo>
                  <a:cubicBezTo>
                    <a:pt x="145" y="9783"/>
                    <a:pt x="145" y="9783"/>
                    <a:pt x="145" y="9812"/>
                  </a:cubicBezTo>
                  <a:cubicBezTo>
                    <a:pt x="145" y="9870"/>
                    <a:pt x="145" y="9899"/>
                    <a:pt x="145" y="9957"/>
                  </a:cubicBezTo>
                  <a:cubicBezTo>
                    <a:pt x="174" y="9957"/>
                    <a:pt x="203" y="9986"/>
                    <a:pt x="232" y="9986"/>
                  </a:cubicBezTo>
                  <a:cubicBezTo>
                    <a:pt x="377" y="10029"/>
                    <a:pt x="500" y="10044"/>
                    <a:pt x="605" y="10044"/>
                  </a:cubicBezTo>
                  <a:cubicBezTo>
                    <a:pt x="710" y="10044"/>
                    <a:pt x="796" y="10029"/>
                    <a:pt x="869" y="10015"/>
                  </a:cubicBezTo>
                  <a:cubicBezTo>
                    <a:pt x="956" y="9986"/>
                    <a:pt x="1014" y="9986"/>
                    <a:pt x="1071" y="9986"/>
                  </a:cubicBezTo>
                  <a:cubicBezTo>
                    <a:pt x="1390" y="9986"/>
                    <a:pt x="1506" y="10362"/>
                    <a:pt x="1563" y="10565"/>
                  </a:cubicBezTo>
                  <a:cubicBezTo>
                    <a:pt x="1650" y="10767"/>
                    <a:pt x="1679" y="10796"/>
                    <a:pt x="1708" y="10825"/>
                  </a:cubicBezTo>
                  <a:cubicBezTo>
                    <a:pt x="1998" y="10999"/>
                    <a:pt x="1940" y="11317"/>
                    <a:pt x="1824" y="11722"/>
                  </a:cubicBezTo>
                  <a:cubicBezTo>
                    <a:pt x="1737" y="12099"/>
                    <a:pt x="1737" y="12185"/>
                    <a:pt x="1737" y="12185"/>
                  </a:cubicBezTo>
                  <a:cubicBezTo>
                    <a:pt x="1766" y="12185"/>
                    <a:pt x="1766" y="12214"/>
                    <a:pt x="1766" y="12214"/>
                  </a:cubicBezTo>
                  <a:lnTo>
                    <a:pt x="1795" y="12243"/>
                  </a:lnTo>
                  <a:cubicBezTo>
                    <a:pt x="1795" y="12243"/>
                    <a:pt x="2113" y="12706"/>
                    <a:pt x="2461" y="12851"/>
                  </a:cubicBezTo>
                  <a:cubicBezTo>
                    <a:pt x="2663" y="12938"/>
                    <a:pt x="2837" y="13083"/>
                    <a:pt x="3039" y="13227"/>
                  </a:cubicBezTo>
                  <a:cubicBezTo>
                    <a:pt x="3242" y="13401"/>
                    <a:pt x="3474" y="13575"/>
                    <a:pt x="3647" y="13575"/>
                  </a:cubicBezTo>
                  <a:cubicBezTo>
                    <a:pt x="3676" y="13575"/>
                    <a:pt x="3705" y="13575"/>
                    <a:pt x="3734" y="13546"/>
                  </a:cubicBezTo>
                  <a:lnTo>
                    <a:pt x="3763" y="13546"/>
                  </a:lnTo>
                  <a:cubicBezTo>
                    <a:pt x="3850" y="13314"/>
                    <a:pt x="4052" y="13141"/>
                    <a:pt x="4631" y="12851"/>
                  </a:cubicBezTo>
                  <a:cubicBezTo>
                    <a:pt x="5239" y="12562"/>
                    <a:pt x="5442" y="12504"/>
                    <a:pt x="5615" y="12417"/>
                  </a:cubicBezTo>
                  <a:cubicBezTo>
                    <a:pt x="5731" y="12388"/>
                    <a:pt x="5818" y="12330"/>
                    <a:pt x="6078" y="12214"/>
                  </a:cubicBezTo>
                  <a:lnTo>
                    <a:pt x="6223" y="12128"/>
                  </a:lnTo>
                  <a:cubicBezTo>
                    <a:pt x="6386" y="12046"/>
                    <a:pt x="6522" y="12010"/>
                    <a:pt x="6630" y="12010"/>
                  </a:cubicBezTo>
                  <a:cubicBezTo>
                    <a:pt x="6713" y="12010"/>
                    <a:pt x="6780" y="12032"/>
                    <a:pt x="6831" y="12070"/>
                  </a:cubicBezTo>
                  <a:cubicBezTo>
                    <a:pt x="6889" y="12012"/>
                    <a:pt x="6976" y="11925"/>
                    <a:pt x="7120" y="11751"/>
                  </a:cubicBezTo>
                  <a:cubicBezTo>
                    <a:pt x="7178" y="11693"/>
                    <a:pt x="7236" y="11635"/>
                    <a:pt x="7294" y="11607"/>
                  </a:cubicBezTo>
                  <a:cubicBezTo>
                    <a:pt x="7439" y="11462"/>
                    <a:pt x="7583" y="11404"/>
                    <a:pt x="7728" y="11404"/>
                  </a:cubicBezTo>
                  <a:cubicBezTo>
                    <a:pt x="7844" y="11404"/>
                    <a:pt x="7931" y="11433"/>
                    <a:pt x="7989" y="11491"/>
                  </a:cubicBezTo>
                  <a:cubicBezTo>
                    <a:pt x="8047" y="11317"/>
                    <a:pt x="8162" y="10970"/>
                    <a:pt x="8336" y="10275"/>
                  </a:cubicBezTo>
                  <a:cubicBezTo>
                    <a:pt x="8683" y="8915"/>
                    <a:pt x="8683" y="8278"/>
                    <a:pt x="8683" y="7960"/>
                  </a:cubicBezTo>
                  <a:cubicBezTo>
                    <a:pt x="8654" y="7352"/>
                    <a:pt x="8886" y="7294"/>
                    <a:pt x="9291" y="7236"/>
                  </a:cubicBezTo>
                  <a:cubicBezTo>
                    <a:pt x="9523" y="7207"/>
                    <a:pt x="9667" y="7178"/>
                    <a:pt x="9754" y="7149"/>
                  </a:cubicBezTo>
                  <a:cubicBezTo>
                    <a:pt x="9856" y="7122"/>
                    <a:pt x="9940" y="7109"/>
                    <a:pt x="10015" y="7109"/>
                  </a:cubicBezTo>
                  <a:cubicBezTo>
                    <a:pt x="10174" y="7109"/>
                    <a:pt x="10291" y="7167"/>
                    <a:pt x="10449" y="7265"/>
                  </a:cubicBezTo>
                  <a:cubicBezTo>
                    <a:pt x="10536" y="7352"/>
                    <a:pt x="10622" y="7439"/>
                    <a:pt x="10709" y="7526"/>
                  </a:cubicBezTo>
                  <a:cubicBezTo>
                    <a:pt x="10738" y="7555"/>
                    <a:pt x="10767" y="7612"/>
                    <a:pt x="10796" y="7641"/>
                  </a:cubicBezTo>
                  <a:cubicBezTo>
                    <a:pt x="10796" y="7641"/>
                    <a:pt x="10825" y="7641"/>
                    <a:pt x="10825" y="7670"/>
                  </a:cubicBezTo>
                  <a:cubicBezTo>
                    <a:pt x="10825" y="7641"/>
                    <a:pt x="10883" y="7612"/>
                    <a:pt x="10941" y="7526"/>
                  </a:cubicBezTo>
                  <a:cubicBezTo>
                    <a:pt x="11201" y="7178"/>
                    <a:pt x="11201" y="6976"/>
                    <a:pt x="11259" y="6455"/>
                  </a:cubicBezTo>
                  <a:cubicBezTo>
                    <a:pt x="11288" y="6252"/>
                    <a:pt x="11288" y="6050"/>
                    <a:pt x="11317" y="5789"/>
                  </a:cubicBezTo>
                  <a:cubicBezTo>
                    <a:pt x="11375" y="5413"/>
                    <a:pt x="11288" y="5268"/>
                    <a:pt x="11201" y="5152"/>
                  </a:cubicBezTo>
                  <a:cubicBezTo>
                    <a:pt x="11143" y="5094"/>
                    <a:pt x="11057" y="4921"/>
                    <a:pt x="11114" y="4718"/>
                  </a:cubicBezTo>
                  <a:cubicBezTo>
                    <a:pt x="11201" y="4487"/>
                    <a:pt x="11346" y="4487"/>
                    <a:pt x="11722" y="4487"/>
                  </a:cubicBezTo>
                  <a:cubicBezTo>
                    <a:pt x="12127" y="4487"/>
                    <a:pt x="12330" y="4574"/>
                    <a:pt x="12446" y="4660"/>
                  </a:cubicBezTo>
                  <a:cubicBezTo>
                    <a:pt x="12475" y="4631"/>
                    <a:pt x="12504" y="4602"/>
                    <a:pt x="12504" y="4574"/>
                  </a:cubicBezTo>
                  <a:cubicBezTo>
                    <a:pt x="12533" y="4574"/>
                    <a:pt x="12533" y="4545"/>
                    <a:pt x="12562" y="4545"/>
                  </a:cubicBezTo>
                  <a:cubicBezTo>
                    <a:pt x="12533" y="4342"/>
                    <a:pt x="12619" y="4168"/>
                    <a:pt x="12967" y="3792"/>
                  </a:cubicBezTo>
                  <a:cubicBezTo>
                    <a:pt x="13083" y="3647"/>
                    <a:pt x="13227" y="3503"/>
                    <a:pt x="13430" y="3329"/>
                  </a:cubicBezTo>
                  <a:cubicBezTo>
                    <a:pt x="13980" y="2750"/>
                    <a:pt x="14096" y="2490"/>
                    <a:pt x="14125" y="2403"/>
                  </a:cubicBezTo>
                  <a:cubicBezTo>
                    <a:pt x="14240" y="2084"/>
                    <a:pt x="14385" y="2084"/>
                    <a:pt x="14761" y="2027"/>
                  </a:cubicBezTo>
                  <a:cubicBezTo>
                    <a:pt x="14871" y="2002"/>
                    <a:pt x="14987" y="1993"/>
                    <a:pt x="15096" y="1993"/>
                  </a:cubicBezTo>
                  <a:cubicBezTo>
                    <a:pt x="15246" y="1993"/>
                    <a:pt x="15385" y="2010"/>
                    <a:pt x="15485" y="2027"/>
                  </a:cubicBezTo>
                  <a:cubicBezTo>
                    <a:pt x="15369" y="1708"/>
                    <a:pt x="15109" y="1216"/>
                    <a:pt x="14732" y="608"/>
                  </a:cubicBezTo>
                  <a:cubicBezTo>
                    <a:pt x="14588" y="550"/>
                    <a:pt x="14530" y="464"/>
                    <a:pt x="14501" y="377"/>
                  </a:cubicBezTo>
                  <a:cubicBezTo>
                    <a:pt x="14443" y="261"/>
                    <a:pt x="14414" y="145"/>
                    <a:pt x="144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6"/>
            <p:cNvSpPr/>
            <p:nvPr/>
          </p:nvSpPr>
          <p:spPr>
            <a:xfrm>
              <a:off x="6491345" y="2908496"/>
              <a:ext cx="565965" cy="273629"/>
            </a:xfrm>
            <a:custGeom>
              <a:rect b="b" l="l" r="r" t="t"/>
              <a:pathLst>
                <a:path extrusionOk="0" h="11307" w="23387">
                  <a:moveTo>
                    <a:pt x="14761" y="1"/>
                  </a:moveTo>
                  <a:cubicBezTo>
                    <a:pt x="14732" y="1"/>
                    <a:pt x="14732" y="30"/>
                    <a:pt x="14732" y="30"/>
                  </a:cubicBezTo>
                  <a:lnTo>
                    <a:pt x="14703" y="30"/>
                  </a:lnTo>
                  <a:cubicBezTo>
                    <a:pt x="14703" y="59"/>
                    <a:pt x="14674" y="59"/>
                    <a:pt x="14674" y="59"/>
                  </a:cubicBezTo>
                  <a:lnTo>
                    <a:pt x="14646" y="88"/>
                  </a:lnTo>
                  <a:cubicBezTo>
                    <a:pt x="14646" y="117"/>
                    <a:pt x="14646" y="117"/>
                    <a:pt x="14646" y="146"/>
                  </a:cubicBezTo>
                  <a:lnTo>
                    <a:pt x="14617" y="175"/>
                  </a:lnTo>
                  <a:cubicBezTo>
                    <a:pt x="14617" y="175"/>
                    <a:pt x="14588" y="204"/>
                    <a:pt x="14588" y="232"/>
                  </a:cubicBezTo>
                  <a:cubicBezTo>
                    <a:pt x="14588" y="232"/>
                    <a:pt x="14559" y="261"/>
                    <a:pt x="14559" y="261"/>
                  </a:cubicBezTo>
                  <a:cubicBezTo>
                    <a:pt x="14559" y="290"/>
                    <a:pt x="14559" y="319"/>
                    <a:pt x="14530" y="348"/>
                  </a:cubicBezTo>
                  <a:cubicBezTo>
                    <a:pt x="14530" y="377"/>
                    <a:pt x="14530" y="377"/>
                    <a:pt x="14530" y="406"/>
                  </a:cubicBezTo>
                  <a:cubicBezTo>
                    <a:pt x="14530" y="435"/>
                    <a:pt x="14501" y="493"/>
                    <a:pt x="14501" y="522"/>
                  </a:cubicBezTo>
                  <a:cubicBezTo>
                    <a:pt x="14501" y="551"/>
                    <a:pt x="14501" y="580"/>
                    <a:pt x="14472" y="580"/>
                  </a:cubicBezTo>
                  <a:cubicBezTo>
                    <a:pt x="14472" y="667"/>
                    <a:pt x="14472" y="753"/>
                    <a:pt x="14443" y="840"/>
                  </a:cubicBezTo>
                  <a:cubicBezTo>
                    <a:pt x="14443" y="898"/>
                    <a:pt x="14414" y="985"/>
                    <a:pt x="14414" y="1072"/>
                  </a:cubicBezTo>
                  <a:cubicBezTo>
                    <a:pt x="14356" y="1593"/>
                    <a:pt x="14240" y="2114"/>
                    <a:pt x="13893" y="2114"/>
                  </a:cubicBezTo>
                  <a:cubicBezTo>
                    <a:pt x="13719" y="2114"/>
                    <a:pt x="13604" y="2027"/>
                    <a:pt x="13488" y="1911"/>
                  </a:cubicBezTo>
                  <a:cubicBezTo>
                    <a:pt x="13343" y="1766"/>
                    <a:pt x="13169" y="1622"/>
                    <a:pt x="12938" y="1622"/>
                  </a:cubicBezTo>
                  <a:cubicBezTo>
                    <a:pt x="12851" y="1622"/>
                    <a:pt x="12677" y="1622"/>
                    <a:pt x="12620" y="1651"/>
                  </a:cubicBezTo>
                  <a:cubicBezTo>
                    <a:pt x="12620" y="1680"/>
                    <a:pt x="12591" y="1737"/>
                    <a:pt x="12591" y="1766"/>
                  </a:cubicBezTo>
                  <a:cubicBezTo>
                    <a:pt x="12504" y="2027"/>
                    <a:pt x="12330" y="2548"/>
                    <a:pt x="11722" y="3416"/>
                  </a:cubicBezTo>
                  <a:cubicBezTo>
                    <a:pt x="11143" y="4255"/>
                    <a:pt x="11057" y="4429"/>
                    <a:pt x="11057" y="4487"/>
                  </a:cubicBezTo>
                  <a:cubicBezTo>
                    <a:pt x="11028" y="4661"/>
                    <a:pt x="10970" y="4776"/>
                    <a:pt x="10594" y="5326"/>
                  </a:cubicBezTo>
                  <a:cubicBezTo>
                    <a:pt x="10246" y="5847"/>
                    <a:pt x="9957" y="6079"/>
                    <a:pt x="9638" y="6079"/>
                  </a:cubicBezTo>
                  <a:cubicBezTo>
                    <a:pt x="9378" y="6079"/>
                    <a:pt x="9175" y="5905"/>
                    <a:pt x="8973" y="5761"/>
                  </a:cubicBezTo>
                  <a:cubicBezTo>
                    <a:pt x="8828" y="5645"/>
                    <a:pt x="8683" y="5558"/>
                    <a:pt x="8510" y="5471"/>
                  </a:cubicBezTo>
                  <a:cubicBezTo>
                    <a:pt x="8481" y="5442"/>
                    <a:pt x="8452" y="5442"/>
                    <a:pt x="8423" y="5442"/>
                  </a:cubicBezTo>
                  <a:cubicBezTo>
                    <a:pt x="8336" y="5384"/>
                    <a:pt x="8278" y="5384"/>
                    <a:pt x="8249" y="5384"/>
                  </a:cubicBezTo>
                  <a:cubicBezTo>
                    <a:pt x="8220" y="5384"/>
                    <a:pt x="8191" y="5384"/>
                    <a:pt x="8133" y="5442"/>
                  </a:cubicBezTo>
                  <a:cubicBezTo>
                    <a:pt x="8105" y="5471"/>
                    <a:pt x="8105" y="5500"/>
                    <a:pt x="8047" y="5529"/>
                  </a:cubicBezTo>
                  <a:cubicBezTo>
                    <a:pt x="8047" y="5529"/>
                    <a:pt x="8018" y="5558"/>
                    <a:pt x="7989" y="5587"/>
                  </a:cubicBezTo>
                  <a:cubicBezTo>
                    <a:pt x="7786" y="5789"/>
                    <a:pt x="7439" y="6050"/>
                    <a:pt x="6802" y="6368"/>
                  </a:cubicBezTo>
                  <a:cubicBezTo>
                    <a:pt x="6657" y="6426"/>
                    <a:pt x="6513" y="6484"/>
                    <a:pt x="6368" y="6542"/>
                  </a:cubicBezTo>
                  <a:cubicBezTo>
                    <a:pt x="6339" y="6542"/>
                    <a:pt x="6310" y="6571"/>
                    <a:pt x="6281" y="6571"/>
                  </a:cubicBezTo>
                  <a:cubicBezTo>
                    <a:pt x="6136" y="6629"/>
                    <a:pt x="6021" y="6687"/>
                    <a:pt x="5905" y="6716"/>
                  </a:cubicBezTo>
                  <a:lnTo>
                    <a:pt x="5847" y="6716"/>
                  </a:lnTo>
                  <a:cubicBezTo>
                    <a:pt x="5731" y="6745"/>
                    <a:pt x="5615" y="6773"/>
                    <a:pt x="5529" y="6802"/>
                  </a:cubicBezTo>
                  <a:lnTo>
                    <a:pt x="5442" y="6802"/>
                  </a:lnTo>
                  <a:cubicBezTo>
                    <a:pt x="5326" y="6831"/>
                    <a:pt x="5239" y="6831"/>
                    <a:pt x="5152" y="6831"/>
                  </a:cubicBezTo>
                  <a:lnTo>
                    <a:pt x="4863" y="6831"/>
                  </a:lnTo>
                  <a:cubicBezTo>
                    <a:pt x="4863" y="6831"/>
                    <a:pt x="4834" y="6802"/>
                    <a:pt x="4805" y="6802"/>
                  </a:cubicBezTo>
                  <a:lnTo>
                    <a:pt x="4747" y="6802"/>
                  </a:lnTo>
                  <a:cubicBezTo>
                    <a:pt x="4429" y="7294"/>
                    <a:pt x="3589" y="8452"/>
                    <a:pt x="2953" y="8452"/>
                  </a:cubicBezTo>
                  <a:cubicBezTo>
                    <a:pt x="2779" y="8452"/>
                    <a:pt x="2663" y="8452"/>
                    <a:pt x="2548" y="8423"/>
                  </a:cubicBezTo>
                  <a:lnTo>
                    <a:pt x="2432" y="8423"/>
                  </a:lnTo>
                  <a:cubicBezTo>
                    <a:pt x="2403" y="8481"/>
                    <a:pt x="2316" y="8655"/>
                    <a:pt x="2316" y="8713"/>
                  </a:cubicBezTo>
                  <a:cubicBezTo>
                    <a:pt x="2229" y="8915"/>
                    <a:pt x="2200" y="9089"/>
                    <a:pt x="2200" y="9234"/>
                  </a:cubicBezTo>
                  <a:cubicBezTo>
                    <a:pt x="2171" y="9378"/>
                    <a:pt x="2142" y="9784"/>
                    <a:pt x="1824" y="9784"/>
                  </a:cubicBezTo>
                  <a:cubicBezTo>
                    <a:pt x="1737" y="9784"/>
                    <a:pt x="1621" y="9755"/>
                    <a:pt x="1477" y="9639"/>
                  </a:cubicBezTo>
                  <a:cubicBezTo>
                    <a:pt x="1419" y="9610"/>
                    <a:pt x="1274" y="9523"/>
                    <a:pt x="1216" y="9378"/>
                  </a:cubicBezTo>
                  <a:lnTo>
                    <a:pt x="1100" y="9378"/>
                  </a:lnTo>
                  <a:cubicBezTo>
                    <a:pt x="637" y="9465"/>
                    <a:pt x="261" y="9610"/>
                    <a:pt x="1" y="9755"/>
                  </a:cubicBezTo>
                  <a:cubicBezTo>
                    <a:pt x="1" y="9755"/>
                    <a:pt x="30" y="9784"/>
                    <a:pt x="30" y="9784"/>
                  </a:cubicBezTo>
                  <a:cubicBezTo>
                    <a:pt x="232" y="9986"/>
                    <a:pt x="406" y="10189"/>
                    <a:pt x="493" y="10420"/>
                  </a:cubicBezTo>
                  <a:cubicBezTo>
                    <a:pt x="522" y="10507"/>
                    <a:pt x="579" y="10594"/>
                    <a:pt x="637" y="10652"/>
                  </a:cubicBezTo>
                  <a:cubicBezTo>
                    <a:pt x="753" y="10768"/>
                    <a:pt x="869" y="10912"/>
                    <a:pt x="869" y="11173"/>
                  </a:cubicBezTo>
                  <a:cubicBezTo>
                    <a:pt x="840" y="11202"/>
                    <a:pt x="840" y="11231"/>
                    <a:pt x="840" y="11260"/>
                  </a:cubicBezTo>
                  <a:cubicBezTo>
                    <a:pt x="927" y="11260"/>
                    <a:pt x="1043" y="11289"/>
                    <a:pt x="1187" y="11289"/>
                  </a:cubicBezTo>
                  <a:lnTo>
                    <a:pt x="1477" y="11289"/>
                  </a:lnTo>
                  <a:cubicBezTo>
                    <a:pt x="1824" y="11298"/>
                    <a:pt x="2114" y="11307"/>
                    <a:pt x="2372" y="11307"/>
                  </a:cubicBezTo>
                  <a:cubicBezTo>
                    <a:pt x="2929" y="11307"/>
                    <a:pt x="3335" y="11264"/>
                    <a:pt x="3850" y="11086"/>
                  </a:cubicBezTo>
                  <a:cubicBezTo>
                    <a:pt x="4197" y="10970"/>
                    <a:pt x="4371" y="10739"/>
                    <a:pt x="4516" y="10478"/>
                  </a:cubicBezTo>
                  <a:cubicBezTo>
                    <a:pt x="4718" y="10218"/>
                    <a:pt x="4921" y="9899"/>
                    <a:pt x="5297" y="9841"/>
                  </a:cubicBezTo>
                  <a:cubicBezTo>
                    <a:pt x="5442" y="9841"/>
                    <a:pt x="5500" y="9812"/>
                    <a:pt x="5558" y="9784"/>
                  </a:cubicBezTo>
                  <a:cubicBezTo>
                    <a:pt x="5635" y="9745"/>
                    <a:pt x="5713" y="9717"/>
                    <a:pt x="5872" y="9717"/>
                  </a:cubicBezTo>
                  <a:cubicBezTo>
                    <a:pt x="6067" y="9717"/>
                    <a:pt x="6385" y="9759"/>
                    <a:pt x="6976" y="9870"/>
                  </a:cubicBezTo>
                  <a:cubicBezTo>
                    <a:pt x="7612" y="9986"/>
                    <a:pt x="7815" y="10073"/>
                    <a:pt x="7960" y="10160"/>
                  </a:cubicBezTo>
                  <a:cubicBezTo>
                    <a:pt x="8018" y="10189"/>
                    <a:pt x="8047" y="10189"/>
                    <a:pt x="8105" y="10189"/>
                  </a:cubicBezTo>
                  <a:cubicBezTo>
                    <a:pt x="8249" y="10189"/>
                    <a:pt x="8510" y="10160"/>
                    <a:pt x="9118" y="10073"/>
                  </a:cubicBezTo>
                  <a:cubicBezTo>
                    <a:pt x="9870" y="9957"/>
                    <a:pt x="10159" y="9870"/>
                    <a:pt x="10333" y="9812"/>
                  </a:cubicBezTo>
                  <a:cubicBezTo>
                    <a:pt x="10651" y="9726"/>
                    <a:pt x="10767" y="9726"/>
                    <a:pt x="11636" y="9726"/>
                  </a:cubicBezTo>
                  <a:lnTo>
                    <a:pt x="11664" y="9726"/>
                  </a:lnTo>
                  <a:cubicBezTo>
                    <a:pt x="12272" y="9726"/>
                    <a:pt x="12533" y="9784"/>
                    <a:pt x="12735" y="9841"/>
                  </a:cubicBezTo>
                  <a:cubicBezTo>
                    <a:pt x="12822" y="9841"/>
                    <a:pt x="12909" y="9870"/>
                    <a:pt x="12996" y="9870"/>
                  </a:cubicBezTo>
                  <a:cubicBezTo>
                    <a:pt x="13198" y="9870"/>
                    <a:pt x="13517" y="9755"/>
                    <a:pt x="14298" y="9465"/>
                  </a:cubicBezTo>
                  <a:cubicBezTo>
                    <a:pt x="14501" y="9378"/>
                    <a:pt x="14674" y="9291"/>
                    <a:pt x="14790" y="9234"/>
                  </a:cubicBezTo>
                  <a:cubicBezTo>
                    <a:pt x="15195" y="9002"/>
                    <a:pt x="15282" y="8828"/>
                    <a:pt x="15369" y="8684"/>
                  </a:cubicBezTo>
                  <a:cubicBezTo>
                    <a:pt x="15514" y="8452"/>
                    <a:pt x="15659" y="8307"/>
                    <a:pt x="16064" y="8307"/>
                  </a:cubicBezTo>
                  <a:cubicBezTo>
                    <a:pt x="16266" y="8307"/>
                    <a:pt x="16527" y="8336"/>
                    <a:pt x="16932" y="8394"/>
                  </a:cubicBezTo>
                  <a:cubicBezTo>
                    <a:pt x="17858" y="8568"/>
                    <a:pt x="18292" y="8742"/>
                    <a:pt x="18582" y="8886"/>
                  </a:cubicBezTo>
                  <a:cubicBezTo>
                    <a:pt x="18640" y="8886"/>
                    <a:pt x="18669" y="8915"/>
                    <a:pt x="18697" y="8915"/>
                  </a:cubicBezTo>
                  <a:cubicBezTo>
                    <a:pt x="18813" y="8973"/>
                    <a:pt x="18871" y="8973"/>
                    <a:pt x="18929" y="8973"/>
                  </a:cubicBezTo>
                  <a:cubicBezTo>
                    <a:pt x="19016" y="8973"/>
                    <a:pt x="19074" y="8973"/>
                    <a:pt x="19190" y="8944"/>
                  </a:cubicBezTo>
                  <a:cubicBezTo>
                    <a:pt x="19218" y="8915"/>
                    <a:pt x="19276" y="8915"/>
                    <a:pt x="19305" y="8886"/>
                  </a:cubicBezTo>
                  <a:cubicBezTo>
                    <a:pt x="19363" y="8886"/>
                    <a:pt x="19421" y="8857"/>
                    <a:pt x="19450" y="8828"/>
                  </a:cubicBezTo>
                  <a:cubicBezTo>
                    <a:pt x="19566" y="8771"/>
                    <a:pt x="19624" y="8713"/>
                    <a:pt x="19653" y="8655"/>
                  </a:cubicBezTo>
                  <a:cubicBezTo>
                    <a:pt x="19768" y="8539"/>
                    <a:pt x="19855" y="8481"/>
                    <a:pt x="20029" y="8452"/>
                  </a:cubicBezTo>
                  <a:cubicBezTo>
                    <a:pt x="20087" y="8423"/>
                    <a:pt x="20145" y="8423"/>
                    <a:pt x="20231" y="8423"/>
                  </a:cubicBezTo>
                  <a:cubicBezTo>
                    <a:pt x="20405" y="8423"/>
                    <a:pt x="20637" y="8452"/>
                    <a:pt x="21042" y="8510"/>
                  </a:cubicBezTo>
                  <a:lnTo>
                    <a:pt x="21100" y="8510"/>
                  </a:lnTo>
                  <a:cubicBezTo>
                    <a:pt x="21042" y="8365"/>
                    <a:pt x="21013" y="8221"/>
                    <a:pt x="21013" y="8047"/>
                  </a:cubicBezTo>
                  <a:cubicBezTo>
                    <a:pt x="21013" y="7121"/>
                    <a:pt x="21216" y="7005"/>
                    <a:pt x="21852" y="6745"/>
                  </a:cubicBezTo>
                  <a:cubicBezTo>
                    <a:pt x="21968" y="6716"/>
                    <a:pt x="22113" y="6658"/>
                    <a:pt x="22257" y="6600"/>
                  </a:cubicBezTo>
                  <a:cubicBezTo>
                    <a:pt x="22721" y="6426"/>
                    <a:pt x="22952" y="6397"/>
                    <a:pt x="23068" y="6368"/>
                  </a:cubicBezTo>
                  <a:cubicBezTo>
                    <a:pt x="23184" y="6339"/>
                    <a:pt x="23184" y="6339"/>
                    <a:pt x="23328" y="6224"/>
                  </a:cubicBezTo>
                  <a:cubicBezTo>
                    <a:pt x="23386" y="6166"/>
                    <a:pt x="23357" y="6021"/>
                    <a:pt x="23213" y="5616"/>
                  </a:cubicBezTo>
                  <a:cubicBezTo>
                    <a:pt x="23155" y="5529"/>
                    <a:pt x="23126" y="5413"/>
                    <a:pt x="23097" y="5355"/>
                  </a:cubicBezTo>
                  <a:cubicBezTo>
                    <a:pt x="23097" y="5326"/>
                    <a:pt x="23097" y="5326"/>
                    <a:pt x="23068" y="5297"/>
                  </a:cubicBezTo>
                  <a:cubicBezTo>
                    <a:pt x="22894" y="5037"/>
                    <a:pt x="22865" y="4805"/>
                    <a:pt x="23010" y="4169"/>
                  </a:cubicBezTo>
                  <a:cubicBezTo>
                    <a:pt x="23039" y="4082"/>
                    <a:pt x="23039" y="3995"/>
                    <a:pt x="23068" y="3966"/>
                  </a:cubicBezTo>
                  <a:cubicBezTo>
                    <a:pt x="22981" y="3850"/>
                    <a:pt x="22865" y="3735"/>
                    <a:pt x="22778" y="3445"/>
                  </a:cubicBezTo>
                  <a:cubicBezTo>
                    <a:pt x="22749" y="3387"/>
                    <a:pt x="22749" y="3329"/>
                    <a:pt x="22721" y="3300"/>
                  </a:cubicBezTo>
                  <a:lnTo>
                    <a:pt x="22692" y="3300"/>
                  </a:lnTo>
                  <a:cubicBezTo>
                    <a:pt x="22597" y="3316"/>
                    <a:pt x="22458" y="3341"/>
                    <a:pt x="22291" y="3341"/>
                  </a:cubicBezTo>
                  <a:cubicBezTo>
                    <a:pt x="22152" y="3341"/>
                    <a:pt x="21994" y="3324"/>
                    <a:pt x="21823" y="3271"/>
                  </a:cubicBezTo>
                  <a:cubicBezTo>
                    <a:pt x="21389" y="3156"/>
                    <a:pt x="21273" y="3127"/>
                    <a:pt x="21216" y="2895"/>
                  </a:cubicBezTo>
                  <a:cubicBezTo>
                    <a:pt x="21187" y="2779"/>
                    <a:pt x="21216" y="2635"/>
                    <a:pt x="21302" y="2519"/>
                  </a:cubicBezTo>
                  <a:cubicBezTo>
                    <a:pt x="21302" y="2490"/>
                    <a:pt x="21302" y="2432"/>
                    <a:pt x="21216" y="2230"/>
                  </a:cubicBezTo>
                  <a:cubicBezTo>
                    <a:pt x="21158" y="2114"/>
                    <a:pt x="21100" y="1998"/>
                    <a:pt x="21071" y="1882"/>
                  </a:cubicBezTo>
                  <a:cubicBezTo>
                    <a:pt x="20955" y="1506"/>
                    <a:pt x="21013" y="1274"/>
                    <a:pt x="21129" y="1072"/>
                  </a:cubicBezTo>
                  <a:cubicBezTo>
                    <a:pt x="21158" y="1014"/>
                    <a:pt x="21187" y="956"/>
                    <a:pt x="21216" y="927"/>
                  </a:cubicBezTo>
                  <a:cubicBezTo>
                    <a:pt x="21302" y="782"/>
                    <a:pt x="21389" y="667"/>
                    <a:pt x="21418" y="464"/>
                  </a:cubicBezTo>
                  <a:cubicBezTo>
                    <a:pt x="21418" y="377"/>
                    <a:pt x="21447" y="319"/>
                    <a:pt x="21447" y="290"/>
                  </a:cubicBezTo>
                  <a:cubicBezTo>
                    <a:pt x="21331" y="290"/>
                    <a:pt x="21187" y="261"/>
                    <a:pt x="21013" y="146"/>
                  </a:cubicBezTo>
                  <a:cubicBezTo>
                    <a:pt x="20984" y="117"/>
                    <a:pt x="20955" y="117"/>
                    <a:pt x="20955" y="117"/>
                  </a:cubicBezTo>
                  <a:cubicBezTo>
                    <a:pt x="20926" y="117"/>
                    <a:pt x="20868" y="175"/>
                    <a:pt x="20781" y="232"/>
                  </a:cubicBezTo>
                  <a:cubicBezTo>
                    <a:pt x="20579" y="406"/>
                    <a:pt x="20260" y="667"/>
                    <a:pt x="19624" y="927"/>
                  </a:cubicBezTo>
                  <a:lnTo>
                    <a:pt x="19305" y="1072"/>
                  </a:lnTo>
                  <a:cubicBezTo>
                    <a:pt x="18987" y="1217"/>
                    <a:pt x="18900" y="1245"/>
                    <a:pt x="18813" y="1245"/>
                  </a:cubicBezTo>
                  <a:cubicBezTo>
                    <a:pt x="18755" y="1245"/>
                    <a:pt x="18611" y="1217"/>
                    <a:pt x="18553" y="1014"/>
                  </a:cubicBezTo>
                  <a:cubicBezTo>
                    <a:pt x="18524" y="1014"/>
                    <a:pt x="18437" y="985"/>
                    <a:pt x="18263" y="956"/>
                  </a:cubicBezTo>
                  <a:cubicBezTo>
                    <a:pt x="17713" y="840"/>
                    <a:pt x="17482" y="667"/>
                    <a:pt x="17424" y="232"/>
                  </a:cubicBezTo>
                  <a:cubicBezTo>
                    <a:pt x="17337" y="261"/>
                    <a:pt x="17221" y="406"/>
                    <a:pt x="17135" y="464"/>
                  </a:cubicBezTo>
                  <a:cubicBezTo>
                    <a:pt x="17019" y="609"/>
                    <a:pt x="16903" y="696"/>
                    <a:pt x="16787" y="696"/>
                  </a:cubicBezTo>
                  <a:lnTo>
                    <a:pt x="16700" y="696"/>
                  </a:lnTo>
                  <a:lnTo>
                    <a:pt x="16614" y="638"/>
                  </a:lnTo>
                  <a:cubicBezTo>
                    <a:pt x="16556" y="609"/>
                    <a:pt x="16324" y="551"/>
                    <a:pt x="16122" y="464"/>
                  </a:cubicBezTo>
                  <a:cubicBezTo>
                    <a:pt x="15890" y="406"/>
                    <a:pt x="15601" y="319"/>
                    <a:pt x="15311" y="204"/>
                  </a:cubicBezTo>
                  <a:cubicBezTo>
                    <a:pt x="15051" y="146"/>
                    <a:pt x="14906" y="59"/>
                    <a:pt x="147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6"/>
            <p:cNvSpPr/>
            <p:nvPr/>
          </p:nvSpPr>
          <p:spPr>
            <a:xfrm>
              <a:off x="6590105" y="2615725"/>
              <a:ext cx="252866" cy="441916"/>
            </a:xfrm>
            <a:custGeom>
              <a:rect b="b" l="l" r="r" t="t"/>
              <a:pathLst>
                <a:path extrusionOk="0" h="18261" w="10449">
                  <a:moveTo>
                    <a:pt x="8568" y="1"/>
                  </a:moveTo>
                  <a:cubicBezTo>
                    <a:pt x="8423" y="30"/>
                    <a:pt x="8249" y="30"/>
                    <a:pt x="8104" y="59"/>
                  </a:cubicBezTo>
                  <a:lnTo>
                    <a:pt x="8018" y="59"/>
                  </a:lnTo>
                  <a:cubicBezTo>
                    <a:pt x="7873" y="88"/>
                    <a:pt x="7699" y="88"/>
                    <a:pt x="7555" y="117"/>
                  </a:cubicBezTo>
                  <a:lnTo>
                    <a:pt x="7497" y="117"/>
                  </a:lnTo>
                  <a:cubicBezTo>
                    <a:pt x="7352" y="146"/>
                    <a:pt x="7207" y="146"/>
                    <a:pt x="7062" y="175"/>
                  </a:cubicBezTo>
                  <a:lnTo>
                    <a:pt x="7034" y="175"/>
                  </a:lnTo>
                  <a:cubicBezTo>
                    <a:pt x="6889" y="204"/>
                    <a:pt x="6744" y="232"/>
                    <a:pt x="6599" y="232"/>
                  </a:cubicBezTo>
                  <a:cubicBezTo>
                    <a:pt x="6570" y="232"/>
                    <a:pt x="6542" y="261"/>
                    <a:pt x="6513" y="261"/>
                  </a:cubicBezTo>
                  <a:cubicBezTo>
                    <a:pt x="6368" y="290"/>
                    <a:pt x="6223" y="290"/>
                    <a:pt x="6107" y="319"/>
                  </a:cubicBezTo>
                  <a:lnTo>
                    <a:pt x="6021" y="319"/>
                  </a:lnTo>
                  <a:cubicBezTo>
                    <a:pt x="5905" y="348"/>
                    <a:pt x="5789" y="377"/>
                    <a:pt x="5644" y="406"/>
                  </a:cubicBezTo>
                  <a:lnTo>
                    <a:pt x="5615" y="406"/>
                  </a:lnTo>
                  <a:cubicBezTo>
                    <a:pt x="5471" y="435"/>
                    <a:pt x="5355" y="464"/>
                    <a:pt x="5239" y="464"/>
                  </a:cubicBezTo>
                  <a:cubicBezTo>
                    <a:pt x="5210" y="464"/>
                    <a:pt x="5181" y="493"/>
                    <a:pt x="5152" y="493"/>
                  </a:cubicBezTo>
                  <a:cubicBezTo>
                    <a:pt x="5037" y="522"/>
                    <a:pt x="4921" y="522"/>
                    <a:pt x="4805" y="551"/>
                  </a:cubicBezTo>
                  <a:cubicBezTo>
                    <a:pt x="4776" y="551"/>
                    <a:pt x="4776" y="580"/>
                    <a:pt x="4747" y="580"/>
                  </a:cubicBezTo>
                  <a:cubicBezTo>
                    <a:pt x="4631" y="580"/>
                    <a:pt x="4544" y="609"/>
                    <a:pt x="4429" y="638"/>
                  </a:cubicBezTo>
                  <a:lnTo>
                    <a:pt x="4400" y="638"/>
                  </a:lnTo>
                  <a:cubicBezTo>
                    <a:pt x="4284" y="667"/>
                    <a:pt x="4197" y="696"/>
                    <a:pt x="4081" y="725"/>
                  </a:cubicBezTo>
                  <a:lnTo>
                    <a:pt x="4024" y="725"/>
                  </a:lnTo>
                  <a:cubicBezTo>
                    <a:pt x="3937" y="753"/>
                    <a:pt x="3850" y="782"/>
                    <a:pt x="3763" y="782"/>
                  </a:cubicBezTo>
                  <a:cubicBezTo>
                    <a:pt x="3734" y="811"/>
                    <a:pt x="3705" y="811"/>
                    <a:pt x="3676" y="811"/>
                  </a:cubicBezTo>
                  <a:cubicBezTo>
                    <a:pt x="3618" y="840"/>
                    <a:pt x="3531" y="840"/>
                    <a:pt x="3474" y="869"/>
                  </a:cubicBezTo>
                  <a:lnTo>
                    <a:pt x="3416" y="869"/>
                  </a:lnTo>
                  <a:cubicBezTo>
                    <a:pt x="3358" y="898"/>
                    <a:pt x="3271" y="898"/>
                    <a:pt x="3213" y="927"/>
                  </a:cubicBezTo>
                  <a:cubicBezTo>
                    <a:pt x="3213" y="927"/>
                    <a:pt x="3184" y="927"/>
                    <a:pt x="3155" y="956"/>
                  </a:cubicBezTo>
                  <a:cubicBezTo>
                    <a:pt x="3097" y="956"/>
                    <a:pt x="3039" y="985"/>
                    <a:pt x="2982" y="985"/>
                  </a:cubicBezTo>
                  <a:cubicBezTo>
                    <a:pt x="2982" y="985"/>
                    <a:pt x="2953" y="1014"/>
                    <a:pt x="2924" y="1014"/>
                  </a:cubicBezTo>
                  <a:cubicBezTo>
                    <a:pt x="2895" y="1014"/>
                    <a:pt x="2866" y="1014"/>
                    <a:pt x="2808" y="1043"/>
                  </a:cubicBezTo>
                  <a:cubicBezTo>
                    <a:pt x="2779" y="1043"/>
                    <a:pt x="2750" y="1043"/>
                    <a:pt x="2721" y="1072"/>
                  </a:cubicBezTo>
                  <a:lnTo>
                    <a:pt x="2663" y="1072"/>
                  </a:lnTo>
                  <a:cubicBezTo>
                    <a:pt x="2663" y="1072"/>
                    <a:pt x="2663" y="1101"/>
                    <a:pt x="2634" y="1101"/>
                  </a:cubicBezTo>
                  <a:cubicBezTo>
                    <a:pt x="2547" y="1390"/>
                    <a:pt x="2345" y="1738"/>
                    <a:pt x="1911" y="1882"/>
                  </a:cubicBezTo>
                  <a:cubicBezTo>
                    <a:pt x="1274" y="2056"/>
                    <a:pt x="869" y="2143"/>
                    <a:pt x="608" y="2143"/>
                  </a:cubicBezTo>
                  <a:cubicBezTo>
                    <a:pt x="435" y="2866"/>
                    <a:pt x="1" y="5761"/>
                    <a:pt x="406" y="7323"/>
                  </a:cubicBezTo>
                  <a:cubicBezTo>
                    <a:pt x="493" y="7613"/>
                    <a:pt x="550" y="7902"/>
                    <a:pt x="608" y="8192"/>
                  </a:cubicBezTo>
                  <a:cubicBezTo>
                    <a:pt x="782" y="9031"/>
                    <a:pt x="840" y="9812"/>
                    <a:pt x="927" y="10391"/>
                  </a:cubicBezTo>
                  <a:cubicBezTo>
                    <a:pt x="956" y="10710"/>
                    <a:pt x="985" y="10999"/>
                    <a:pt x="1013" y="11202"/>
                  </a:cubicBezTo>
                  <a:cubicBezTo>
                    <a:pt x="1013" y="11346"/>
                    <a:pt x="1042" y="11433"/>
                    <a:pt x="1071" y="11491"/>
                  </a:cubicBezTo>
                  <a:cubicBezTo>
                    <a:pt x="1100" y="11607"/>
                    <a:pt x="1158" y="11636"/>
                    <a:pt x="1245" y="11694"/>
                  </a:cubicBezTo>
                  <a:cubicBezTo>
                    <a:pt x="1592" y="11896"/>
                    <a:pt x="1650" y="12186"/>
                    <a:pt x="1448" y="12765"/>
                  </a:cubicBezTo>
                  <a:cubicBezTo>
                    <a:pt x="1303" y="13170"/>
                    <a:pt x="1187" y="13604"/>
                    <a:pt x="1071" y="14009"/>
                  </a:cubicBezTo>
                  <a:cubicBezTo>
                    <a:pt x="985" y="14385"/>
                    <a:pt x="898" y="14704"/>
                    <a:pt x="782" y="14906"/>
                  </a:cubicBezTo>
                  <a:cubicBezTo>
                    <a:pt x="695" y="15109"/>
                    <a:pt x="608" y="15196"/>
                    <a:pt x="521" y="15283"/>
                  </a:cubicBezTo>
                  <a:cubicBezTo>
                    <a:pt x="406" y="15369"/>
                    <a:pt x="319" y="15456"/>
                    <a:pt x="232" y="15919"/>
                  </a:cubicBezTo>
                  <a:cubicBezTo>
                    <a:pt x="58" y="16788"/>
                    <a:pt x="87" y="17540"/>
                    <a:pt x="348" y="17916"/>
                  </a:cubicBezTo>
                  <a:cubicBezTo>
                    <a:pt x="406" y="18061"/>
                    <a:pt x="521" y="18148"/>
                    <a:pt x="666" y="18206"/>
                  </a:cubicBezTo>
                  <a:cubicBezTo>
                    <a:pt x="769" y="18242"/>
                    <a:pt x="886" y="18261"/>
                    <a:pt x="1018" y="18261"/>
                  </a:cubicBezTo>
                  <a:cubicBezTo>
                    <a:pt x="1407" y="18261"/>
                    <a:pt x="1921" y="18103"/>
                    <a:pt x="2547" y="17801"/>
                  </a:cubicBezTo>
                  <a:cubicBezTo>
                    <a:pt x="3213" y="17511"/>
                    <a:pt x="3474" y="17251"/>
                    <a:pt x="3676" y="17077"/>
                  </a:cubicBezTo>
                  <a:cubicBezTo>
                    <a:pt x="3826" y="16928"/>
                    <a:pt x="3951" y="16802"/>
                    <a:pt x="4169" y="16802"/>
                  </a:cubicBezTo>
                  <a:cubicBezTo>
                    <a:pt x="4289" y="16802"/>
                    <a:pt x="4436" y="16840"/>
                    <a:pt x="4631" y="16932"/>
                  </a:cubicBezTo>
                  <a:cubicBezTo>
                    <a:pt x="4863" y="17019"/>
                    <a:pt x="5037" y="17135"/>
                    <a:pt x="5181" y="17251"/>
                  </a:cubicBezTo>
                  <a:cubicBezTo>
                    <a:pt x="5326" y="17395"/>
                    <a:pt x="5471" y="17482"/>
                    <a:pt x="5586" y="17482"/>
                  </a:cubicBezTo>
                  <a:cubicBezTo>
                    <a:pt x="5702" y="17482"/>
                    <a:pt x="5905" y="17309"/>
                    <a:pt x="6136" y="16990"/>
                  </a:cubicBezTo>
                  <a:cubicBezTo>
                    <a:pt x="6397" y="16585"/>
                    <a:pt x="6455" y="16469"/>
                    <a:pt x="6455" y="16440"/>
                  </a:cubicBezTo>
                  <a:cubicBezTo>
                    <a:pt x="6484" y="16238"/>
                    <a:pt x="6542" y="16093"/>
                    <a:pt x="7236" y="15080"/>
                  </a:cubicBezTo>
                  <a:cubicBezTo>
                    <a:pt x="7786" y="14270"/>
                    <a:pt x="7931" y="13835"/>
                    <a:pt x="8018" y="13604"/>
                  </a:cubicBezTo>
                  <a:cubicBezTo>
                    <a:pt x="8162" y="13170"/>
                    <a:pt x="8278" y="13083"/>
                    <a:pt x="8654" y="13054"/>
                  </a:cubicBezTo>
                  <a:lnTo>
                    <a:pt x="8886" y="13054"/>
                  </a:lnTo>
                  <a:cubicBezTo>
                    <a:pt x="9291" y="13054"/>
                    <a:pt x="9552" y="13286"/>
                    <a:pt x="9725" y="13459"/>
                  </a:cubicBezTo>
                  <a:lnTo>
                    <a:pt x="9754" y="13459"/>
                  </a:lnTo>
                  <a:cubicBezTo>
                    <a:pt x="9754" y="13372"/>
                    <a:pt x="9783" y="13257"/>
                    <a:pt x="9812" y="13054"/>
                  </a:cubicBezTo>
                  <a:cubicBezTo>
                    <a:pt x="9841" y="12967"/>
                    <a:pt x="9841" y="12909"/>
                    <a:pt x="9841" y="12823"/>
                  </a:cubicBezTo>
                  <a:cubicBezTo>
                    <a:pt x="9957" y="11925"/>
                    <a:pt x="10188" y="11636"/>
                    <a:pt x="10449" y="11491"/>
                  </a:cubicBezTo>
                  <a:cubicBezTo>
                    <a:pt x="10420" y="11317"/>
                    <a:pt x="10304" y="11028"/>
                    <a:pt x="10130" y="10594"/>
                  </a:cubicBezTo>
                  <a:cubicBezTo>
                    <a:pt x="9783" y="9726"/>
                    <a:pt x="9609" y="9581"/>
                    <a:pt x="9494" y="9494"/>
                  </a:cubicBezTo>
                  <a:cubicBezTo>
                    <a:pt x="9175" y="9263"/>
                    <a:pt x="9117" y="9060"/>
                    <a:pt x="9060" y="7758"/>
                  </a:cubicBezTo>
                  <a:cubicBezTo>
                    <a:pt x="9002" y="6397"/>
                    <a:pt x="9060" y="5992"/>
                    <a:pt x="9088" y="5732"/>
                  </a:cubicBezTo>
                  <a:cubicBezTo>
                    <a:pt x="9117" y="5558"/>
                    <a:pt x="9117" y="5500"/>
                    <a:pt x="9060" y="5124"/>
                  </a:cubicBezTo>
                  <a:cubicBezTo>
                    <a:pt x="9060" y="5066"/>
                    <a:pt x="9060" y="5008"/>
                    <a:pt x="9060" y="4979"/>
                  </a:cubicBezTo>
                  <a:cubicBezTo>
                    <a:pt x="8915" y="4863"/>
                    <a:pt x="8886" y="4487"/>
                    <a:pt x="8799" y="3271"/>
                  </a:cubicBezTo>
                  <a:cubicBezTo>
                    <a:pt x="8683" y="1622"/>
                    <a:pt x="8625" y="522"/>
                    <a:pt x="85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6"/>
            <p:cNvSpPr/>
            <p:nvPr/>
          </p:nvSpPr>
          <p:spPr>
            <a:xfrm>
              <a:off x="6658736" y="2220006"/>
              <a:ext cx="274597" cy="401357"/>
            </a:xfrm>
            <a:custGeom>
              <a:rect b="b" l="l" r="r" t="t"/>
              <a:pathLst>
                <a:path extrusionOk="0" h="16585" w="11347">
                  <a:moveTo>
                    <a:pt x="4371" y="0"/>
                  </a:moveTo>
                  <a:cubicBezTo>
                    <a:pt x="4313" y="29"/>
                    <a:pt x="4226" y="58"/>
                    <a:pt x="4111" y="116"/>
                  </a:cubicBezTo>
                  <a:lnTo>
                    <a:pt x="3879" y="174"/>
                  </a:lnTo>
                  <a:cubicBezTo>
                    <a:pt x="3329" y="377"/>
                    <a:pt x="3329" y="377"/>
                    <a:pt x="3127" y="666"/>
                  </a:cubicBezTo>
                  <a:cubicBezTo>
                    <a:pt x="2837" y="984"/>
                    <a:pt x="2490" y="1766"/>
                    <a:pt x="2432" y="2171"/>
                  </a:cubicBezTo>
                  <a:cubicBezTo>
                    <a:pt x="2403" y="2374"/>
                    <a:pt x="2345" y="2605"/>
                    <a:pt x="2287" y="2779"/>
                  </a:cubicBezTo>
                  <a:cubicBezTo>
                    <a:pt x="2229" y="2895"/>
                    <a:pt x="2143" y="3126"/>
                    <a:pt x="2172" y="3213"/>
                  </a:cubicBezTo>
                  <a:cubicBezTo>
                    <a:pt x="2172" y="3213"/>
                    <a:pt x="2577" y="3937"/>
                    <a:pt x="2403" y="4371"/>
                  </a:cubicBezTo>
                  <a:cubicBezTo>
                    <a:pt x="2316" y="4515"/>
                    <a:pt x="2201" y="4602"/>
                    <a:pt x="2085" y="4602"/>
                  </a:cubicBezTo>
                  <a:cubicBezTo>
                    <a:pt x="1969" y="4602"/>
                    <a:pt x="1824" y="4544"/>
                    <a:pt x="1651" y="4400"/>
                  </a:cubicBezTo>
                  <a:cubicBezTo>
                    <a:pt x="1564" y="4313"/>
                    <a:pt x="1448" y="4226"/>
                    <a:pt x="1274" y="2953"/>
                  </a:cubicBezTo>
                  <a:cubicBezTo>
                    <a:pt x="1014" y="3039"/>
                    <a:pt x="753" y="3155"/>
                    <a:pt x="667" y="3213"/>
                  </a:cubicBezTo>
                  <a:cubicBezTo>
                    <a:pt x="667" y="3242"/>
                    <a:pt x="638" y="3271"/>
                    <a:pt x="609" y="3300"/>
                  </a:cubicBezTo>
                  <a:cubicBezTo>
                    <a:pt x="551" y="3387"/>
                    <a:pt x="464" y="3474"/>
                    <a:pt x="406" y="3850"/>
                  </a:cubicBezTo>
                  <a:cubicBezTo>
                    <a:pt x="406" y="3966"/>
                    <a:pt x="377" y="4081"/>
                    <a:pt x="377" y="4168"/>
                  </a:cubicBezTo>
                  <a:cubicBezTo>
                    <a:pt x="319" y="4544"/>
                    <a:pt x="319" y="4718"/>
                    <a:pt x="406" y="5210"/>
                  </a:cubicBezTo>
                  <a:lnTo>
                    <a:pt x="609" y="5210"/>
                  </a:lnTo>
                  <a:lnTo>
                    <a:pt x="695" y="5355"/>
                  </a:lnTo>
                  <a:cubicBezTo>
                    <a:pt x="782" y="5528"/>
                    <a:pt x="753" y="5615"/>
                    <a:pt x="522" y="6223"/>
                  </a:cubicBezTo>
                  <a:cubicBezTo>
                    <a:pt x="319" y="6686"/>
                    <a:pt x="175" y="6947"/>
                    <a:pt x="59" y="7120"/>
                  </a:cubicBezTo>
                  <a:cubicBezTo>
                    <a:pt x="30" y="7178"/>
                    <a:pt x="1" y="7236"/>
                    <a:pt x="1" y="7265"/>
                  </a:cubicBezTo>
                  <a:cubicBezTo>
                    <a:pt x="1" y="7265"/>
                    <a:pt x="1" y="7294"/>
                    <a:pt x="30" y="7381"/>
                  </a:cubicBezTo>
                  <a:cubicBezTo>
                    <a:pt x="88" y="7525"/>
                    <a:pt x="117" y="7612"/>
                    <a:pt x="146" y="7699"/>
                  </a:cubicBezTo>
                  <a:cubicBezTo>
                    <a:pt x="261" y="7902"/>
                    <a:pt x="319" y="8075"/>
                    <a:pt x="406" y="8625"/>
                  </a:cubicBezTo>
                  <a:lnTo>
                    <a:pt x="435" y="8828"/>
                  </a:lnTo>
                  <a:cubicBezTo>
                    <a:pt x="580" y="9523"/>
                    <a:pt x="580" y="9783"/>
                    <a:pt x="232" y="10362"/>
                  </a:cubicBezTo>
                  <a:cubicBezTo>
                    <a:pt x="88" y="10564"/>
                    <a:pt x="59" y="10651"/>
                    <a:pt x="59" y="10651"/>
                  </a:cubicBezTo>
                  <a:cubicBezTo>
                    <a:pt x="59" y="10738"/>
                    <a:pt x="203" y="10970"/>
                    <a:pt x="290" y="11114"/>
                  </a:cubicBezTo>
                  <a:cubicBezTo>
                    <a:pt x="377" y="11230"/>
                    <a:pt x="406" y="11288"/>
                    <a:pt x="435" y="11288"/>
                  </a:cubicBezTo>
                  <a:cubicBezTo>
                    <a:pt x="638" y="11346"/>
                    <a:pt x="667" y="11548"/>
                    <a:pt x="724" y="11838"/>
                  </a:cubicBezTo>
                  <a:cubicBezTo>
                    <a:pt x="811" y="12359"/>
                    <a:pt x="898" y="13082"/>
                    <a:pt x="753" y="13864"/>
                  </a:cubicBezTo>
                  <a:cubicBezTo>
                    <a:pt x="695" y="14153"/>
                    <a:pt x="667" y="14645"/>
                    <a:pt x="667" y="15051"/>
                  </a:cubicBezTo>
                  <a:cubicBezTo>
                    <a:pt x="667" y="15687"/>
                    <a:pt x="638" y="16035"/>
                    <a:pt x="551" y="16237"/>
                  </a:cubicBezTo>
                  <a:cubicBezTo>
                    <a:pt x="493" y="16324"/>
                    <a:pt x="435" y="16469"/>
                    <a:pt x="348" y="16584"/>
                  </a:cubicBezTo>
                  <a:cubicBezTo>
                    <a:pt x="1477" y="16295"/>
                    <a:pt x="3619" y="15832"/>
                    <a:pt x="5992" y="15658"/>
                  </a:cubicBezTo>
                  <a:cubicBezTo>
                    <a:pt x="6513" y="15622"/>
                    <a:pt x="7029" y="15606"/>
                    <a:pt x="7532" y="15606"/>
                  </a:cubicBezTo>
                  <a:cubicBezTo>
                    <a:pt x="8229" y="15606"/>
                    <a:pt x="8901" y="15637"/>
                    <a:pt x="9523" y="15687"/>
                  </a:cubicBezTo>
                  <a:cubicBezTo>
                    <a:pt x="9552" y="15629"/>
                    <a:pt x="9552" y="15572"/>
                    <a:pt x="9581" y="15485"/>
                  </a:cubicBezTo>
                  <a:cubicBezTo>
                    <a:pt x="9783" y="14732"/>
                    <a:pt x="9841" y="14443"/>
                    <a:pt x="9899" y="14211"/>
                  </a:cubicBezTo>
                  <a:cubicBezTo>
                    <a:pt x="9928" y="14066"/>
                    <a:pt x="9957" y="13980"/>
                    <a:pt x="9986" y="13835"/>
                  </a:cubicBezTo>
                  <a:cubicBezTo>
                    <a:pt x="9986" y="13806"/>
                    <a:pt x="9986" y="13719"/>
                    <a:pt x="9957" y="13661"/>
                  </a:cubicBezTo>
                  <a:cubicBezTo>
                    <a:pt x="9928" y="13459"/>
                    <a:pt x="9812" y="12938"/>
                    <a:pt x="10362" y="12735"/>
                  </a:cubicBezTo>
                  <a:cubicBezTo>
                    <a:pt x="10435" y="12706"/>
                    <a:pt x="10493" y="12692"/>
                    <a:pt x="10543" y="12692"/>
                  </a:cubicBezTo>
                  <a:cubicBezTo>
                    <a:pt x="10594" y="12692"/>
                    <a:pt x="10637" y="12706"/>
                    <a:pt x="10681" y="12735"/>
                  </a:cubicBezTo>
                  <a:cubicBezTo>
                    <a:pt x="10681" y="12706"/>
                    <a:pt x="10710" y="12706"/>
                    <a:pt x="10710" y="12706"/>
                  </a:cubicBezTo>
                  <a:cubicBezTo>
                    <a:pt x="10825" y="12504"/>
                    <a:pt x="10999" y="12214"/>
                    <a:pt x="11231" y="12156"/>
                  </a:cubicBezTo>
                  <a:lnTo>
                    <a:pt x="11231" y="11867"/>
                  </a:lnTo>
                  <a:cubicBezTo>
                    <a:pt x="11231" y="10622"/>
                    <a:pt x="11202" y="10449"/>
                    <a:pt x="11144" y="10072"/>
                  </a:cubicBezTo>
                  <a:lnTo>
                    <a:pt x="11115" y="9899"/>
                  </a:lnTo>
                  <a:cubicBezTo>
                    <a:pt x="11086" y="9551"/>
                    <a:pt x="11086" y="9465"/>
                    <a:pt x="11144" y="9262"/>
                  </a:cubicBezTo>
                  <a:cubicBezTo>
                    <a:pt x="11173" y="9175"/>
                    <a:pt x="11202" y="9030"/>
                    <a:pt x="11231" y="8712"/>
                  </a:cubicBezTo>
                  <a:cubicBezTo>
                    <a:pt x="11317" y="7960"/>
                    <a:pt x="11346" y="7815"/>
                    <a:pt x="10883" y="7120"/>
                  </a:cubicBezTo>
                  <a:cubicBezTo>
                    <a:pt x="10623" y="6715"/>
                    <a:pt x="10565" y="6368"/>
                    <a:pt x="10536" y="6136"/>
                  </a:cubicBezTo>
                  <a:lnTo>
                    <a:pt x="10449" y="6165"/>
                  </a:lnTo>
                  <a:cubicBezTo>
                    <a:pt x="10247" y="6281"/>
                    <a:pt x="10073" y="6310"/>
                    <a:pt x="9928" y="6310"/>
                  </a:cubicBezTo>
                  <a:cubicBezTo>
                    <a:pt x="9870" y="6397"/>
                    <a:pt x="9812" y="6570"/>
                    <a:pt x="9755" y="6686"/>
                  </a:cubicBezTo>
                  <a:cubicBezTo>
                    <a:pt x="9581" y="7033"/>
                    <a:pt x="9581" y="7207"/>
                    <a:pt x="9581" y="7323"/>
                  </a:cubicBezTo>
                  <a:cubicBezTo>
                    <a:pt x="9552" y="7728"/>
                    <a:pt x="9407" y="7844"/>
                    <a:pt x="9060" y="8018"/>
                  </a:cubicBezTo>
                  <a:cubicBezTo>
                    <a:pt x="8915" y="8104"/>
                    <a:pt x="8886" y="8191"/>
                    <a:pt x="8828" y="8278"/>
                  </a:cubicBezTo>
                  <a:cubicBezTo>
                    <a:pt x="8742" y="8394"/>
                    <a:pt x="8626" y="8625"/>
                    <a:pt x="8365" y="8625"/>
                  </a:cubicBezTo>
                  <a:cubicBezTo>
                    <a:pt x="8221" y="8625"/>
                    <a:pt x="8076" y="8567"/>
                    <a:pt x="7815" y="8452"/>
                  </a:cubicBezTo>
                  <a:lnTo>
                    <a:pt x="7034" y="8104"/>
                  </a:lnTo>
                  <a:cubicBezTo>
                    <a:pt x="6889" y="8104"/>
                    <a:pt x="6773" y="8018"/>
                    <a:pt x="6716" y="7844"/>
                  </a:cubicBezTo>
                  <a:cubicBezTo>
                    <a:pt x="6629" y="7583"/>
                    <a:pt x="6773" y="7323"/>
                    <a:pt x="7034" y="7005"/>
                  </a:cubicBezTo>
                  <a:cubicBezTo>
                    <a:pt x="7063" y="6947"/>
                    <a:pt x="7092" y="6918"/>
                    <a:pt x="7092" y="6889"/>
                  </a:cubicBezTo>
                  <a:lnTo>
                    <a:pt x="7121" y="6802"/>
                  </a:lnTo>
                  <a:cubicBezTo>
                    <a:pt x="7121" y="6599"/>
                    <a:pt x="7179" y="6570"/>
                    <a:pt x="7555" y="6310"/>
                  </a:cubicBezTo>
                  <a:cubicBezTo>
                    <a:pt x="7671" y="6233"/>
                    <a:pt x="7786" y="6194"/>
                    <a:pt x="7894" y="6194"/>
                  </a:cubicBezTo>
                  <a:cubicBezTo>
                    <a:pt x="7947" y="6194"/>
                    <a:pt x="7999" y="6204"/>
                    <a:pt x="8047" y="6223"/>
                  </a:cubicBezTo>
                  <a:cubicBezTo>
                    <a:pt x="8047" y="6194"/>
                    <a:pt x="8047" y="6194"/>
                    <a:pt x="8047" y="6165"/>
                  </a:cubicBezTo>
                  <a:cubicBezTo>
                    <a:pt x="8105" y="5557"/>
                    <a:pt x="8163" y="5297"/>
                    <a:pt x="8278" y="5152"/>
                  </a:cubicBezTo>
                  <a:cubicBezTo>
                    <a:pt x="8250" y="4950"/>
                    <a:pt x="8192" y="4515"/>
                    <a:pt x="8134" y="4226"/>
                  </a:cubicBezTo>
                  <a:cubicBezTo>
                    <a:pt x="7960" y="3358"/>
                    <a:pt x="7786" y="3010"/>
                    <a:pt x="7671" y="2808"/>
                  </a:cubicBezTo>
                  <a:cubicBezTo>
                    <a:pt x="7468" y="2374"/>
                    <a:pt x="7468" y="2171"/>
                    <a:pt x="7786" y="1592"/>
                  </a:cubicBezTo>
                  <a:cubicBezTo>
                    <a:pt x="7989" y="1245"/>
                    <a:pt x="8250" y="984"/>
                    <a:pt x="8481" y="811"/>
                  </a:cubicBezTo>
                  <a:cubicBezTo>
                    <a:pt x="8452" y="811"/>
                    <a:pt x="8452" y="811"/>
                    <a:pt x="8423" y="782"/>
                  </a:cubicBezTo>
                  <a:cubicBezTo>
                    <a:pt x="7757" y="695"/>
                    <a:pt x="7439" y="637"/>
                    <a:pt x="7237" y="608"/>
                  </a:cubicBezTo>
                  <a:cubicBezTo>
                    <a:pt x="7005" y="550"/>
                    <a:pt x="6860" y="521"/>
                    <a:pt x="6484" y="492"/>
                  </a:cubicBezTo>
                  <a:lnTo>
                    <a:pt x="6426" y="492"/>
                  </a:lnTo>
                  <a:cubicBezTo>
                    <a:pt x="6368" y="579"/>
                    <a:pt x="6310" y="666"/>
                    <a:pt x="6137" y="666"/>
                  </a:cubicBezTo>
                  <a:cubicBezTo>
                    <a:pt x="6050" y="666"/>
                    <a:pt x="5905" y="637"/>
                    <a:pt x="5384" y="492"/>
                  </a:cubicBezTo>
                  <a:cubicBezTo>
                    <a:pt x="4719" y="319"/>
                    <a:pt x="4487" y="116"/>
                    <a:pt x="4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6"/>
            <p:cNvSpPr/>
            <p:nvPr/>
          </p:nvSpPr>
          <p:spPr>
            <a:xfrm>
              <a:off x="6595017" y="3331561"/>
              <a:ext cx="295579" cy="503602"/>
            </a:xfrm>
            <a:custGeom>
              <a:rect b="b" l="l" r="r" t="t"/>
              <a:pathLst>
                <a:path extrusionOk="0" h="20810" w="12214">
                  <a:moveTo>
                    <a:pt x="8509" y="0"/>
                  </a:moveTo>
                  <a:lnTo>
                    <a:pt x="8017" y="58"/>
                  </a:lnTo>
                  <a:lnTo>
                    <a:pt x="637" y="666"/>
                  </a:lnTo>
                  <a:cubicBezTo>
                    <a:pt x="666" y="753"/>
                    <a:pt x="666" y="811"/>
                    <a:pt x="666" y="897"/>
                  </a:cubicBezTo>
                  <a:lnTo>
                    <a:pt x="666" y="926"/>
                  </a:lnTo>
                  <a:cubicBezTo>
                    <a:pt x="666" y="1042"/>
                    <a:pt x="666" y="1216"/>
                    <a:pt x="666" y="1361"/>
                  </a:cubicBezTo>
                  <a:lnTo>
                    <a:pt x="666" y="1418"/>
                  </a:lnTo>
                  <a:lnTo>
                    <a:pt x="666" y="1621"/>
                  </a:lnTo>
                  <a:lnTo>
                    <a:pt x="666" y="1679"/>
                  </a:lnTo>
                  <a:lnTo>
                    <a:pt x="666" y="1939"/>
                  </a:lnTo>
                  <a:lnTo>
                    <a:pt x="666" y="1968"/>
                  </a:lnTo>
                  <a:cubicBezTo>
                    <a:pt x="666" y="2055"/>
                    <a:pt x="666" y="2171"/>
                    <a:pt x="666" y="2258"/>
                  </a:cubicBezTo>
                  <a:lnTo>
                    <a:pt x="666" y="2316"/>
                  </a:lnTo>
                  <a:cubicBezTo>
                    <a:pt x="666" y="2402"/>
                    <a:pt x="666" y="2489"/>
                    <a:pt x="666" y="2576"/>
                  </a:cubicBezTo>
                  <a:cubicBezTo>
                    <a:pt x="666" y="2605"/>
                    <a:pt x="666" y="2634"/>
                    <a:pt x="666" y="2663"/>
                  </a:cubicBezTo>
                  <a:cubicBezTo>
                    <a:pt x="637" y="2721"/>
                    <a:pt x="637" y="2808"/>
                    <a:pt x="637" y="2894"/>
                  </a:cubicBezTo>
                  <a:cubicBezTo>
                    <a:pt x="637" y="2923"/>
                    <a:pt x="637" y="2952"/>
                    <a:pt x="637" y="2952"/>
                  </a:cubicBezTo>
                  <a:cubicBezTo>
                    <a:pt x="637" y="3068"/>
                    <a:pt x="637" y="3184"/>
                    <a:pt x="608" y="3300"/>
                  </a:cubicBezTo>
                  <a:cubicBezTo>
                    <a:pt x="608" y="3300"/>
                    <a:pt x="608" y="3329"/>
                    <a:pt x="608" y="3329"/>
                  </a:cubicBezTo>
                  <a:cubicBezTo>
                    <a:pt x="608" y="3415"/>
                    <a:pt x="608" y="3531"/>
                    <a:pt x="579" y="3618"/>
                  </a:cubicBezTo>
                  <a:lnTo>
                    <a:pt x="579" y="3705"/>
                  </a:lnTo>
                  <a:cubicBezTo>
                    <a:pt x="579" y="3792"/>
                    <a:pt x="550" y="3879"/>
                    <a:pt x="550" y="3936"/>
                  </a:cubicBezTo>
                  <a:cubicBezTo>
                    <a:pt x="550" y="3965"/>
                    <a:pt x="550" y="3994"/>
                    <a:pt x="550" y="4023"/>
                  </a:cubicBezTo>
                  <a:cubicBezTo>
                    <a:pt x="521" y="4139"/>
                    <a:pt x="521" y="4255"/>
                    <a:pt x="492" y="4371"/>
                  </a:cubicBezTo>
                  <a:cubicBezTo>
                    <a:pt x="347" y="5239"/>
                    <a:pt x="290" y="5412"/>
                    <a:pt x="261" y="5528"/>
                  </a:cubicBezTo>
                  <a:cubicBezTo>
                    <a:pt x="232" y="5615"/>
                    <a:pt x="232" y="5673"/>
                    <a:pt x="116" y="6628"/>
                  </a:cubicBezTo>
                  <a:cubicBezTo>
                    <a:pt x="0" y="7525"/>
                    <a:pt x="29" y="7699"/>
                    <a:pt x="145" y="8162"/>
                  </a:cubicBezTo>
                  <a:cubicBezTo>
                    <a:pt x="261" y="8654"/>
                    <a:pt x="434" y="9349"/>
                    <a:pt x="579" y="11114"/>
                  </a:cubicBezTo>
                  <a:cubicBezTo>
                    <a:pt x="724" y="12966"/>
                    <a:pt x="782" y="13314"/>
                    <a:pt x="839" y="13516"/>
                  </a:cubicBezTo>
                  <a:cubicBezTo>
                    <a:pt x="868" y="13777"/>
                    <a:pt x="897" y="13893"/>
                    <a:pt x="926" y="14935"/>
                  </a:cubicBezTo>
                  <a:cubicBezTo>
                    <a:pt x="984" y="16237"/>
                    <a:pt x="955" y="16469"/>
                    <a:pt x="897" y="16990"/>
                  </a:cubicBezTo>
                  <a:cubicBezTo>
                    <a:pt x="868" y="17366"/>
                    <a:pt x="810" y="17858"/>
                    <a:pt x="753" y="19044"/>
                  </a:cubicBezTo>
                  <a:cubicBezTo>
                    <a:pt x="724" y="19247"/>
                    <a:pt x="724" y="19479"/>
                    <a:pt x="724" y="19681"/>
                  </a:cubicBezTo>
                  <a:cubicBezTo>
                    <a:pt x="753" y="19681"/>
                    <a:pt x="782" y="19681"/>
                    <a:pt x="810" y="19710"/>
                  </a:cubicBezTo>
                  <a:lnTo>
                    <a:pt x="839" y="19710"/>
                  </a:lnTo>
                  <a:cubicBezTo>
                    <a:pt x="839" y="19710"/>
                    <a:pt x="868" y="19739"/>
                    <a:pt x="897" y="19739"/>
                  </a:cubicBezTo>
                  <a:cubicBezTo>
                    <a:pt x="897" y="19739"/>
                    <a:pt x="897" y="19768"/>
                    <a:pt x="926" y="19768"/>
                  </a:cubicBezTo>
                  <a:cubicBezTo>
                    <a:pt x="926" y="19797"/>
                    <a:pt x="955" y="19797"/>
                    <a:pt x="955" y="19797"/>
                  </a:cubicBezTo>
                  <a:cubicBezTo>
                    <a:pt x="984" y="19826"/>
                    <a:pt x="984" y="19826"/>
                    <a:pt x="984" y="19855"/>
                  </a:cubicBezTo>
                  <a:cubicBezTo>
                    <a:pt x="1013" y="19855"/>
                    <a:pt x="1013" y="19855"/>
                    <a:pt x="1013" y="19884"/>
                  </a:cubicBezTo>
                  <a:cubicBezTo>
                    <a:pt x="1042" y="19884"/>
                    <a:pt x="1042" y="19913"/>
                    <a:pt x="1042" y="19942"/>
                  </a:cubicBezTo>
                  <a:lnTo>
                    <a:pt x="1071" y="19971"/>
                  </a:lnTo>
                  <a:cubicBezTo>
                    <a:pt x="1071" y="19971"/>
                    <a:pt x="1100" y="20000"/>
                    <a:pt x="1100" y="20000"/>
                  </a:cubicBezTo>
                  <a:cubicBezTo>
                    <a:pt x="1100" y="20028"/>
                    <a:pt x="1100" y="20028"/>
                    <a:pt x="1100" y="20028"/>
                  </a:cubicBezTo>
                  <a:cubicBezTo>
                    <a:pt x="1129" y="20057"/>
                    <a:pt x="1129" y="20086"/>
                    <a:pt x="1129" y="20086"/>
                  </a:cubicBezTo>
                  <a:cubicBezTo>
                    <a:pt x="1129" y="20086"/>
                    <a:pt x="1129" y="20115"/>
                    <a:pt x="1129" y="20115"/>
                  </a:cubicBezTo>
                  <a:cubicBezTo>
                    <a:pt x="1158" y="20144"/>
                    <a:pt x="1158" y="20144"/>
                    <a:pt x="1158" y="20173"/>
                  </a:cubicBezTo>
                  <a:cubicBezTo>
                    <a:pt x="1181" y="20165"/>
                    <a:pt x="1206" y="20162"/>
                    <a:pt x="1233" y="20162"/>
                  </a:cubicBezTo>
                  <a:cubicBezTo>
                    <a:pt x="1305" y="20162"/>
                    <a:pt x="1384" y="20189"/>
                    <a:pt x="1447" y="20231"/>
                  </a:cubicBezTo>
                  <a:cubicBezTo>
                    <a:pt x="1476" y="20231"/>
                    <a:pt x="1505" y="20260"/>
                    <a:pt x="1534" y="20260"/>
                  </a:cubicBezTo>
                  <a:cubicBezTo>
                    <a:pt x="1592" y="20028"/>
                    <a:pt x="1621" y="19797"/>
                    <a:pt x="1621" y="19623"/>
                  </a:cubicBezTo>
                  <a:cubicBezTo>
                    <a:pt x="1650" y="19421"/>
                    <a:pt x="1679" y="19247"/>
                    <a:pt x="1737" y="19102"/>
                  </a:cubicBezTo>
                  <a:cubicBezTo>
                    <a:pt x="1737" y="19044"/>
                    <a:pt x="1708" y="18987"/>
                    <a:pt x="1708" y="18958"/>
                  </a:cubicBezTo>
                  <a:cubicBezTo>
                    <a:pt x="1679" y="18871"/>
                    <a:pt x="1621" y="18726"/>
                    <a:pt x="1708" y="18581"/>
                  </a:cubicBezTo>
                  <a:lnTo>
                    <a:pt x="1766" y="18408"/>
                  </a:lnTo>
                  <a:lnTo>
                    <a:pt x="1910" y="18408"/>
                  </a:lnTo>
                  <a:cubicBezTo>
                    <a:pt x="2084" y="18408"/>
                    <a:pt x="2084" y="18466"/>
                    <a:pt x="2344" y="18900"/>
                  </a:cubicBezTo>
                  <a:cubicBezTo>
                    <a:pt x="2634" y="19450"/>
                    <a:pt x="2692" y="19710"/>
                    <a:pt x="2721" y="19971"/>
                  </a:cubicBezTo>
                  <a:cubicBezTo>
                    <a:pt x="2750" y="20086"/>
                    <a:pt x="2750" y="20173"/>
                    <a:pt x="2808" y="20318"/>
                  </a:cubicBezTo>
                  <a:cubicBezTo>
                    <a:pt x="2865" y="20492"/>
                    <a:pt x="2865" y="20665"/>
                    <a:pt x="2808" y="20810"/>
                  </a:cubicBezTo>
                  <a:lnTo>
                    <a:pt x="2836" y="20810"/>
                  </a:lnTo>
                  <a:cubicBezTo>
                    <a:pt x="3300" y="20578"/>
                    <a:pt x="3415" y="20463"/>
                    <a:pt x="3473" y="20405"/>
                  </a:cubicBezTo>
                  <a:cubicBezTo>
                    <a:pt x="3647" y="20260"/>
                    <a:pt x="3705" y="20202"/>
                    <a:pt x="4341" y="20086"/>
                  </a:cubicBezTo>
                  <a:cubicBezTo>
                    <a:pt x="4399" y="20086"/>
                    <a:pt x="4457" y="20057"/>
                    <a:pt x="4486" y="20057"/>
                  </a:cubicBezTo>
                  <a:lnTo>
                    <a:pt x="4573" y="17279"/>
                  </a:lnTo>
                  <a:lnTo>
                    <a:pt x="3792" y="16816"/>
                  </a:lnTo>
                  <a:lnTo>
                    <a:pt x="3618" y="15166"/>
                  </a:lnTo>
                  <a:lnTo>
                    <a:pt x="10998" y="14587"/>
                  </a:lnTo>
                  <a:cubicBezTo>
                    <a:pt x="10998" y="14385"/>
                    <a:pt x="11027" y="14124"/>
                    <a:pt x="11085" y="13806"/>
                  </a:cubicBezTo>
                  <a:cubicBezTo>
                    <a:pt x="11317" y="12822"/>
                    <a:pt x="11635" y="12388"/>
                    <a:pt x="11867" y="12069"/>
                  </a:cubicBezTo>
                  <a:cubicBezTo>
                    <a:pt x="12098" y="11722"/>
                    <a:pt x="12214" y="11548"/>
                    <a:pt x="12069" y="10825"/>
                  </a:cubicBezTo>
                  <a:cubicBezTo>
                    <a:pt x="11982" y="10391"/>
                    <a:pt x="11953" y="10159"/>
                    <a:pt x="11924" y="9985"/>
                  </a:cubicBezTo>
                  <a:cubicBezTo>
                    <a:pt x="11895" y="9812"/>
                    <a:pt x="11895" y="9812"/>
                    <a:pt x="11780" y="9580"/>
                  </a:cubicBezTo>
                  <a:cubicBezTo>
                    <a:pt x="11693" y="9378"/>
                    <a:pt x="11519" y="9030"/>
                    <a:pt x="11201" y="8307"/>
                  </a:cubicBezTo>
                  <a:cubicBezTo>
                    <a:pt x="10825" y="7410"/>
                    <a:pt x="10622" y="7149"/>
                    <a:pt x="10506" y="7004"/>
                  </a:cubicBezTo>
                  <a:cubicBezTo>
                    <a:pt x="10246" y="6686"/>
                    <a:pt x="10217" y="6541"/>
                    <a:pt x="10014" y="5239"/>
                  </a:cubicBezTo>
                  <a:lnTo>
                    <a:pt x="9927" y="4660"/>
                  </a:lnTo>
                  <a:cubicBezTo>
                    <a:pt x="9725" y="3271"/>
                    <a:pt x="9725" y="3271"/>
                    <a:pt x="9609" y="2808"/>
                  </a:cubicBezTo>
                  <a:lnTo>
                    <a:pt x="9551" y="2605"/>
                  </a:lnTo>
                  <a:cubicBezTo>
                    <a:pt x="9551" y="2576"/>
                    <a:pt x="9522" y="2518"/>
                    <a:pt x="9522" y="2489"/>
                  </a:cubicBezTo>
                  <a:cubicBezTo>
                    <a:pt x="9522" y="2460"/>
                    <a:pt x="9493" y="2460"/>
                    <a:pt x="9493" y="2431"/>
                  </a:cubicBezTo>
                  <a:cubicBezTo>
                    <a:pt x="9493" y="2402"/>
                    <a:pt x="9493" y="2374"/>
                    <a:pt x="9464" y="2345"/>
                  </a:cubicBezTo>
                  <a:cubicBezTo>
                    <a:pt x="9464" y="2316"/>
                    <a:pt x="9464" y="2316"/>
                    <a:pt x="9435" y="2287"/>
                  </a:cubicBezTo>
                  <a:cubicBezTo>
                    <a:pt x="9435" y="2258"/>
                    <a:pt x="9435" y="2229"/>
                    <a:pt x="9435" y="2200"/>
                  </a:cubicBezTo>
                  <a:cubicBezTo>
                    <a:pt x="9406" y="2171"/>
                    <a:pt x="9406" y="2142"/>
                    <a:pt x="9377" y="2113"/>
                  </a:cubicBezTo>
                  <a:cubicBezTo>
                    <a:pt x="9377" y="2084"/>
                    <a:pt x="9377" y="2055"/>
                    <a:pt x="9377" y="2055"/>
                  </a:cubicBezTo>
                  <a:cubicBezTo>
                    <a:pt x="9349" y="1997"/>
                    <a:pt x="9349" y="1968"/>
                    <a:pt x="9320" y="1939"/>
                  </a:cubicBezTo>
                  <a:cubicBezTo>
                    <a:pt x="9320" y="1910"/>
                    <a:pt x="9320" y="1881"/>
                    <a:pt x="9291" y="1881"/>
                  </a:cubicBezTo>
                  <a:cubicBezTo>
                    <a:pt x="9291" y="1824"/>
                    <a:pt x="9262" y="1795"/>
                    <a:pt x="9262" y="1737"/>
                  </a:cubicBezTo>
                  <a:cubicBezTo>
                    <a:pt x="9233" y="1737"/>
                    <a:pt x="9233" y="1708"/>
                    <a:pt x="9233" y="1679"/>
                  </a:cubicBezTo>
                  <a:cubicBezTo>
                    <a:pt x="9204" y="1650"/>
                    <a:pt x="9204" y="1592"/>
                    <a:pt x="9175" y="1563"/>
                  </a:cubicBezTo>
                  <a:cubicBezTo>
                    <a:pt x="9175" y="1534"/>
                    <a:pt x="9175" y="1534"/>
                    <a:pt x="9146" y="1505"/>
                  </a:cubicBezTo>
                  <a:cubicBezTo>
                    <a:pt x="9146" y="1447"/>
                    <a:pt x="9117" y="1418"/>
                    <a:pt x="9088" y="1361"/>
                  </a:cubicBezTo>
                  <a:cubicBezTo>
                    <a:pt x="9088" y="1361"/>
                    <a:pt x="9088" y="1332"/>
                    <a:pt x="9088" y="1332"/>
                  </a:cubicBezTo>
                  <a:cubicBezTo>
                    <a:pt x="8972" y="1042"/>
                    <a:pt x="8828" y="724"/>
                    <a:pt x="8712" y="463"/>
                  </a:cubicBezTo>
                  <a:cubicBezTo>
                    <a:pt x="8712" y="463"/>
                    <a:pt x="8712" y="463"/>
                    <a:pt x="8712" y="434"/>
                  </a:cubicBezTo>
                  <a:cubicBezTo>
                    <a:pt x="8683" y="405"/>
                    <a:pt x="8683" y="376"/>
                    <a:pt x="8654" y="348"/>
                  </a:cubicBezTo>
                  <a:cubicBezTo>
                    <a:pt x="8654" y="319"/>
                    <a:pt x="8625" y="290"/>
                    <a:pt x="8625" y="261"/>
                  </a:cubicBezTo>
                  <a:cubicBezTo>
                    <a:pt x="8625" y="232"/>
                    <a:pt x="8596" y="232"/>
                    <a:pt x="8596" y="203"/>
                  </a:cubicBezTo>
                  <a:cubicBezTo>
                    <a:pt x="8567" y="174"/>
                    <a:pt x="8567" y="145"/>
                    <a:pt x="8538" y="116"/>
                  </a:cubicBezTo>
                  <a:cubicBezTo>
                    <a:pt x="8538" y="87"/>
                    <a:pt x="8538" y="87"/>
                    <a:pt x="8509" y="58"/>
                  </a:cubicBezTo>
                  <a:lnTo>
                    <a:pt x="85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6"/>
            <p:cNvSpPr/>
            <p:nvPr/>
          </p:nvSpPr>
          <p:spPr>
            <a:xfrm>
              <a:off x="6697964" y="3699280"/>
              <a:ext cx="705333" cy="569450"/>
            </a:xfrm>
            <a:custGeom>
              <a:rect b="b" l="l" r="r" t="t"/>
              <a:pathLst>
                <a:path extrusionOk="0" h="23531" w="29146">
                  <a:moveTo>
                    <a:pt x="6802" y="0"/>
                  </a:moveTo>
                  <a:lnTo>
                    <a:pt x="1" y="521"/>
                  </a:lnTo>
                  <a:lnTo>
                    <a:pt x="87" y="1245"/>
                  </a:lnTo>
                  <a:lnTo>
                    <a:pt x="898" y="1737"/>
                  </a:lnTo>
                  <a:lnTo>
                    <a:pt x="811" y="4689"/>
                  </a:lnTo>
                  <a:cubicBezTo>
                    <a:pt x="898" y="4660"/>
                    <a:pt x="1043" y="4602"/>
                    <a:pt x="1448" y="4515"/>
                  </a:cubicBezTo>
                  <a:cubicBezTo>
                    <a:pt x="2085" y="4370"/>
                    <a:pt x="2171" y="4313"/>
                    <a:pt x="2461" y="4081"/>
                  </a:cubicBezTo>
                  <a:cubicBezTo>
                    <a:pt x="2577" y="4023"/>
                    <a:pt x="2721" y="3907"/>
                    <a:pt x="2924" y="3792"/>
                  </a:cubicBezTo>
                  <a:cubicBezTo>
                    <a:pt x="3155" y="3647"/>
                    <a:pt x="3213" y="3502"/>
                    <a:pt x="3271" y="3386"/>
                  </a:cubicBezTo>
                  <a:cubicBezTo>
                    <a:pt x="3300" y="3271"/>
                    <a:pt x="3416" y="3039"/>
                    <a:pt x="3647" y="3039"/>
                  </a:cubicBezTo>
                  <a:cubicBezTo>
                    <a:pt x="3763" y="3039"/>
                    <a:pt x="3879" y="3097"/>
                    <a:pt x="4139" y="3271"/>
                  </a:cubicBezTo>
                  <a:cubicBezTo>
                    <a:pt x="4458" y="3502"/>
                    <a:pt x="4603" y="3647"/>
                    <a:pt x="4631" y="3878"/>
                  </a:cubicBezTo>
                  <a:cubicBezTo>
                    <a:pt x="4660" y="3907"/>
                    <a:pt x="4747" y="3994"/>
                    <a:pt x="4979" y="4110"/>
                  </a:cubicBezTo>
                  <a:cubicBezTo>
                    <a:pt x="5355" y="4313"/>
                    <a:pt x="5529" y="4399"/>
                    <a:pt x="5673" y="4457"/>
                  </a:cubicBezTo>
                  <a:cubicBezTo>
                    <a:pt x="5934" y="4544"/>
                    <a:pt x="6050" y="4602"/>
                    <a:pt x="6339" y="4949"/>
                  </a:cubicBezTo>
                  <a:cubicBezTo>
                    <a:pt x="6368" y="5007"/>
                    <a:pt x="6455" y="5123"/>
                    <a:pt x="6484" y="5268"/>
                  </a:cubicBezTo>
                  <a:cubicBezTo>
                    <a:pt x="6542" y="5297"/>
                    <a:pt x="6629" y="5354"/>
                    <a:pt x="6686" y="5412"/>
                  </a:cubicBezTo>
                  <a:cubicBezTo>
                    <a:pt x="7439" y="5962"/>
                    <a:pt x="7844" y="6107"/>
                    <a:pt x="8076" y="6165"/>
                  </a:cubicBezTo>
                  <a:cubicBezTo>
                    <a:pt x="8249" y="6223"/>
                    <a:pt x="8394" y="6252"/>
                    <a:pt x="8481" y="6454"/>
                  </a:cubicBezTo>
                  <a:cubicBezTo>
                    <a:pt x="8510" y="6541"/>
                    <a:pt x="8510" y="6628"/>
                    <a:pt x="8510" y="6686"/>
                  </a:cubicBezTo>
                  <a:cubicBezTo>
                    <a:pt x="9002" y="6483"/>
                    <a:pt x="9118" y="6425"/>
                    <a:pt x="9233" y="6367"/>
                  </a:cubicBezTo>
                  <a:cubicBezTo>
                    <a:pt x="9349" y="6338"/>
                    <a:pt x="9436" y="6310"/>
                    <a:pt x="9986" y="6020"/>
                  </a:cubicBezTo>
                  <a:cubicBezTo>
                    <a:pt x="10565" y="5731"/>
                    <a:pt x="10767" y="5586"/>
                    <a:pt x="10912" y="5470"/>
                  </a:cubicBezTo>
                  <a:cubicBezTo>
                    <a:pt x="11057" y="5325"/>
                    <a:pt x="11172" y="5239"/>
                    <a:pt x="11491" y="5152"/>
                  </a:cubicBezTo>
                  <a:cubicBezTo>
                    <a:pt x="11751" y="5065"/>
                    <a:pt x="11838" y="4949"/>
                    <a:pt x="11925" y="4862"/>
                  </a:cubicBezTo>
                  <a:cubicBezTo>
                    <a:pt x="12004" y="4757"/>
                    <a:pt x="12132" y="4627"/>
                    <a:pt x="12329" y="4627"/>
                  </a:cubicBezTo>
                  <a:cubicBezTo>
                    <a:pt x="12348" y="4627"/>
                    <a:pt x="12368" y="4628"/>
                    <a:pt x="12388" y="4631"/>
                  </a:cubicBezTo>
                  <a:lnTo>
                    <a:pt x="12735" y="4631"/>
                  </a:lnTo>
                  <a:cubicBezTo>
                    <a:pt x="13285" y="4631"/>
                    <a:pt x="13777" y="4920"/>
                    <a:pt x="14154" y="5528"/>
                  </a:cubicBezTo>
                  <a:cubicBezTo>
                    <a:pt x="14385" y="5904"/>
                    <a:pt x="14414" y="6223"/>
                    <a:pt x="14269" y="6512"/>
                  </a:cubicBezTo>
                  <a:cubicBezTo>
                    <a:pt x="14530" y="6599"/>
                    <a:pt x="14935" y="6715"/>
                    <a:pt x="15109" y="6773"/>
                  </a:cubicBezTo>
                  <a:cubicBezTo>
                    <a:pt x="16122" y="7091"/>
                    <a:pt x="16758" y="7091"/>
                    <a:pt x="17164" y="7091"/>
                  </a:cubicBezTo>
                  <a:cubicBezTo>
                    <a:pt x="17714" y="7091"/>
                    <a:pt x="18090" y="7091"/>
                    <a:pt x="18234" y="7901"/>
                  </a:cubicBezTo>
                  <a:cubicBezTo>
                    <a:pt x="18321" y="8307"/>
                    <a:pt x="18292" y="8567"/>
                    <a:pt x="18119" y="8741"/>
                  </a:cubicBezTo>
                  <a:cubicBezTo>
                    <a:pt x="18148" y="8828"/>
                    <a:pt x="18234" y="8972"/>
                    <a:pt x="18379" y="9204"/>
                  </a:cubicBezTo>
                  <a:cubicBezTo>
                    <a:pt x="18669" y="9725"/>
                    <a:pt x="18900" y="9725"/>
                    <a:pt x="19016" y="9725"/>
                  </a:cubicBezTo>
                  <a:lnTo>
                    <a:pt x="19161" y="9725"/>
                  </a:lnTo>
                  <a:cubicBezTo>
                    <a:pt x="19334" y="9725"/>
                    <a:pt x="19421" y="9841"/>
                    <a:pt x="19450" y="9927"/>
                  </a:cubicBezTo>
                  <a:cubicBezTo>
                    <a:pt x="19566" y="10130"/>
                    <a:pt x="19479" y="10275"/>
                    <a:pt x="19190" y="10969"/>
                  </a:cubicBezTo>
                  <a:cubicBezTo>
                    <a:pt x="18582" y="12359"/>
                    <a:pt x="18495" y="12851"/>
                    <a:pt x="18495" y="12851"/>
                  </a:cubicBezTo>
                  <a:lnTo>
                    <a:pt x="18437" y="13227"/>
                  </a:lnTo>
                  <a:cubicBezTo>
                    <a:pt x="18495" y="13343"/>
                    <a:pt x="18553" y="13487"/>
                    <a:pt x="18669" y="13690"/>
                  </a:cubicBezTo>
                  <a:cubicBezTo>
                    <a:pt x="19016" y="14298"/>
                    <a:pt x="19334" y="14385"/>
                    <a:pt x="19566" y="14442"/>
                  </a:cubicBezTo>
                  <a:cubicBezTo>
                    <a:pt x="19739" y="14500"/>
                    <a:pt x="19942" y="14529"/>
                    <a:pt x="20029" y="14761"/>
                  </a:cubicBezTo>
                  <a:cubicBezTo>
                    <a:pt x="20145" y="14963"/>
                    <a:pt x="20116" y="15195"/>
                    <a:pt x="20058" y="15398"/>
                  </a:cubicBezTo>
                  <a:cubicBezTo>
                    <a:pt x="19971" y="15832"/>
                    <a:pt x="19797" y="16121"/>
                    <a:pt x="19653" y="16382"/>
                  </a:cubicBezTo>
                  <a:cubicBezTo>
                    <a:pt x="19421" y="16787"/>
                    <a:pt x="19421" y="16845"/>
                    <a:pt x="19508" y="16989"/>
                  </a:cubicBezTo>
                  <a:cubicBezTo>
                    <a:pt x="19624" y="17221"/>
                    <a:pt x="19682" y="17395"/>
                    <a:pt x="19739" y="17510"/>
                  </a:cubicBezTo>
                  <a:cubicBezTo>
                    <a:pt x="19768" y="17655"/>
                    <a:pt x="19768" y="17684"/>
                    <a:pt x="20232" y="17887"/>
                  </a:cubicBezTo>
                  <a:cubicBezTo>
                    <a:pt x="20492" y="17973"/>
                    <a:pt x="20608" y="18002"/>
                    <a:pt x="20695" y="18002"/>
                  </a:cubicBezTo>
                  <a:cubicBezTo>
                    <a:pt x="20955" y="18031"/>
                    <a:pt x="21042" y="18176"/>
                    <a:pt x="21216" y="18552"/>
                  </a:cubicBezTo>
                  <a:lnTo>
                    <a:pt x="21331" y="18784"/>
                  </a:lnTo>
                  <a:cubicBezTo>
                    <a:pt x="21505" y="19160"/>
                    <a:pt x="21505" y="19449"/>
                    <a:pt x="21418" y="19681"/>
                  </a:cubicBezTo>
                  <a:lnTo>
                    <a:pt x="21708" y="19681"/>
                  </a:lnTo>
                  <a:cubicBezTo>
                    <a:pt x="22257" y="19652"/>
                    <a:pt x="22547" y="19536"/>
                    <a:pt x="22721" y="19449"/>
                  </a:cubicBezTo>
                  <a:cubicBezTo>
                    <a:pt x="22836" y="19392"/>
                    <a:pt x="22923" y="19363"/>
                    <a:pt x="23039" y="19363"/>
                  </a:cubicBezTo>
                  <a:cubicBezTo>
                    <a:pt x="23328" y="19363"/>
                    <a:pt x="23531" y="19594"/>
                    <a:pt x="24023" y="20231"/>
                  </a:cubicBezTo>
                  <a:cubicBezTo>
                    <a:pt x="24515" y="20897"/>
                    <a:pt x="24689" y="21012"/>
                    <a:pt x="24804" y="21099"/>
                  </a:cubicBezTo>
                  <a:cubicBezTo>
                    <a:pt x="25007" y="21244"/>
                    <a:pt x="25094" y="21331"/>
                    <a:pt x="25383" y="21881"/>
                  </a:cubicBezTo>
                  <a:cubicBezTo>
                    <a:pt x="25673" y="22431"/>
                    <a:pt x="25615" y="22836"/>
                    <a:pt x="25586" y="23038"/>
                  </a:cubicBezTo>
                  <a:cubicBezTo>
                    <a:pt x="25615" y="23067"/>
                    <a:pt x="25731" y="23096"/>
                    <a:pt x="25875" y="23125"/>
                  </a:cubicBezTo>
                  <a:cubicBezTo>
                    <a:pt x="26252" y="23212"/>
                    <a:pt x="26483" y="23328"/>
                    <a:pt x="26657" y="23444"/>
                  </a:cubicBezTo>
                  <a:cubicBezTo>
                    <a:pt x="26773" y="23501"/>
                    <a:pt x="26830" y="23530"/>
                    <a:pt x="26888" y="23530"/>
                  </a:cubicBezTo>
                  <a:cubicBezTo>
                    <a:pt x="27004" y="23530"/>
                    <a:pt x="27178" y="23415"/>
                    <a:pt x="27438" y="23183"/>
                  </a:cubicBezTo>
                  <a:cubicBezTo>
                    <a:pt x="27641" y="23038"/>
                    <a:pt x="27814" y="22952"/>
                    <a:pt x="27988" y="22952"/>
                  </a:cubicBezTo>
                  <a:cubicBezTo>
                    <a:pt x="28133" y="22952"/>
                    <a:pt x="28278" y="23009"/>
                    <a:pt x="28364" y="23096"/>
                  </a:cubicBezTo>
                  <a:cubicBezTo>
                    <a:pt x="28364" y="22836"/>
                    <a:pt x="28364" y="22575"/>
                    <a:pt x="28393" y="22431"/>
                  </a:cubicBezTo>
                  <a:cubicBezTo>
                    <a:pt x="28393" y="21302"/>
                    <a:pt x="28306" y="20752"/>
                    <a:pt x="28249" y="20405"/>
                  </a:cubicBezTo>
                  <a:cubicBezTo>
                    <a:pt x="28162" y="19970"/>
                    <a:pt x="28133" y="19739"/>
                    <a:pt x="28422" y="19218"/>
                  </a:cubicBezTo>
                  <a:cubicBezTo>
                    <a:pt x="28596" y="18928"/>
                    <a:pt x="28799" y="18813"/>
                    <a:pt x="29030" y="18813"/>
                  </a:cubicBezTo>
                  <a:lnTo>
                    <a:pt x="29117" y="18813"/>
                  </a:lnTo>
                  <a:cubicBezTo>
                    <a:pt x="29146" y="18697"/>
                    <a:pt x="29146" y="18494"/>
                    <a:pt x="29117" y="18147"/>
                  </a:cubicBezTo>
                  <a:cubicBezTo>
                    <a:pt x="29088" y="17452"/>
                    <a:pt x="29117" y="17221"/>
                    <a:pt x="29117" y="17076"/>
                  </a:cubicBezTo>
                  <a:cubicBezTo>
                    <a:pt x="29117" y="17047"/>
                    <a:pt x="29059" y="16960"/>
                    <a:pt x="29030" y="16845"/>
                  </a:cubicBezTo>
                  <a:cubicBezTo>
                    <a:pt x="28943" y="16671"/>
                    <a:pt x="28799" y="16353"/>
                    <a:pt x="28596" y="15861"/>
                  </a:cubicBezTo>
                  <a:cubicBezTo>
                    <a:pt x="28191" y="14848"/>
                    <a:pt x="28133" y="14674"/>
                    <a:pt x="28075" y="14500"/>
                  </a:cubicBezTo>
                  <a:cubicBezTo>
                    <a:pt x="28046" y="14327"/>
                    <a:pt x="27988" y="14182"/>
                    <a:pt x="27438" y="12937"/>
                  </a:cubicBezTo>
                  <a:cubicBezTo>
                    <a:pt x="26859" y="11664"/>
                    <a:pt x="26686" y="11374"/>
                    <a:pt x="26541" y="11143"/>
                  </a:cubicBezTo>
                  <a:cubicBezTo>
                    <a:pt x="26396" y="10911"/>
                    <a:pt x="26281" y="10738"/>
                    <a:pt x="25962" y="10043"/>
                  </a:cubicBezTo>
                  <a:cubicBezTo>
                    <a:pt x="25702" y="9435"/>
                    <a:pt x="25586" y="9233"/>
                    <a:pt x="25499" y="9088"/>
                  </a:cubicBezTo>
                  <a:cubicBezTo>
                    <a:pt x="25354" y="8885"/>
                    <a:pt x="25268" y="8741"/>
                    <a:pt x="25007" y="7930"/>
                  </a:cubicBezTo>
                  <a:cubicBezTo>
                    <a:pt x="24833" y="7409"/>
                    <a:pt x="24833" y="7091"/>
                    <a:pt x="24862" y="6859"/>
                  </a:cubicBezTo>
                  <a:cubicBezTo>
                    <a:pt x="24775" y="6802"/>
                    <a:pt x="24602" y="6657"/>
                    <a:pt x="24370" y="6512"/>
                  </a:cubicBezTo>
                  <a:lnTo>
                    <a:pt x="24197" y="6396"/>
                  </a:lnTo>
                  <a:cubicBezTo>
                    <a:pt x="23676" y="5991"/>
                    <a:pt x="23444" y="5933"/>
                    <a:pt x="23299" y="5875"/>
                  </a:cubicBezTo>
                  <a:cubicBezTo>
                    <a:pt x="22981" y="5789"/>
                    <a:pt x="22894" y="5673"/>
                    <a:pt x="22344" y="4805"/>
                  </a:cubicBezTo>
                  <a:cubicBezTo>
                    <a:pt x="21997" y="4226"/>
                    <a:pt x="21737" y="4023"/>
                    <a:pt x="21534" y="3878"/>
                  </a:cubicBezTo>
                  <a:cubicBezTo>
                    <a:pt x="21129" y="3589"/>
                    <a:pt x="21042" y="3357"/>
                    <a:pt x="21129" y="2489"/>
                  </a:cubicBezTo>
                  <a:cubicBezTo>
                    <a:pt x="21158" y="2258"/>
                    <a:pt x="21187" y="2084"/>
                    <a:pt x="21216" y="1910"/>
                  </a:cubicBezTo>
                  <a:cubicBezTo>
                    <a:pt x="21302" y="1158"/>
                    <a:pt x="21302" y="1158"/>
                    <a:pt x="21187" y="1071"/>
                  </a:cubicBezTo>
                  <a:cubicBezTo>
                    <a:pt x="21129" y="1042"/>
                    <a:pt x="21042" y="984"/>
                    <a:pt x="20955" y="955"/>
                  </a:cubicBezTo>
                  <a:cubicBezTo>
                    <a:pt x="20926" y="926"/>
                    <a:pt x="20897" y="926"/>
                    <a:pt x="20839" y="897"/>
                  </a:cubicBezTo>
                  <a:cubicBezTo>
                    <a:pt x="20550" y="810"/>
                    <a:pt x="20347" y="724"/>
                    <a:pt x="20232" y="724"/>
                  </a:cubicBezTo>
                  <a:cubicBezTo>
                    <a:pt x="20116" y="724"/>
                    <a:pt x="20058" y="753"/>
                    <a:pt x="19855" y="955"/>
                  </a:cubicBezTo>
                  <a:cubicBezTo>
                    <a:pt x="19884" y="984"/>
                    <a:pt x="19884" y="1042"/>
                    <a:pt x="19884" y="1042"/>
                  </a:cubicBezTo>
                  <a:cubicBezTo>
                    <a:pt x="19913" y="1360"/>
                    <a:pt x="19768" y="1447"/>
                    <a:pt x="18871" y="1881"/>
                  </a:cubicBezTo>
                  <a:cubicBezTo>
                    <a:pt x="18524" y="2055"/>
                    <a:pt x="18321" y="2200"/>
                    <a:pt x="18177" y="2315"/>
                  </a:cubicBezTo>
                  <a:cubicBezTo>
                    <a:pt x="18090" y="2373"/>
                    <a:pt x="18032" y="2431"/>
                    <a:pt x="17974" y="2460"/>
                  </a:cubicBezTo>
                  <a:cubicBezTo>
                    <a:pt x="17829" y="2605"/>
                    <a:pt x="17685" y="2721"/>
                    <a:pt x="17424" y="2721"/>
                  </a:cubicBezTo>
                  <a:cubicBezTo>
                    <a:pt x="17308" y="2721"/>
                    <a:pt x="17164" y="2692"/>
                    <a:pt x="16932" y="2634"/>
                  </a:cubicBezTo>
                  <a:cubicBezTo>
                    <a:pt x="16758" y="2605"/>
                    <a:pt x="16556" y="2547"/>
                    <a:pt x="16266" y="2489"/>
                  </a:cubicBezTo>
                  <a:lnTo>
                    <a:pt x="16180" y="2460"/>
                  </a:lnTo>
                  <a:cubicBezTo>
                    <a:pt x="16064" y="2431"/>
                    <a:pt x="15977" y="2402"/>
                    <a:pt x="15861" y="2373"/>
                  </a:cubicBezTo>
                  <a:cubicBezTo>
                    <a:pt x="15196" y="2171"/>
                    <a:pt x="14964" y="1968"/>
                    <a:pt x="14790" y="1852"/>
                  </a:cubicBezTo>
                  <a:cubicBezTo>
                    <a:pt x="14703" y="1795"/>
                    <a:pt x="14703" y="1795"/>
                    <a:pt x="14675" y="1795"/>
                  </a:cubicBezTo>
                  <a:cubicBezTo>
                    <a:pt x="14559" y="1795"/>
                    <a:pt x="14327" y="1852"/>
                    <a:pt x="13922" y="1997"/>
                  </a:cubicBezTo>
                  <a:cubicBezTo>
                    <a:pt x="13227" y="2229"/>
                    <a:pt x="12967" y="2402"/>
                    <a:pt x="12822" y="2518"/>
                  </a:cubicBezTo>
                  <a:cubicBezTo>
                    <a:pt x="12620" y="2663"/>
                    <a:pt x="12475" y="2750"/>
                    <a:pt x="12128" y="2750"/>
                  </a:cubicBezTo>
                  <a:lnTo>
                    <a:pt x="11896" y="2750"/>
                  </a:lnTo>
                  <a:cubicBezTo>
                    <a:pt x="11722" y="2721"/>
                    <a:pt x="11607" y="2721"/>
                    <a:pt x="11578" y="2721"/>
                  </a:cubicBezTo>
                  <a:cubicBezTo>
                    <a:pt x="11520" y="2779"/>
                    <a:pt x="11462" y="2807"/>
                    <a:pt x="11375" y="2807"/>
                  </a:cubicBezTo>
                  <a:lnTo>
                    <a:pt x="11317" y="2807"/>
                  </a:lnTo>
                  <a:cubicBezTo>
                    <a:pt x="11230" y="2807"/>
                    <a:pt x="11086" y="2779"/>
                    <a:pt x="10680" y="2663"/>
                  </a:cubicBezTo>
                  <a:cubicBezTo>
                    <a:pt x="10217" y="2547"/>
                    <a:pt x="9928" y="2518"/>
                    <a:pt x="9754" y="2489"/>
                  </a:cubicBezTo>
                  <a:cubicBezTo>
                    <a:pt x="9436" y="2460"/>
                    <a:pt x="9204" y="2431"/>
                    <a:pt x="9060" y="1997"/>
                  </a:cubicBezTo>
                  <a:cubicBezTo>
                    <a:pt x="9060" y="1997"/>
                    <a:pt x="9060" y="1968"/>
                    <a:pt x="9031" y="1939"/>
                  </a:cubicBezTo>
                  <a:cubicBezTo>
                    <a:pt x="8944" y="1823"/>
                    <a:pt x="8799" y="1650"/>
                    <a:pt x="8626" y="1418"/>
                  </a:cubicBezTo>
                  <a:cubicBezTo>
                    <a:pt x="8278" y="984"/>
                    <a:pt x="7931" y="810"/>
                    <a:pt x="7613" y="666"/>
                  </a:cubicBezTo>
                  <a:cubicBezTo>
                    <a:pt x="7236" y="521"/>
                    <a:pt x="6947" y="347"/>
                    <a:pt x="68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46"/>
          <p:cNvSpPr txBox="1"/>
          <p:nvPr/>
        </p:nvSpPr>
        <p:spPr>
          <a:xfrm flipH="1">
            <a:off x="934195" y="1373925"/>
            <a:ext cx="21585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Medium"/>
                <a:ea typeface="Oswald Medium"/>
                <a:cs typeface="Oswald Medium"/>
                <a:sym typeface="Oswald Medium"/>
              </a:rPr>
              <a:t>CENTER 1</a:t>
            </a:r>
            <a:endParaRPr sz="2400">
              <a:solidFill>
                <a:schemeClr val="dk1"/>
              </a:solidFill>
              <a:latin typeface="Oswald Medium"/>
              <a:ea typeface="Oswald Medium"/>
              <a:cs typeface="Oswald Medium"/>
              <a:sym typeface="Oswald Medium"/>
            </a:endParaRPr>
          </a:p>
        </p:txBody>
      </p:sp>
      <p:sp>
        <p:nvSpPr>
          <p:cNvPr id="1315" name="Google Shape;1315;p46"/>
          <p:cNvSpPr txBox="1"/>
          <p:nvPr/>
        </p:nvSpPr>
        <p:spPr>
          <a:xfrm flipH="1">
            <a:off x="934134" y="1751599"/>
            <a:ext cx="215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Despite being red, Mars is actually a cold place</a:t>
            </a:r>
            <a:endParaRPr>
              <a:solidFill>
                <a:schemeClr val="dk1"/>
              </a:solidFill>
              <a:latin typeface="Titillium Web"/>
              <a:ea typeface="Titillium Web"/>
              <a:cs typeface="Titillium Web"/>
              <a:sym typeface="Titillium Web"/>
            </a:endParaRPr>
          </a:p>
        </p:txBody>
      </p:sp>
      <p:sp>
        <p:nvSpPr>
          <p:cNvPr id="1316" name="Google Shape;1316;p46"/>
          <p:cNvSpPr/>
          <p:nvPr/>
        </p:nvSpPr>
        <p:spPr>
          <a:xfrm>
            <a:off x="812794" y="1422100"/>
            <a:ext cx="726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6"/>
          <p:cNvSpPr txBox="1"/>
          <p:nvPr/>
        </p:nvSpPr>
        <p:spPr>
          <a:xfrm flipH="1">
            <a:off x="934195" y="3597975"/>
            <a:ext cx="21585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Medium"/>
                <a:ea typeface="Oswald Medium"/>
                <a:cs typeface="Oswald Medium"/>
                <a:sym typeface="Oswald Medium"/>
              </a:rPr>
              <a:t>CENTER 3</a:t>
            </a:r>
            <a:endParaRPr sz="2400">
              <a:solidFill>
                <a:schemeClr val="dk1"/>
              </a:solidFill>
              <a:latin typeface="Oswald Medium"/>
              <a:ea typeface="Oswald Medium"/>
              <a:cs typeface="Oswald Medium"/>
              <a:sym typeface="Oswald Medium"/>
            </a:endParaRPr>
          </a:p>
        </p:txBody>
      </p:sp>
      <p:sp>
        <p:nvSpPr>
          <p:cNvPr id="1318" name="Google Shape;1318;p46"/>
          <p:cNvSpPr txBox="1"/>
          <p:nvPr/>
        </p:nvSpPr>
        <p:spPr>
          <a:xfrm flipH="1">
            <a:off x="934134" y="3975649"/>
            <a:ext cx="215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Jupiter is the biggest planet in the Solar System</a:t>
            </a:r>
            <a:endParaRPr>
              <a:solidFill>
                <a:schemeClr val="dk1"/>
              </a:solidFill>
              <a:latin typeface="Titillium Web"/>
              <a:ea typeface="Titillium Web"/>
              <a:cs typeface="Titillium Web"/>
              <a:sym typeface="Titillium Web"/>
            </a:endParaRPr>
          </a:p>
        </p:txBody>
      </p:sp>
      <p:sp>
        <p:nvSpPr>
          <p:cNvPr id="1319" name="Google Shape;1319;p46"/>
          <p:cNvSpPr/>
          <p:nvPr/>
        </p:nvSpPr>
        <p:spPr>
          <a:xfrm>
            <a:off x="812794" y="3646150"/>
            <a:ext cx="72600" cy="83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6"/>
          <p:cNvSpPr txBox="1"/>
          <p:nvPr/>
        </p:nvSpPr>
        <p:spPr>
          <a:xfrm flipH="1">
            <a:off x="934195" y="2510038"/>
            <a:ext cx="21585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Medium"/>
                <a:ea typeface="Oswald Medium"/>
                <a:cs typeface="Oswald Medium"/>
                <a:sym typeface="Oswald Medium"/>
              </a:rPr>
              <a:t>CENTER 2</a:t>
            </a:r>
            <a:endParaRPr sz="2400">
              <a:solidFill>
                <a:schemeClr val="dk1"/>
              </a:solidFill>
              <a:latin typeface="Oswald Medium"/>
              <a:ea typeface="Oswald Medium"/>
              <a:cs typeface="Oswald Medium"/>
              <a:sym typeface="Oswald Medium"/>
            </a:endParaRPr>
          </a:p>
        </p:txBody>
      </p:sp>
      <p:sp>
        <p:nvSpPr>
          <p:cNvPr id="1321" name="Google Shape;1321;p46"/>
          <p:cNvSpPr txBox="1"/>
          <p:nvPr/>
        </p:nvSpPr>
        <p:spPr>
          <a:xfrm flipH="1">
            <a:off x="934134" y="2887712"/>
            <a:ext cx="215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Venus is the second planet from the Sun</a:t>
            </a:r>
            <a:endParaRPr>
              <a:solidFill>
                <a:schemeClr val="dk1"/>
              </a:solidFill>
              <a:latin typeface="Titillium Web"/>
              <a:ea typeface="Titillium Web"/>
              <a:cs typeface="Titillium Web"/>
              <a:sym typeface="Titillium Web"/>
            </a:endParaRPr>
          </a:p>
        </p:txBody>
      </p:sp>
      <p:sp>
        <p:nvSpPr>
          <p:cNvPr id="1322" name="Google Shape;1322;p46"/>
          <p:cNvSpPr/>
          <p:nvPr/>
        </p:nvSpPr>
        <p:spPr>
          <a:xfrm>
            <a:off x="812794" y="2558213"/>
            <a:ext cx="72600" cy="83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6"/>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CENTERS</a:t>
            </a:r>
            <a:endParaRPr/>
          </a:p>
        </p:txBody>
      </p:sp>
      <p:grpSp>
        <p:nvGrpSpPr>
          <p:cNvPr id="1324" name="Google Shape;1324;p46"/>
          <p:cNvGrpSpPr/>
          <p:nvPr/>
        </p:nvGrpSpPr>
        <p:grpSpPr>
          <a:xfrm>
            <a:off x="640763" y="594275"/>
            <a:ext cx="1338613" cy="501900"/>
            <a:chOff x="640763" y="594275"/>
            <a:chExt cx="1338613" cy="501900"/>
          </a:xfrm>
        </p:grpSpPr>
        <p:sp>
          <p:nvSpPr>
            <p:cNvPr id="1325" name="Google Shape;1325;p46"/>
            <p:cNvSpPr/>
            <p:nvPr/>
          </p:nvSpPr>
          <p:spPr>
            <a:xfrm>
              <a:off x="640763"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6"/>
            <p:cNvSpPr/>
            <p:nvPr/>
          </p:nvSpPr>
          <p:spPr>
            <a:xfrm>
              <a:off x="1477475"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47"/>
          <p:cNvSpPr txBox="1"/>
          <p:nvPr>
            <p:ph idx="2" type="title"/>
          </p:nvPr>
        </p:nvSpPr>
        <p:spPr>
          <a:xfrm>
            <a:off x="601000" y="2554275"/>
            <a:ext cx="5738100" cy="95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KEY NUMBERS</a:t>
            </a:r>
            <a:endParaRPr sz="7200"/>
          </a:p>
        </p:txBody>
      </p:sp>
      <p:sp>
        <p:nvSpPr>
          <p:cNvPr id="1332" name="Google Shape;1332;p47"/>
          <p:cNvSpPr txBox="1"/>
          <p:nvPr>
            <p:ph type="title"/>
          </p:nvPr>
        </p:nvSpPr>
        <p:spPr>
          <a:xfrm>
            <a:off x="746800" y="1181700"/>
            <a:ext cx="1106400" cy="110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333" name="Google Shape;1333;p47"/>
          <p:cNvSpPr txBox="1"/>
          <p:nvPr>
            <p:ph idx="1" type="subTitle"/>
          </p:nvPr>
        </p:nvSpPr>
        <p:spPr>
          <a:xfrm>
            <a:off x="653025" y="3646975"/>
            <a:ext cx="4360200" cy="46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pic>
        <p:nvPicPr>
          <p:cNvPr id="1334" name="Google Shape;1334;p47"/>
          <p:cNvPicPr preferRelativeResize="0"/>
          <p:nvPr/>
        </p:nvPicPr>
        <p:blipFill rotWithShape="1">
          <a:blip r:embed="rId3">
            <a:alphaModFix/>
          </a:blip>
          <a:srcRect b="33351" l="41772" r="0" t="0"/>
          <a:stretch/>
        </p:blipFill>
        <p:spPr>
          <a:xfrm>
            <a:off x="6617825" y="1043801"/>
            <a:ext cx="1779376" cy="3055898"/>
          </a:xfrm>
          <a:prstGeom prst="rect">
            <a:avLst/>
          </a:prstGeom>
          <a:noFill/>
          <a:ln>
            <a:noFill/>
          </a:ln>
        </p:spPr>
      </p:pic>
      <p:grpSp>
        <p:nvGrpSpPr>
          <p:cNvPr id="1335" name="Google Shape;1335;p47"/>
          <p:cNvGrpSpPr/>
          <p:nvPr/>
        </p:nvGrpSpPr>
        <p:grpSpPr>
          <a:xfrm>
            <a:off x="2251875" y="1483950"/>
            <a:ext cx="3663525" cy="501900"/>
            <a:chOff x="2251875" y="1484850"/>
            <a:chExt cx="3663525" cy="501900"/>
          </a:xfrm>
        </p:grpSpPr>
        <p:sp>
          <p:nvSpPr>
            <p:cNvPr id="1336" name="Google Shape;1336;p47"/>
            <p:cNvSpPr/>
            <p:nvPr/>
          </p:nvSpPr>
          <p:spPr>
            <a:xfrm>
              <a:off x="2251875" y="148485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7"/>
            <p:cNvSpPr/>
            <p:nvPr/>
          </p:nvSpPr>
          <p:spPr>
            <a:xfrm>
              <a:off x="3305750" y="148485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7"/>
            <p:cNvSpPr/>
            <p:nvPr/>
          </p:nvSpPr>
          <p:spPr>
            <a:xfrm>
              <a:off x="4359625" y="148485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7"/>
            <p:cNvSpPr/>
            <p:nvPr/>
          </p:nvSpPr>
          <p:spPr>
            <a:xfrm>
              <a:off x="5413500" y="148485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47"/>
          <p:cNvGrpSpPr/>
          <p:nvPr/>
        </p:nvGrpSpPr>
        <p:grpSpPr>
          <a:xfrm>
            <a:off x="7321318" y="3050589"/>
            <a:ext cx="2061670" cy="2061670"/>
            <a:chOff x="-3409125" y="2800550"/>
            <a:chExt cx="2336700" cy="2336700"/>
          </a:xfrm>
        </p:grpSpPr>
        <p:sp>
          <p:nvSpPr>
            <p:cNvPr id="1341" name="Google Shape;1341;p47"/>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7"/>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47"/>
          <p:cNvGrpSpPr/>
          <p:nvPr/>
        </p:nvGrpSpPr>
        <p:grpSpPr>
          <a:xfrm>
            <a:off x="6847896" y="1273898"/>
            <a:ext cx="989631" cy="694151"/>
            <a:chOff x="6847896" y="1273898"/>
            <a:chExt cx="989631" cy="694151"/>
          </a:xfrm>
        </p:grpSpPr>
        <p:sp>
          <p:nvSpPr>
            <p:cNvPr id="1344" name="Google Shape;1344;p47"/>
            <p:cNvSpPr/>
            <p:nvPr/>
          </p:nvSpPr>
          <p:spPr>
            <a:xfrm>
              <a:off x="6847896" y="1273898"/>
              <a:ext cx="989620" cy="312092"/>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PELVIC</a:t>
              </a:r>
            </a:p>
          </p:txBody>
        </p:sp>
        <p:sp>
          <p:nvSpPr>
            <p:cNvPr id="1345" name="Google Shape;1345;p47"/>
            <p:cNvSpPr/>
            <p:nvPr/>
          </p:nvSpPr>
          <p:spPr>
            <a:xfrm>
              <a:off x="6847896" y="1636852"/>
              <a:ext cx="989631" cy="331197"/>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FLOOR</a:t>
              </a: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48"/>
          <p:cNvSpPr txBox="1"/>
          <p:nvPr>
            <p:ph idx="6"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NUMBERS</a:t>
            </a:r>
            <a:endParaRPr/>
          </a:p>
        </p:txBody>
      </p:sp>
      <p:sp>
        <p:nvSpPr>
          <p:cNvPr id="1351" name="Google Shape;1351;p48"/>
          <p:cNvSpPr txBox="1"/>
          <p:nvPr>
            <p:ph type="title"/>
          </p:nvPr>
        </p:nvSpPr>
        <p:spPr>
          <a:xfrm>
            <a:off x="3167458" y="1599375"/>
            <a:ext cx="2808900" cy="582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5,000</a:t>
            </a:r>
            <a:endParaRPr/>
          </a:p>
        </p:txBody>
      </p:sp>
      <p:sp>
        <p:nvSpPr>
          <p:cNvPr id="1352" name="Google Shape;1352;p48"/>
          <p:cNvSpPr txBox="1"/>
          <p:nvPr>
            <p:ph idx="1" type="subTitle"/>
          </p:nvPr>
        </p:nvSpPr>
        <p:spPr>
          <a:xfrm flipH="1">
            <a:off x="3167400" y="2167825"/>
            <a:ext cx="2809200" cy="58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the number of patients </a:t>
            </a:r>
            <a:r>
              <a:rPr lang="en"/>
              <a:t>receiving</a:t>
            </a:r>
            <a:r>
              <a:rPr lang="en"/>
              <a:t> treatment so far</a:t>
            </a:r>
            <a:endParaRPr/>
          </a:p>
        </p:txBody>
      </p:sp>
      <p:sp>
        <p:nvSpPr>
          <p:cNvPr id="1353" name="Google Shape;1353;p48"/>
          <p:cNvSpPr txBox="1"/>
          <p:nvPr>
            <p:ph idx="2" type="title"/>
          </p:nvPr>
        </p:nvSpPr>
        <p:spPr>
          <a:xfrm>
            <a:off x="5197865" y="3210400"/>
            <a:ext cx="2808900" cy="582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dk1"/>
                </a:solidFill>
              </a:rPr>
              <a:t>20,000</a:t>
            </a:r>
            <a:endParaRPr sz="4200">
              <a:solidFill>
                <a:schemeClr val="dk1"/>
              </a:solidFill>
            </a:endParaRPr>
          </a:p>
        </p:txBody>
      </p:sp>
      <p:sp>
        <p:nvSpPr>
          <p:cNvPr id="1354" name="Google Shape;1354;p48"/>
          <p:cNvSpPr txBox="1"/>
          <p:nvPr>
            <p:ph idx="3" type="subTitle"/>
          </p:nvPr>
        </p:nvSpPr>
        <p:spPr>
          <a:xfrm flipH="1">
            <a:off x="5197775" y="3778850"/>
            <a:ext cx="28092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the number of patients we had last month</a:t>
            </a:r>
            <a:endParaRPr/>
          </a:p>
        </p:txBody>
      </p:sp>
      <p:sp>
        <p:nvSpPr>
          <p:cNvPr id="1355" name="Google Shape;1355;p48"/>
          <p:cNvSpPr txBox="1"/>
          <p:nvPr>
            <p:ph idx="4" type="title"/>
          </p:nvPr>
        </p:nvSpPr>
        <p:spPr>
          <a:xfrm>
            <a:off x="1137327" y="3210400"/>
            <a:ext cx="2808900" cy="582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50,000</a:t>
            </a:r>
            <a:endParaRPr/>
          </a:p>
        </p:txBody>
      </p:sp>
      <p:sp>
        <p:nvSpPr>
          <p:cNvPr id="1356" name="Google Shape;1356;p48"/>
          <p:cNvSpPr txBox="1"/>
          <p:nvPr>
            <p:ph idx="5" type="subTitle"/>
          </p:nvPr>
        </p:nvSpPr>
        <p:spPr>
          <a:xfrm flipH="1">
            <a:off x="1137027" y="3778850"/>
            <a:ext cx="28092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the number of total visitors we had last month</a:t>
            </a:r>
            <a:endParaRPr/>
          </a:p>
        </p:txBody>
      </p:sp>
      <p:grpSp>
        <p:nvGrpSpPr>
          <p:cNvPr id="1357" name="Google Shape;1357;p48"/>
          <p:cNvGrpSpPr/>
          <p:nvPr/>
        </p:nvGrpSpPr>
        <p:grpSpPr>
          <a:xfrm>
            <a:off x="2290663" y="1894800"/>
            <a:ext cx="4562650" cy="501900"/>
            <a:chOff x="2290663" y="1894800"/>
            <a:chExt cx="4562650" cy="501900"/>
          </a:xfrm>
        </p:grpSpPr>
        <p:sp>
          <p:nvSpPr>
            <p:cNvPr id="1358" name="Google Shape;1358;p48"/>
            <p:cNvSpPr/>
            <p:nvPr/>
          </p:nvSpPr>
          <p:spPr>
            <a:xfrm>
              <a:off x="6351413" y="189480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8"/>
            <p:cNvSpPr/>
            <p:nvPr/>
          </p:nvSpPr>
          <p:spPr>
            <a:xfrm>
              <a:off x="2290663" y="189480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49"/>
          <p:cNvSpPr txBox="1"/>
          <p:nvPr/>
        </p:nvSpPr>
        <p:spPr>
          <a:xfrm>
            <a:off x="715100" y="4283600"/>
            <a:ext cx="7704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Titillium Web"/>
                <a:ea typeface="Titillium Web"/>
                <a:cs typeface="Titillium Web"/>
                <a:sym typeface="Titillium Web"/>
              </a:rPr>
              <a:t>Follow the link in the graph to modify its data and then paste the new one here. </a:t>
            </a:r>
            <a:r>
              <a:rPr b="1" lang="en" sz="1200">
                <a:solidFill>
                  <a:schemeClr val="dk1"/>
                </a:solidFill>
                <a:uFill>
                  <a:noFill/>
                </a:uFill>
                <a:latin typeface="Titillium Web"/>
                <a:ea typeface="Titillium Web"/>
                <a:cs typeface="Titillium Web"/>
                <a:sym typeface="Titillium Web"/>
                <a:hlinkClick r:id="rId3">
                  <a:extLst>
                    <a:ext uri="{A12FA001-AC4F-418D-AE19-62706E023703}">
                      <ahyp:hlinkClr val="tx"/>
                    </a:ext>
                  </a:extLst>
                </a:hlinkClick>
              </a:rPr>
              <a:t>For more info, click here</a:t>
            </a:r>
            <a:endParaRPr b="1" sz="1200">
              <a:solidFill>
                <a:schemeClr val="dk1"/>
              </a:solidFill>
              <a:latin typeface="Titillium Web"/>
              <a:ea typeface="Titillium Web"/>
              <a:cs typeface="Titillium Web"/>
              <a:sym typeface="Titillium Web"/>
            </a:endParaRPr>
          </a:p>
        </p:txBody>
      </p:sp>
      <p:sp>
        <p:nvSpPr>
          <p:cNvPr id="1365" name="Google Shape;1365;p49"/>
          <p:cNvSpPr txBox="1"/>
          <p:nvPr/>
        </p:nvSpPr>
        <p:spPr>
          <a:xfrm>
            <a:off x="2113950" y="1199450"/>
            <a:ext cx="20664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Medium"/>
                <a:ea typeface="Oswald Medium"/>
                <a:cs typeface="Oswald Medium"/>
                <a:sym typeface="Oswald Medium"/>
              </a:rPr>
              <a:t>1ST MONTH</a:t>
            </a:r>
            <a:endParaRPr sz="2400">
              <a:solidFill>
                <a:schemeClr val="dk1"/>
              </a:solidFill>
              <a:latin typeface="Oswald Medium"/>
              <a:ea typeface="Oswald Medium"/>
              <a:cs typeface="Oswald Medium"/>
              <a:sym typeface="Oswald Medium"/>
            </a:endParaRPr>
          </a:p>
        </p:txBody>
      </p:sp>
      <p:sp>
        <p:nvSpPr>
          <p:cNvPr id="1366" name="Google Shape;1366;p49"/>
          <p:cNvSpPr txBox="1"/>
          <p:nvPr/>
        </p:nvSpPr>
        <p:spPr>
          <a:xfrm>
            <a:off x="2114008" y="1561298"/>
            <a:ext cx="206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Venus is the second planet from the Sun</a:t>
            </a:r>
            <a:endParaRPr>
              <a:solidFill>
                <a:schemeClr val="dk1"/>
              </a:solidFill>
              <a:latin typeface="Titillium Web"/>
              <a:ea typeface="Titillium Web"/>
              <a:cs typeface="Titillium Web"/>
              <a:sym typeface="Titillium Web"/>
            </a:endParaRPr>
          </a:p>
        </p:txBody>
      </p:sp>
      <p:sp>
        <p:nvSpPr>
          <p:cNvPr id="1367" name="Google Shape;1367;p49"/>
          <p:cNvSpPr/>
          <p:nvPr/>
        </p:nvSpPr>
        <p:spPr>
          <a:xfrm>
            <a:off x="912375" y="1247750"/>
            <a:ext cx="10980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20%</a:t>
            </a:r>
            <a:endParaRPr sz="3000">
              <a:solidFill>
                <a:schemeClr val="lt1"/>
              </a:solidFill>
              <a:latin typeface="Oswald Medium"/>
              <a:ea typeface="Oswald Medium"/>
              <a:cs typeface="Oswald Medium"/>
              <a:sym typeface="Oswald Medium"/>
            </a:endParaRPr>
          </a:p>
        </p:txBody>
      </p:sp>
      <p:sp>
        <p:nvSpPr>
          <p:cNvPr id="1368" name="Google Shape;1368;p49"/>
          <p:cNvSpPr txBox="1"/>
          <p:nvPr/>
        </p:nvSpPr>
        <p:spPr>
          <a:xfrm>
            <a:off x="2113950" y="3314527"/>
            <a:ext cx="20664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Medium"/>
                <a:ea typeface="Oswald Medium"/>
                <a:cs typeface="Oswald Medium"/>
                <a:sym typeface="Oswald Medium"/>
              </a:rPr>
              <a:t>6TH</a:t>
            </a:r>
            <a:r>
              <a:rPr lang="en" sz="2400">
                <a:solidFill>
                  <a:schemeClr val="dk1"/>
                </a:solidFill>
                <a:latin typeface="Oswald Medium"/>
                <a:ea typeface="Oswald Medium"/>
                <a:cs typeface="Oswald Medium"/>
                <a:sym typeface="Oswald Medium"/>
              </a:rPr>
              <a:t> MONTH</a:t>
            </a:r>
            <a:endParaRPr sz="2400">
              <a:solidFill>
                <a:schemeClr val="dk1"/>
              </a:solidFill>
              <a:latin typeface="Oswald Medium"/>
              <a:ea typeface="Oswald Medium"/>
              <a:cs typeface="Oswald Medium"/>
              <a:sym typeface="Oswald Medium"/>
            </a:endParaRPr>
          </a:p>
        </p:txBody>
      </p:sp>
      <p:sp>
        <p:nvSpPr>
          <p:cNvPr id="1369" name="Google Shape;1369;p49"/>
          <p:cNvSpPr txBox="1"/>
          <p:nvPr/>
        </p:nvSpPr>
        <p:spPr>
          <a:xfrm>
            <a:off x="2114008" y="3676375"/>
            <a:ext cx="206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Mercury is the closest planet to the Sun</a:t>
            </a:r>
            <a:endParaRPr>
              <a:solidFill>
                <a:schemeClr val="dk1"/>
              </a:solidFill>
              <a:latin typeface="Titillium Web"/>
              <a:ea typeface="Titillium Web"/>
              <a:cs typeface="Titillium Web"/>
              <a:sym typeface="Titillium Web"/>
            </a:endParaRPr>
          </a:p>
        </p:txBody>
      </p:sp>
      <p:sp>
        <p:nvSpPr>
          <p:cNvPr id="1370" name="Google Shape;1370;p49"/>
          <p:cNvSpPr/>
          <p:nvPr/>
        </p:nvSpPr>
        <p:spPr>
          <a:xfrm>
            <a:off x="912375" y="3362838"/>
            <a:ext cx="1098000" cy="83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77</a:t>
            </a:r>
            <a:r>
              <a:rPr lang="en" sz="3000">
                <a:solidFill>
                  <a:schemeClr val="lt1"/>
                </a:solidFill>
                <a:latin typeface="Oswald Medium"/>
                <a:ea typeface="Oswald Medium"/>
                <a:cs typeface="Oswald Medium"/>
                <a:sym typeface="Oswald Medium"/>
              </a:rPr>
              <a:t>%</a:t>
            </a:r>
            <a:endParaRPr sz="3000">
              <a:solidFill>
                <a:schemeClr val="lt1"/>
              </a:solidFill>
              <a:latin typeface="Oswald Medium"/>
              <a:ea typeface="Oswald Medium"/>
              <a:cs typeface="Oswald Medium"/>
              <a:sym typeface="Oswald Medium"/>
            </a:endParaRPr>
          </a:p>
        </p:txBody>
      </p:sp>
      <p:sp>
        <p:nvSpPr>
          <p:cNvPr id="1371" name="Google Shape;1371;p49"/>
          <p:cNvSpPr txBox="1"/>
          <p:nvPr/>
        </p:nvSpPr>
        <p:spPr>
          <a:xfrm>
            <a:off x="2113950" y="2256989"/>
            <a:ext cx="20664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Medium"/>
                <a:ea typeface="Oswald Medium"/>
                <a:cs typeface="Oswald Medium"/>
                <a:sym typeface="Oswald Medium"/>
              </a:rPr>
              <a:t>3RD</a:t>
            </a:r>
            <a:r>
              <a:rPr lang="en" sz="2400">
                <a:solidFill>
                  <a:schemeClr val="dk1"/>
                </a:solidFill>
                <a:latin typeface="Oswald Medium"/>
                <a:ea typeface="Oswald Medium"/>
                <a:cs typeface="Oswald Medium"/>
                <a:sym typeface="Oswald Medium"/>
              </a:rPr>
              <a:t> MONTH</a:t>
            </a:r>
            <a:endParaRPr sz="2400">
              <a:solidFill>
                <a:schemeClr val="dk1"/>
              </a:solidFill>
              <a:latin typeface="Oswald Medium"/>
              <a:ea typeface="Oswald Medium"/>
              <a:cs typeface="Oswald Medium"/>
              <a:sym typeface="Oswald Medium"/>
            </a:endParaRPr>
          </a:p>
        </p:txBody>
      </p:sp>
      <p:sp>
        <p:nvSpPr>
          <p:cNvPr id="1372" name="Google Shape;1372;p49"/>
          <p:cNvSpPr txBox="1"/>
          <p:nvPr/>
        </p:nvSpPr>
        <p:spPr>
          <a:xfrm>
            <a:off x="2114008" y="2618837"/>
            <a:ext cx="206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Despite being red, Mars is actually a cold place</a:t>
            </a:r>
            <a:endParaRPr>
              <a:solidFill>
                <a:schemeClr val="dk1"/>
              </a:solidFill>
              <a:latin typeface="Titillium Web"/>
              <a:ea typeface="Titillium Web"/>
              <a:cs typeface="Titillium Web"/>
              <a:sym typeface="Titillium Web"/>
            </a:endParaRPr>
          </a:p>
        </p:txBody>
      </p:sp>
      <p:sp>
        <p:nvSpPr>
          <p:cNvPr id="1373" name="Google Shape;1373;p49"/>
          <p:cNvSpPr/>
          <p:nvPr/>
        </p:nvSpPr>
        <p:spPr>
          <a:xfrm>
            <a:off x="912375" y="2305294"/>
            <a:ext cx="1098000" cy="83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Oswald Medium"/>
                <a:ea typeface="Oswald Medium"/>
                <a:cs typeface="Oswald Medium"/>
                <a:sym typeface="Oswald Medium"/>
              </a:rPr>
              <a:t>45</a:t>
            </a:r>
            <a:r>
              <a:rPr lang="en" sz="3000">
                <a:solidFill>
                  <a:schemeClr val="dk1"/>
                </a:solidFill>
                <a:latin typeface="Oswald Medium"/>
                <a:ea typeface="Oswald Medium"/>
                <a:cs typeface="Oswald Medium"/>
                <a:sym typeface="Oswald Medium"/>
              </a:rPr>
              <a:t>%</a:t>
            </a:r>
            <a:endParaRPr sz="3000">
              <a:solidFill>
                <a:schemeClr val="dk1"/>
              </a:solidFill>
              <a:latin typeface="Oswald Medium"/>
              <a:ea typeface="Oswald Medium"/>
              <a:cs typeface="Oswald Medium"/>
              <a:sym typeface="Oswald Medium"/>
            </a:endParaRPr>
          </a:p>
        </p:txBody>
      </p:sp>
      <p:pic>
        <p:nvPicPr>
          <p:cNvPr id="1374" name="Google Shape;1374;p49">
            <a:hlinkClick r:id="rId4"/>
          </p:cNvPr>
          <p:cNvPicPr preferRelativeResize="0"/>
          <p:nvPr/>
        </p:nvPicPr>
        <p:blipFill>
          <a:blip r:embed="rId5">
            <a:alphaModFix/>
          </a:blip>
          <a:stretch>
            <a:fillRect/>
          </a:stretch>
        </p:blipFill>
        <p:spPr>
          <a:xfrm>
            <a:off x="4242150" y="1078350"/>
            <a:ext cx="4144899" cy="3304026"/>
          </a:xfrm>
          <a:prstGeom prst="rect">
            <a:avLst/>
          </a:prstGeom>
          <a:noFill/>
          <a:ln>
            <a:noFill/>
          </a:ln>
        </p:spPr>
      </p:pic>
      <p:sp>
        <p:nvSpPr>
          <p:cNvPr id="1375" name="Google Shape;1375;p49"/>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STATISTICS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50"/>
          <p:cNvSpPr txBox="1"/>
          <p:nvPr>
            <p:ph type="title"/>
          </p:nvPr>
        </p:nvSpPr>
        <p:spPr>
          <a:xfrm>
            <a:off x="2514900" y="1789075"/>
            <a:ext cx="4114200" cy="80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BRIEF STORY</a:t>
            </a:r>
            <a:endParaRPr/>
          </a:p>
        </p:txBody>
      </p:sp>
      <p:sp>
        <p:nvSpPr>
          <p:cNvPr id="1381" name="Google Shape;1381;p50"/>
          <p:cNvSpPr txBox="1"/>
          <p:nvPr>
            <p:ph idx="1" type="subTitle"/>
          </p:nvPr>
        </p:nvSpPr>
        <p:spPr>
          <a:xfrm>
            <a:off x="2514900" y="2537671"/>
            <a:ext cx="4114200" cy="14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a:t>
            </a:r>
            <a:endParaRPr/>
          </a:p>
        </p:txBody>
      </p:sp>
      <p:grpSp>
        <p:nvGrpSpPr>
          <p:cNvPr id="1382" name="Google Shape;1382;p50"/>
          <p:cNvGrpSpPr/>
          <p:nvPr/>
        </p:nvGrpSpPr>
        <p:grpSpPr>
          <a:xfrm>
            <a:off x="3065994" y="1200438"/>
            <a:ext cx="3012013" cy="501900"/>
            <a:chOff x="3065994" y="1200438"/>
            <a:chExt cx="3012013" cy="501900"/>
          </a:xfrm>
        </p:grpSpPr>
        <p:sp>
          <p:nvSpPr>
            <p:cNvPr id="1383" name="Google Shape;1383;p50"/>
            <p:cNvSpPr/>
            <p:nvPr/>
          </p:nvSpPr>
          <p:spPr>
            <a:xfrm>
              <a:off x="3065994" y="1200438"/>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0"/>
            <p:cNvSpPr/>
            <p:nvPr/>
          </p:nvSpPr>
          <p:spPr>
            <a:xfrm>
              <a:off x="3902706" y="1200438"/>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0"/>
            <p:cNvSpPr/>
            <p:nvPr/>
          </p:nvSpPr>
          <p:spPr>
            <a:xfrm>
              <a:off x="4739406" y="1200438"/>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0"/>
            <p:cNvSpPr/>
            <p:nvPr/>
          </p:nvSpPr>
          <p:spPr>
            <a:xfrm>
              <a:off x="5576106" y="1200438"/>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51"/>
          <p:cNvSpPr txBox="1"/>
          <p:nvPr/>
        </p:nvSpPr>
        <p:spPr>
          <a:xfrm>
            <a:off x="6340963" y="1351850"/>
            <a:ext cx="1872600" cy="46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Oswald Medium"/>
                <a:ea typeface="Oswald Medium"/>
                <a:cs typeface="Oswald Medium"/>
                <a:sym typeface="Oswald Medium"/>
              </a:rPr>
              <a:t>MARS</a:t>
            </a:r>
            <a:endParaRPr sz="2400">
              <a:solidFill>
                <a:schemeClr val="dk1"/>
              </a:solidFill>
              <a:latin typeface="Oswald Medium"/>
              <a:ea typeface="Oswald Medium"/>
              <a:cs typeface="Oswald Medium"/>
              <a:sym typeface="Oswald Medium"/>
            </a:endParaRPr>
          </a:p>
        </p:txBody>
      </p:sp>
      <p:sp>
        <p:nvSpPr>
          <p:cNvPr id="1392" name="Google Shape;1392;p51"/>
          <p:cNvSpPr txBox="1"/>
          <p:nvPr/>
        </p:nvSpPr>
        <p:spPr>
          <a:xfrm>
            <a:off x="6341015" y="1713874"/>
            <a:ext cx="18726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Titillium Web"/>
                <a:ea typeface="Titillium Web"/>
                <a:cs typeface="Titillium Web"/>
                <a:sym typeface="Titillium Web"/>
              </a:rPr>
              <a:t>Despite being red, Mars is a cold place</a:t>
            </a:r>
            <a:endParaRPr>
              <a:solidFill>
                <a:schemeClr val="dk1"/>
              </a:solidFill>
              <a:latin typeface="Titillium Web"/>
              <a:ea typeface="Titillium Web"/>
              <a:cs typeface="Titillium Web"/>
              <a:sym typeface="Titillium Web"/>
            </a:endParaRPr>
          </a:p>
        </p:txBody>
      </p:sp>
      <p:sp>
        <p:nvSpPr>
          <p:cNvPr id="1393" name="Google Shape;1393;p51"/>
          <p:cNvSpPr/>
          <p:nvPr/>
        </p:nvSpPr>
        <p:spPr>
          <a:xfrm>
            <a:off x="4857663" y="1492400"/>
            <a:ext cx="1175700" cy="65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2XXX</a:t>
            </a:r>
            <a:endParaRPr sz="3000">
              <a:solidFill>
                <a:schemeClr val="lt1"/>
              </a:solidFill>
              <a:latin typeface="Oswald Medium"/>
              <a:ea typeface="Oswald Medium"/>
              <a:cs typeface="Oswald Medium"/>
              <a:sym typeface="Oswald Medium"/>
            </a:endParaRPr>
          </a:p>
        </p:txBody>
      </p:sp>
      <p:sp>
        <p:nvSpPr>
          <p:cNvPr id="1394" name="Google Shape;1394;p51"/>
          <p:cNvSpPr txBox="1"/>
          <p:nvPr/>
        </p:nvSpPr>
        <p:spPr>
          <a:xfrm>
            <a:off x="6340963" y="3571054"/>
            <a:ext cx="1872600" cy="46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Oswald Medium"/>
                <a:ea typeface="Oswald Medium"/>
                <a:cs typeface="Oswald Medium"/>
                <a:sym typeface="Oswald Medium"/>
              </a:rPr>
              <a:t>SATURN</a:t>
            </a:r>
            <a:endParaRPr sz="2400">
              <a:solidFill>
                <a:schemeClr val="dk1"/>
              </a:solidFill>
              <a:latin typeface="Oswald Medium"/>
              <a:ea typeface="Oswald Medium"/>
              <a:cs typeface="Oswald Medium"/>
              <a:sym typeface="Oswald Medium"/>
            </a:endParaRPr>
          </a:p>
        </p:txBody>
      </p:sp>
      <p:sp>
        <p:nvSpPr>
          <p:cNvPr id="1395" name="Google Shape;1395;p51"/>
          <p:cNvSpPr txBox="1"/>
          <p:nvPr/>
        </p:nvSpPr>
        <p:spPr>
          <a:xfrm>
            <a:off x="6341015" y="3933077"/>
            <a:ext cx="18726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Titillium Web"/>
                <a:ea typeface="Titillium Web"/>
                <a:cs typeface="Titillium Web"/>
                <a:sym typeface="Titillium Web"/>
              </a:rPr>
              <a:t>Saturn is not the only planet with rings</a:t>
            </a:r>
            <a:endParaRPr>
              <a:solidFill>
                <a:schemeClr val="dk1"/>
              </a:solidFill>
              <a:latin typeface="Titillium Web"/>
              <a:ea typeface="Titillium Web"/>
              <a:cs typeface="Titillium Web"/>
              <a:sym typeface="Titillium Web"/>
            </a:endParaRPr>
          </a:p>
        </p:txBody>
      </p:sp>
      <p:sp>
        <p:nvSpPr>
          <p:cNvPr id="1396" name="Google Shape;1396;p51"/>
          <p:cNvSpPr/>
          <p:nvPr/>
        </p:nvSpPr>
        <p:spPr>
          <a:xfrm>
            <a:off x="4857663" y="3711613"/>
            <a:ext cx="1175700" cy="65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2XXX</a:t>
            </a:r>
            <a:endParaRPr sz="3000">
              <a:solidFill>
                <a:schemeClr val="lt1"/>
              </a:solidFill>
              <a:latin typeface="Oswald Medium"/>
              <a:ea typeface="Oswald Medium"/>
              <a:cs typeface="Oswald Medium"/>
              <a:sym typeface="Oswald Medium"/>
            </a:endParaRPr>
          </a:p>
        </p:txBody>
      </p:sp>
      <p:sp>
        <p:nvSpPr>
          <p:cNvPr id="1397" name="Google Shape;1397;p51"/>
          <p:cNvSpPr txBox="1"/>
          <p:nvPr/>
        </p:nvSpPr>
        <p:spPr>
          <a:xfrm>
            <a:off x="6340963" y="2461458"/>
            <a:ext cx="1872600" cy="46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Oswald Medium"/>
                <a:ea typeface="Oswald Medium"/>
                <a:cs typeface="Oswald Medium"/>
                <a:sym typeface="Oswald Medium"/>
              </a:rPr>
              <a:t>VENUS</a:t>
            </a:r>
            <a:endParaRPr sz="2400">
              <a:solidFill>
                <a:schemeClr val="dk1"/>
              </a:solidFill>
              <a:latin typeface="Oswald Medium"/>
              <a:ea typeface="Oswald Medium"/>
              <a:cs typeface="Oswald Medium"/>
              <a:sym typeface="Oswald Medium"/>
            </a:endParaRPr>
          </a:p>
        </p:txBody>
      </p:sp>
      <p:sp>
        <p:nvSpPr>
          <p:cNvPr id="1398" name="Google Shape;1398;p51"/>
          <p:cNvSpPr txBox="1"/>
          <p:nvPr/>
        </p:nvSpPr>
        <p:spPr>
          <a:xfrm>
            <a:off x="6341015" y="2823482"/>
            <a:ext cx="18726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Titillium Web"/>
                <a:ea typeface="Titillium Web"/>
                <a:cs typeface="Titillium Web"/>
                <a:sym typeface="Titillium Web"/>
              </a:rPr>
              <a:t>Venus is the second planet from the Sun</a:t>
            </a:r>
            <a:endParaRPr>
              <a:solidFill>
                <a:schemeClr val="dk1"/>
              </a:solidFill>
              <a:latin typeface="Titillium Web"/>
              <a:ea typeface="Titillium Web"/>
              <a:cs typeface="Titillium Web"/>
              <a:sym typeface="Titillium Web"/>
            </a:endParaRPr>
          </a:p>
        </p:txBody>
      </p:sp>
      <p:sp>
        <p:nvSpPr>
          <p:cNvPr id="1399" name="Google Shape;1399;p51"/>
          <p:cNvSpPr/>
          <p:nvPr/>
        </p:nvSpPr>
        <p:spPr>
          <a:xfrm>
            <a:off x="4857663" y="2602013"/>
            <a:ext cx="1175700" cy="65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2XXX</a:t>
            </a:r>
            <a:endParaRPr sz="3000">
              <a:solidFill>
                <a:schemeClr val="lt1"/>
              </a:solidFill>
              <a:latin typeface="Oswald Medium"/>
              <a:ea typeface="Oswald Medium"/>
              <a:cs typeface="Oswald Medium"/>
              <a:sym typeface="Oswald Medium"/>
            </a:endParaRPr>
          </a:p>
        </p:txBody>
      </p:sp>
      <p:sp>
        <p:nvSpPr>
          <p:cNvPr id="1400" name="Google Shape;1400;p51"/>
          <p:cNvSpPr txBox="1"/>
          <p:nvPr/>
        </p:nvSpPr>
        <p:spPr>
          <a:xfrm flipH="1">
            <a:off x="930437" y="1351850"/>
            <a:ext cx="18726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Medium"/>
                <a:ea typeface="Oswald Medium"/>
                <a:cs typeface="Oswald Medium"/>
                <a:sym typeface="Oswald Medium"/>
              </a:rPr>
              <a:t>JUPITER</a:t>
            </a:r>
            <a:endParaRPr sz="2400">
              <a:solidFill>
                <a:schemeClr val="dk1"/>
              </a:solidFill>
              <a:latin typeface="Oswald Medium"/>
              <a:ea typeface="Oswald Medium"/>
              <a:cs typeface="Oswald Medium"/>
              <a:sym typeface="Oswald Medium"/>
            </a:endParaRPr>
          </a:p>
        </p:txBody>
      </p:sp>
      <p:sp>
        <p:nvSpPr>
          <p:cNvPr id="1401" name="Google Shape;1401;p51"/>
          <p:cNvSpPr txBox="1"/>
          <p:nvPr/>
        </p:nvSpPr>
        <p:spPr>
          <a:xfrm flipH="1">
            <a:off x="930385" y="1713873"/>
            <a:ext cx="1872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It’s the biggest planet in the Solar System</a:t>
            </a:r>
            <a:endParaRPr>
              <a:solidFill>
                <a:schemeClr val="dk1"/>
              </a:solidFill>
              <a:latin typeface="Titillium Web"/>
              <a:ea typeface="Titillium Web"/>
              <a:cs typeface="Titillium Web"/>
              <a:sym typeface="Titillium Web"/>
            </a:endParaRPr>
          </a:p>
        </p:txBody>
      </p:sp>
      <p:sp>
        <p:nvSpPr>
          <p:cNvPr id="1402" name="Google Shape;1402;p51"/>
          <p:cNvSpPr/>
          <p:nvPr/>
        </p:nvSpPr>
        <p:spPr>
          <a:xfrm flipH="1">
            <a:off x="3110638" y="1492400"/>
            <a:ext cx="1175700" cy="65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2XXX</a:t>
            </a:r>
            <a:endParaRPr sz="3000">
              <a:solidFill>
                <a:schemeClr val="lt1"/>
              </a:solidFill>
              <a:latin typeface="Oswald Medium"/>
              <a:ea typeface="Oswald Medium"/>
              <a:cs typeface="Oswald Medium"/>
              <a:sym typeface="Oswald Medium"/>
            </a:endParaRPr>
          </a:p>
        </p:txBody>
      </p:sp>
      <p:sp>
        <p:nvSpPr>
          <p:cNvPr id="1403" name="Google Shape;1403;p51"/>
          <p:cNvSpPr txBox="1"/>
          <p:nvPr/>
        </p:nvSpPr>
        <p:spPr>
          <a:xfrm flipH="1">
            <a:off x="930437" y="3571052"/>
            <a:ext cx="18726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Medium"/>
                <a:ea typeface="Oswald Medium"/>
                <a:cs typeface="Oswald Medium"/>
                <a:sym typeface="Oswald Medium"/>
              </a:rPr>
              <a:t>EARTH</a:t>
            </a:r>
            <a:endParaRPr sz="2400">
              <a:solidFill>
                <a:schemeClr val="dk1"/>
              </a:solidFill>
              <a:latin typeface="Oswald Medium"/>
              <a:ea typeface="Oswald Medium"/>
              <a:cs typeface="Oswald Medium"/>
              <a:sym typeface="Oswald Medium"/>
            </a:endParaRPr>
          </a:p>
        </p:txBody>
      </p:sp>
      <p:sp>
        <p:nvSpPr>
          <p:cNvPr id="1404" name="Google Shape;1404;p51"/>
          <p:cNvSpPr txBox="1"/>
          <p:nvPr/>
        </p:nvSpPr>
        <p:spPr>
          <a:xfrm flipH="1">
            <a:off x="930385" y="3933075"/>
            <a:ext cx="1872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Earth is the third planet from the Sun</a:t>
            </a:r>
            <a:endParaRPr>
              <a:solidFill>
                <a:schemeClr val="dk1"/>
              </a:solidFill>
              <a:latin typeface="Titillium Web"/>
              <a:ea typeface="Titillium Web"/>
              <a:cs typeface="Titillium Web"/>
              <a:sym typeface="Titillium Web"/>
            </a:endParaRPr>
          </a:p>
        </p:txBody>
      </p:sp>
      <p:sp>
        <p:nvSpPr>
          <p:cNvPr id="1405" name="Google Shape;1405;p51"/>
          <p:cNvSpPr/>
          <p:nvPr/>
        </p:nvSpPr>
        <p:spPr>
          <a:xfrm flipH="1">
            <a:off x="3110638" y="3711613"/>
            <a:ext cx="1175700" cy="65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2XXX</a:t>
            </a:r>
            <a:endParaRPr sz="3000">
              <a:solidFill>
                <a:schemeClr val="lt1"/>
              </a:solidFill>
              <a:latin typeface="Oswald Medium"/>
              <a:ea typeface="Oswald Medium"/>
              <a:cs typeface="Oswald Medium"/>
              <a:sym typeface="Oswald Medium"/>
            </a:endParaRPr>
          </a:p>
        </p:txBody>
      </p:sp>
      <p:sp>
        <p:nvSpPr>
          <p:cNvPr id="1406" name="Google Shape;1406;p51"/>
          <p:cNvSpPr txBox="1"/>
          <p:nvPr/>
        </p:nvSpPr>
        <p:spPr>
          <a:xfrm flipH="1">
            <a:off x="930437" y="2461457"/>
            <a:ext cx="18726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Medium"/>
                <a:ea typeface="Oswald Medium"/>
                <a:cs typeface="Oswald Medium"/>
                <a:sym typeface="Oswald Medium"/>
              </a:rPr>
              <a:t>MERCURY</a:t>
            </a:r>
            <a:endParaRPr sz="2400">
              <a:solidFill>
                <a:schemeClr val="dk1"/>
              </a:solidFill>
              <a:latin typeface="Oswald Medium"/>
              <a:ea typeface="Oswald Medium"/>
              <a:cs typeface="Oswald Medium"/>
              <a:sym typeface="Oswald Medium"/>
            </a:endParaRPr>
          </a:p>
        </p:txBody>
      </p:sp>
      <p:sp>
        <p:nvSpPr>
          <p:cNvPr id="1407" name="Google Shape;1407;p51"/>
          <p:cNvSpPr txBox="1"/>
          <p:nvPr/>
        </p:nvSpPr>
        <p:spPr>
          <a:xfrm flipH="1">
            <a:off x="930385" y="2823481"/>
            <a:ext cx="1872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Mercury is the closest planet to the Sun</a:t>
            </a:r>
            <a:endParaRPr>
              <a:solidFill>
                <a:schemeClr val="dk1"/>
              </a:solidFill>
              <a:latin typeface="Titillium Web"/>
              <a:ea typeface="Titillium Web"/>
              <a:cs typeface="Titillium Web"/>
              <a:sym typeface="Titillium Web"/>
            </a:endParaRPr>
          </a:p>
        </p:txBody>
      </p:sp>
      <p:sp>
        <p:nvSpPr>
          <p:cNvPr id="1408" name="Google Shape;1408;p51"/>
          <p:cNvSpPr/>
          <p:nvPr/>
        </p:nvSpPr>
        <p:spPr>
          <a:xfrm flipH="1">
            <a:off x="3110638" y="2602013"/>
            <a:ext cx="1175700" cy="65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2XXX</a:t>
            </a:r>
            <a:endParaRPr sz="3000">
              <a:solidFill>
                <a:schemeClr val="lt1"/>
              </a:solidFill>
              <a:latin typeface="Oswald Medium"/>
              <a:ea typeface="Oswald Medium"/>
              <a:cs typeface="Oswald Medium"/>
              <a:sym typeface="Oswald Medium"/>
            </a:endParaRPr>
          </a:p>
        </p:txBody>
      </p:sp>
      <p:cxnSp>
        <p:nvCxnSpPr>
          <p:cNvPr id="1409" name="Google Shape;1409;p51"/>
          <p:cNvCxnSpPr>
            <a:stCxn id="1402" idx="2"/>
            <a:endCxn id="1399" idx="0"/>
          </p:cNvCxnSpPr>
          <p:nvPr/>
        </p:nvCxnSpPr>
        <p:spPr>
          <a:xfrm flipH="1" rot="-5400000">
            <a:off x="4342738" y="1499450"/>
            <a:ext cx="458400" cy="1746900"/>
          </a:xfrm>
          <a:prstGeom prst="bentConnector3">
            <a:avLst>
              <a:gd fmla="val 49990" name="adj1"/>
            </a:avLst>
          </a:prstGeom>
          <a:noFill/>
          <a:ln cap="flat" cmpd="sng" w="9525">
            <a:solidFill>
              <a:schemeClr val="dk1"/>
            </a:solidFill>
            <a:prstDash val="solid"/>
            <a:round/>
            <a:headEnd len="med" w="med" type="none"/>
            <a:tailEnd len="med" w="med" type="none"/>
          </a:ln>
        </p:spPr>
      </p:cxnSp>
      <p:cxnSp>
        <p:nvCxnSpPr>
          <p:cNvPr id="1410" name="Google Shape;1410;p51"/>
          <p:cNvCxnSpPr>
            <a:stCxn id="1408" idx="2"/>
            <a:endCxn id="1396" idx="0"/>
          </p:cNvCxnSpPr>
          <p:nvPr/>
        </p:nvCxnSpPr>
        <p:spPr>
          <a:xfrm flipH="1" rot="-5400000">
            <a:off x="4342738" y="2609063"/>
            <a:ext cx="458400" cy="1746900"/>
          </a:xfrm>
          <a:prstGeom prst="bentConnector3">
            <a:avLst>
              <a:gd fmla="val 49989" name="adj1"/>
            </a:avLst>
          </a:prstGeom>
          <a:noFill/>
          <a:ln cap="flat" cmpd="sng" w="9525">
            <a:solidFill>
              <a:schemeClr val="dk1"/>
            </a:solidFill>
            <a:prstDash val="solid"/>
            <a:round/>
            <a:headEnd len="med" w="med" type="none"/>
            <a:tailEnd len="med" w="med" type="none"/>
          </a:ln>
        </p:spPr>
      </p:cxnSp>
      <p:cxnSp>
        <p:nvCxnSpPr>
          <p:cNvPr id="1411" name="Google Shape;1411;p51"/>
          <p:cNvCxnSpPr>
            <a:stCxn id="1393" idx="1"/>
            <a:endCxn id="1402" idx="1"/>
          </p:cNvCxnSpPr>
          <p:nvPr/>
        </p:nvCxnSpPr>
        <p:spPr>
          <a:xfrm rot="10800000">
            <a:off x="4286463" y="1818050"/>
            <a:ext cx="571200" cy="0"/>
          </a:xfrm>
          <a:prstGeom prst="straightConnector1">
            <a:avLst/>
          </a:prstGeom>
          <a:noFill/>
          <a:ln cap="flat" cmpd="sng" w="9525">
            <a:solidFill>
              <a:schemeClr val="dk1"/>
            </a:solidFill>
            <a:prstDash val="solid"/>
            <a:round/>
            <a:headEnd len="med" w="med" type="none"/>
            <a:tailEnd len="med" w="med" type="none"/>
          </a:ln>
        </p:spPr>
      </p:cxnSp>
      <p:cxnSp>
        <p:nvCxnSpPr>
          <p:cNvPr id="1412" name="Google Shape;1412;p51"/>
          <p:cNvCxnSpPr>
            <a:stCxn id="1399" idx="1"/>
            <a:endCxn id="1408" idx="1"/>
          </p:cNvCxnSpPr>
          <p:nvPr/>
        </p:nvCxnSpPr>
        <p:spPr>
          <a:xfrm rot="10800000">
            <a:off x="4286463" y="2927663"/>
            <a:ext cx="571200" cy="0"/>
          </a:xfrm>
          <a:prstGeom prst="straightConnector1">
            <a:avLst/>
          </a:prstGeom>
          <a:noFill/>
          <a:ln cap="flat" cmpd="sng" w="9525">
            <a:solidFill>
              <a:schemeClr val="dk1"/>
            </a:solidFill>
            <a:prstDash val="solid"/>
            <a:round/>
            <a:headEnd len="med" w="med" type="none"/>
            <a:tailEnd len="med" w="med" type="none"/>
          </a:ln>
        </p:spPr>
      </p:cxnSp>
      <p:cxnSp>
        <p:nvCxnSpPr>
          <p:cNvPr id="1413" name="Google Shape;1413;p51"/>
          <p:cNvCxnSpPr>
            <a:stCxn id="1396" idx="1"/>
            <a:endCxn id="1405" idx="1"/>
          </p:cNvCxnSpPr>
          <p:nvPr/>
        </p:nvCxnSpPr>
        <p:spPr>
          <a:xfrm rot="10800000">
            <a:off x="4286463" y="4037263"/>
            <a:ext cx="571200" cy="0"/>
          </a:xfrm>
          <a:prstGeom prst="straightConnector1">
            <a:avLst/>
          </a:prstGeom>
          <a:noFill/>
          <a:ln cap="flat" cmpd="sng" w="9525">
            <a:solidFill>
              <a:schemeClr val="dk1"/>
            </a:solidFill>
            <a:prstDash val="solid"/>
            <a:round/>
            <a:headEnd len="med" w="med" type="none"/>
            <a:tailEnd len="med" w="med" type="none"/>
          </a:ln>
        </p:spPr>
      </p:cxnSp>
      <p:sp>
        <p:nvSpPr>
          <p:cNvPr id="1414" name="Google Shape;1414;p51"/>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MILESTONES REACHED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52"/>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PROCESS</a:t>
            </a:r>
            <a:endParaRPr/>
          </a:p>
        </p:txBody>
      </p:sp>
      <p:sp>
        <p:nvSpPr>
          <p:cNvPr id="1420" name="Google Shape;1420;p52"/>
          <p:cNvSpPr txBox="1"/>
          <p:nvPr/>
        </p:nvSpPr>
        <p:spPr>
          <a:xfrm flipH="1">
            <a:off x="715151" y="2561213"/>
            <a:ext cx="17382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VENUS</a:t>
            </a:r>
            <a:endParaRPr sz="2400">
              <a:solidFill>
                <a:schemeClr val="dk1"/>
              </a:solidFill>
              <a:latin typeface="Oswald Medium"/>
              <a:ea typeface="Oswald Medium"/>
              <a:cs typeface="Oswald Medium"/>
              <a:sym typeface="Oswald Medium"/>
            </a:endParaRPr>
          </a:p>
        </p:txBody>
      </p:sp>
      <p:sp>
        <p:nvSpPr>
          <p:cNvPr id="1421" name="Google Shape;1421;p52"/>
          <p:cNvSpPr txBox="1"/>
          <p:nvPr/>
        </p:nvSpPr>
        <p:spPr>
          <a:xfrm flipH="1">
            <a:off x="715102" y="2924061"/>
            <a:ext cx="1738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Venus is the second planet from the Sun</a:t>
            </a:r>
            <a:endParaRPr>
              <a:solidFill>
                <a:schemeClr val="dk1"/>
              </a:solidFill>
              <a:latin typeface="Titillium Web"/>
              <a:ea typeface="Titillium Web"/>
              <a:cs typeface="Titillium Web"/>
              <a:sym typeface="Titillium Web"/>
            </a:endParaRPr>
          </a:p>
        </p:txBody>
      </p:sp>
      <p:sp>
        <p:nvSpPr>
          <p:cNvPr id="1422" name="Google Shape;1422;p52"/>
          <p:cNvSpPr/>
          <p:nvPr/>
        </p:nvSpPr>
        <p:spPr>
          <a:xfrm>
            <a:off x="1166306" y="1579475"/>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01</a:t>
            </a:r>
            <a:endParaRPr sz="3000">
              <a:solidFill>
                <a:schemeClr val="lt1"/>
              </a:solidFill>
              <a:latin typeface="Oswald Medium"/>
              <a:ea typeface="Oswald Medium"/>
              <a:cs typeface="Oswald Medium"/>
              <a:sym typeface="Oswald Medium"/>
            </a:endParaRPr>
          </a:p>
        </p:txBody>
      </p:sp>
      <p:sp>
        <p:nvSpPr>
          <p:cNvPr id="1423" name="Google Shape;1423;p52"/>
          <p:cNvSpPr txBox="1"/>
          <p:nvPr/>
        </p:nvSpPr>
        <p:spPr>
          <a:xfrm flipH="1">
            <a:off x="6690701" y="2561213"/>
            <a:ext cx="17382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SATURN</a:t>
            </a:r>
            <a:endParaRPr sz="2400">
              <a:solidFill>
                <a:schemeClr val="dk1"/>
              </a:solidFill>
              <a:latin typeface="Oswald Medium"/>
              <a:ea typeface="Oswald Medium"/>
              <a:cs typeface="Oswald Medium"/>
              <a:sym typeface="Oswald Medium"/>
            </a:endParaRPr>
          </a:p>
        </p:txBody>
      </p:sp>
      <p:sp>
        <p:nvSpPr>
          <p:cNvPr id="1424" name="Google Shape;1424;p52"/>
          <p:cNvSpPr txBox="1"/>
          <p:nvPr/>
        </p:nvSpPr>
        <p:spPr>
          <a:xfrm flipH="1">
            <a:off x="6690652" y="2924061"/>
            <a:ext cx="1738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Saturn was named after a Roman god</a:t>
            </a:r>
            <a:endParaRPr>
              <a:solidFill>
                <a:schemeClr val="dk1"/>
              </a:solidFill>
              <a:latin typeface="Titillium Web"/>
              <a:ea typeface="Titillium Web"/>
              <a:cs typeface="Titillium Web"/>
              <a:sym typeface="Titillium Web"/>
            </a:endParaRPr>
          </a:p>
        </p:txBody>
      </p:sp>
      <p:sp>
        <p:nvSpPr>
          <p:cNvPr id="1425" name="Google Shape;1425;p52"/>
          <p:cNvSpPr/>
          <p:nvPr/>
        </p:nvSpPr>
        <p:spPr>
          <a:xfrm>
            <a:off x="7141856" y="1579475"/>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04</a:t>
            </a:r>
            <a:endParaRPr sz="3000">
              <a:solidFill>
                <a:schemeClr val="lt1"/>
              </a:solidFill>
              <a:latin typeface="Oswald Medium"/>
              <a:ea typeface="Oswald Medium"/>
              <a:cs typeface="Oswald Medium"/>
              <a:sym typeface="Oswald Medium"/>
            </a:endParaRPr>
          </a:p>
        </p:txBody>
      </p:sp>
      <p:sp>
        <p:nvSpPr>
          <p:cNvPr id="1426" name="Google Shape;1426;p52"/>
          <p:cNvSpPr txBox="1"/>
          <p:nvPr/>
        </p:nvSpPr>
        <p:spPr>
          <a:xfrm flipH="1">
            <a:off x="2707001" y="2561213"/>
            <a:ext cx="17382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MERCURY</a:t>
            </a:r>
            <a:endParaRPr sz="2400">
              <a:solidFill>
                <a:schemeClr val="dk1"/>
              </a:solidFill>
              <a:latin typeface="Oswald Medium"/>
              <a:ea typeface="Oswald Medium"/>
              <a:cs typeface="Oswald Medium"/>
              <a:sym typeface="Oswald Medium"/>
            </a:endParaRPr>
          </a:p>
        </p:txBody>
      </p:sp>
      <p:sp>
        <p:nvSpPr>
          <p:cNvPr id="1427" name="Google Shape;1427;p52"/>
          <p:cNvSpPr txBox="1"/>
          <p:nvPr/>
        </p:nvSpPr>
        <p:spPr>
          <a:xfrm flipH="1">
            <a:off x="2706952" y="2924061"/>
            <a:ext cx="1738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It’s the closest planet to the Sun</a:t>
            </a:r>
            <a:endParaRPr>
              <a:solidFill>
                <a:schemeClr val="dk1"/>
              </a:solidFill>
              <a:latin typeface="Titillium Web"/>
              <a:ea typeface="Titillium Web"/>
              <a:cs typeface="Titillium Web"/>
              <a:sym typeface="Titillium Web"/>
            </a:endParaRPr>
          </a:p>
        </p:txBody>
      </p:sp>
      <p:sp>
        <p:nvSpPr>
          <p:cNvPr id="1428" name="Google Shape;1428;p52"/>
          <p:cNvSpPr/>
          <p:nvPr/>
        </p:nvSpPr>
        <p:spPr>
          <a:xfrm>
            <a:off x="3158156" y="1579475"/>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02</a:t>
            </a:r>
            <a:endParaRPr sz="3000">
              <a:solidFill>
                <a:schemeClr val="lt1"/>
              </a:solidFill>
              <a:latin typeface="Oswald Medium"/>
              <a:ea typeface="Oswald Medium"/>
              <a:cs typeface="Oswald Medium"/>
              <a:sym typeface="Oswald Medium"/>
            </a:endParaRPr>
          </a:p>
        </p:txBody>
      </p:sp>
      <p:sp>
        <p:nvSpPr>
          <p:cNvPr id="1429" name="Google Shape;1429;p52"/>
          <p:cNvSpPr txBox="1"/>
          <p:nvPr/>
        </p:nvSpPr>
        <p:spPr>
          <a:xfrm flipH="1">
            <a:off x="4698851" y="2561213"/>
            <a:ext cx="17382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MARS</a:t>
            </a:r>
            <a:endParaRPr sz="2400">
              <a:solidFill>
                <a:schemeClr val="dk1"/>
              </a:solidFill>
              <a:latin typeface="Oswald Medium"/>
              <a:ea typeface="Oswald Medium"/>
              <a:cs typeface="Oswald Medium"/>
              <a:sym typeface="Oswald Medium"/>
            </a:endParaRPr>
          </a:p>
        </p:txBody>
      </p:sp>
      <p:sp>
        <p:nvSpPr>
          <p:cNvPr id="1430" name="Google Shape;1430;p52"/>
          <p:cNvSpPr txBox="1"/>
          <p:nvPr/>
        </p:nvSpPr>
        <p:spPr>
          <a:xfrm flipH="1">
            <a:off x="4698802" y="2924061"/>
            <a:ext cx="1738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Despite being red, Mars is a cold place</a:t>
            </a:r>
            <a:endParaRPr>
              <a:solidFill>
                <a:schemeClr val="dk1"/>
              </a:solidFill>
              <a:latin typeface="Titillium Web"/>
              <a:ea typeface="Titillium Web"/>
              <a:cs typeface="Titillium Web"/>
              <a:sym typeface="Titillium Web"/>
            </a:endParaRPr>
          </a:p>
        </p:txBody>
      </p:sp>
      <p:sp>
        <p:nvSpPr>
          <p:cNvPr id="1431" name="Google Shape;1431;p52"/>
          <p:cNvSpPr/>
          <p:nvPr/>
        </p:nvSpPr>
        <p:spPr>
          <a:xfrm>
            <a:off x="5150006" y="1579475"/>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Medium"/>
                <a:ea typeface="Oswald Medium"/>
                <a:cs typeface="Oswald Medium"/>
                <a:sym typeface="Oswald Medium"/>
              </a:rPr>
              <a:t>03</a:t>
            </a:r>
            <a:endParaRPr sz="3000">
              <a:solidFill>
                <a:schemeClr val="lt1"/>
              </a:solidFill>
              <a:latin typeface="Oswald Medium"/>
              <a:ea typeface="Oswald Medium"/>
              <a:cs typeface="Oswald Medium"/>
              <a:sym typeface="Oswald Medium"/>
            </a:endParaRPr>
          </a:p>
        </p:txBody>
      </p:sp>
      <p:sp>
        <p:nvSpPr>
          <p:cNvPr id="1432" name="Google Shape;1432;p52"/>
          <p:cNvSpPr/>
          <p:nvPr/>
        </p:nvSpPr>
        <p:spPr>
          <a:xfrm>
            <a:off x="1166306" y="3626075"/>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2"/>
          <p:cNvSpPr/>
          <p:nvPr/>
        </p:nvSpPr>
        <p:spPr>
          <a:xfrm>
            <a:off x="7141856" y="3626075"/>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2"/>
          <p:cNvSpPr/>
          <p:nvPr/>
        </p:nvSpPr>
        <p:spPr>
          <a:xfrm>
            <a:off x="3158156" y="3626075"/>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2"/>
          <p:cNvSpPr/>
          <p:nvPr/>
        </p:nvSpPr>
        <p:spPr>
          <a:xfrm>
            <a:off x="5150006" y="3626075"/>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6" name="Google Shape;1436;p52"/>
          <p:cNvCxnSpPr>
            <a:stCxn id="1422" idx="3"/>
            <a:endCxn id="1428" idx="1"/>
          </p:cNvCxnSpPr>
          <p:nvPr/>
        </p:nvCxnSpPr>
        <p:spPr>
          <a:xfrm>
            <a:off x="2002106" y="1997375"/>
            <a:ext cx="1156200" cy="0"/>
          </a:xfrm>
          <a:prstGeom prst="straightConnector1">
            <a:avLst/>
          </a:prstGeom>
          <a:noFill/>
          <a:ln cap="flat" cmpd="sng" w="9525">
            <a:solidFill>
              <a:schemeClr val="dk1"/>
            </a:solidFill>
            <a:prstDash val="solid"/>
            <a:round/>
            <a:headEnd len="med" w="med" type="none"/>
            <a:tailEnd len="med" w="med" type="none"/>
          </a:ln>
        </p:spPr>
      </p:cxnSp>
      <p:cxnSp>
        <p:nvCxnSpPr>
          <p:cNvPr id="1437" name="Google Shape;1437;p52"/>
          <p:cNvCxnSpPr>
            <a:stCxn id="1428" idx="3"/>
            <a:endCxn id="1431" idx="1"/>
          </p:cNvCxnSpPr>
          <p:nvPr/>
        </p:nvCxnSpPr>
        <p:spPr>
          <a:xfrm>
            <a:off x="3993956" y="1997375"/>
            <a:ext cx="1156200" cy="0"/>
          </a:xfrm>
          <a:prstGeom prst="straightConnector1">
            <a:avLst/>
          </a:prstGeom>
          <a:noFill/>
          <a:ln cap="flat" cmpd="sng" w="9525">
            <a:solidFill>
              <a:schemeClr val="dk1"/>
            </a:solidFill>
            <a:prstDash val="solid"/>
            <a:round/>
            <a:headEnd len="med" w="med" type="none"/>
            <a:tailEnd len="med" w="med" type="none"/>
          </a:ln>
        </p:spPr>
      </p:cxnSp>
      <p:cxnSp>
        <p:nvCxnSpPr>
          <p:cNvPr id="1438" name="Google Shape;1438;p52"/>
          <p:cNvCxnSpPr>
            <a:stCxn id="1431" idx="3"/>
            <a:endCxn id="1425" idx="1"/>
          </p:cNvCxnSpPr>
          <p:nvPr/>
        </p:nvCxnSpPr>
        <p:spPr>
          <a:xfrm>
            <a:off x="5985806" y="1997375"/>
            <a:ext cx="1156200" cy="0"/>
          </a:xfrm>
          <a:prstGeom prst="straightConnector1">
            <a:avLst/>
          </a:prstGeom>
          <a:noFill/>
          <a:ln cap="flat" cmpd="sng" w="9525">
            <a:solidFill>
              <a:schemeClr val="dk1"/>
            </a:solidFill>
            <a:prstDash val="solid"/>
            <a:round/>
            <a:headEnd len="med" w="med" type="none"/>
            <a:tailEnd len="med" w="med" type="none"/>
          </a:ln>
        </p:spPr>
      </p:cxnSp>
      <p:cxnSp>
        <p:nvCxnSpPr>
          <p:cNvPr id="1439" name="Google Shape;1439;p52"/>
          <p:cNvCxnSpPr>
            <a:stCxn id="1432" idx="3"/>
            <a:endCxn id="1434" idx="1"/>
          </p:cNvCxnSpPr>
          <p:nvPr/>
        </p:nvCxnSpPr>
        <p:spPr>
          <a:xfrm>
            <a:off x="2002106" y="4043975"/>
            <a:ext cx="1156200" cy="0"/>
          </a:xfrm>
          <a:prstGeom prst="straightConnector1">
            <a:avLst/>
          </a:prstGeom>
          <a:noFill/>
          <a:ln cap="flat" cmpd="sng" w="9525">
            <a:solidFill>
              <a:schemeClr val="dk1"/>
            </a:solidFill>
            <a:prstDash val="solid"/>
            <a:round/>
            <a:headEnd len="med" w="med" type="none"/>
            <a:tailEnd len="med" w="med" type="none"/>
          </a:ln>
        </p:spPr>
      </p:cxnSp>
      <p:cxnSp>
        <p:nvCxnSpPr>
          <p:cNvPr id="1440" name="Google Shape;1440;p52"/>
          <p:cNvCxnSpPr>
            <a:stCxn id="1434" idx="3"/>
            <a:endCxn id="1435" idx="1"/>
          </p:cNvCxnSpPr>
          <p:nvPr/>
        </p:nvCxnSpPr>
        <p:spPr>
          <a:xfrm>
            <a:off x="3993956" y="4043975"/>
            <a:ext cx="1156200" cy="0"/>
          </a:xfrm>
          <a:prstGeom prst="straightConnector1">
            <a:avLst/>
          </a:prstGeom>
          <a:noFill/>
          <a:ln cap="flat" cmpd="sng" w="9525">
            <a:solidFill>
              <a:schemeClr val="dk1"/>
            </a:solidFill>
            <a:prstDash val="solid"/>
            <a:round/>
            <a:headEnd len="med" w="med" type="none"/>
            <a:tailEnd len="med" w="med" type="none"/>
          </a:ln>
        </p:spPr>
      </p:cxnSp>
      <p:cxnSp>
        <p:nvCxnSpPr>
          <p:cNvPr id="1441" name="Google Shape;1441;p52"/>
          <p:cNvCxnSpPr>
            <a:stCxn id="1435" idx="3"/>
            <a:endCxn id="1433" idx="1"/>
          </p:cNvCxnSpPr>
          <p:nvPr/>
        </p:nvCxnSpPr>
        <p:spPr>
          <a:xfrm>
            <a:off x="5985806" y="4043975"/>
            <a:ext cx="1156200" cy="0"/>
          </a:xfrm>
          <a:prstGeom prst="straightConnector1">
            <a:avLst/>
          </a:prstGeom>
          <a:noFill/>
          <a:ln cap="flat" cmpd="sng" w="9525">
            <a:solidFill>
              <a:schemeClr val="dk1"/>
            </a:solidFill>
            <a:prstDash val="solid"/>
            <a:round/>
            <a:headEnd len="med" w="med" type="none"/>
            <a:tailEnd len="med" w="med" type="none"/>
          </a:ln>
        </p:spPr>
      </p:cxnSp>
      <p:grpSp>
        <p:nvGrpSpPr>
          <p:cNvPr id="1442" name="Google Shape;1442;p52"/>
          <p:cNvGrpSpPr/>
          <p:nvPr/>
        </p:nvGrpSpPr>
        <p:grpSpPr>
          <a:xfrm>
            <a:off x="5307305" y="3783361"/>
            <a:ext cx="521202" cy="521229"/>
            <a:chOff x="10555325" y="983775"/>
            <a:chExt cx="517425" cy="517400"/>
          </a:xfrm>
        </p:grpSpPr>
        <p:sp>
          <p:nvSpPr>
            <p:cNvPr id="1443" name="Google Shape;1443;p52"/>
            <p:cNvSpPr/>
            <p:nvPr/>
          </p:nvSpPr>
          <p:spPr>
            <a:xfrm>
              <a:off x="10647450" y="983775"/>
              <a:ext cx="151250" cy="159350"/>
            </a:xfrm>
            <a:custGeom>
              <a:rect b="b" l="l" r="r" t="t"/>
              <a:pathLst>
                <a:path extrusionOk="0" h="6374" w="6050">
                  <a:moveTo>
                    <a:pt x="4844" y="1206"/>
                  </a:moveTo>
                  <a:lnTo>
                    <a:pt x="4844" y="1831"/>
                  </a:lnTo>
                  <a:cubicBezTo>
                    <a:pt x="4844" y="2156"/>
                    <a:pt x="4566" y="2434"/>
                    <a:pt x="4242" y="2434"/>
                  </a:cubicBezTo>
                  <a:lnTo>
                    <a:pt x="1808" y="2434"/>
                  </a:lnTo>
                  <a:cubicBezTo>
                    <a:pt x="1484" y="2434"/>
                    <a:pt x="1206" y="2156"/>
                    <a:pt x="1206" y="1831"/>
                  </a:cubicBezTo>
                  <a:lnTo>
                    <a:pt x="1206" y="1206"/>
                  </a:lnTo>
                  <a:close/>
                  <a:moveTo>
                    <a:pt x="603" y="1"/>
                  </a:moveTo>
                  <a:cubicBezTo>
                    <a:pt x="256" y="1"/>
                    <a:pt x="1" y="279"/>
                    <a:pt x="1" y="603"/>
                  </a:cubicBezTo>
                  <a:lnTo>
                    <a:pt x="1" y="1831"/>
                  </a:lnTo>
                  <a:cubicBezTo>
                    <a:pt x="1" y="2619"/>
                    <a:pt x="511" y="3268"/>
                    <a:pt x="1206" y="3523"/>
                  </a:cubicBezTo>
                  <a:lnTo>
                    <a:pt x="1206" y="6374"/>
                  </a:lnTo>
                  <a:cubicBezTo>
                    <a:pt x="1785" y="6235"/>
                    <a:pt x="2411" y="6142"/>
                    <a:pt x="3037" y="6142"/>
                  </a:cubicBezTo>
                  <a:cubicBezTo>
                    <a:pt x="3639" y="6142"/>
                    <a:pt x="4242" y="6235"/>
                    <a:pt x="4844" y="6374"/>
                  </a:cubicBezTo>
                  <a:lnTo>
                    <a:pt x="4844" y="3523"/>
                  </a:lnTo>
                  <a:cubicBezTo>
                    <a:pt x="5540" y="3268"/>
                    <a:pt x="6049" y="2619"/>
                    <a:pt x="6049" y="1831"/>
                  </a:cubicBezTo>
                  <a:lnTo>
                    <a:pt x="6049" y="603"/>
                  </a:lnTo>
                  <a:cubicBezTo>
                    <a:pt x="6049" y="279"/>
                    <a:pt x="5794" y="1"/>
                    <a:pt x="5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2"/>
            <p:cNvSpPr/>
            <p:nvPr/>
          </p:nvSpPr>
          <p:spPr>
            <a:xfrm>
              <a:off x="10738425" y="1168025"/>
              <a:ext cx="334325" cy="333150"/>
            </a:xfrm>
            <a:custGeom>
              <a:rect b="b" l="l" r="r" t="t"/>
              <a:pathLst>
                <a:path extrusionOk="0" h="13326" w="13373">
                  <a:moveTo>
                    <a:pt x="6675" y="2410"/>
                  </a:moveTo>
                  <a:cubicBezTo>
                    <a:pt x="9015" y="2410"/>
                    <a:pt x="10916" y="4311"/>
                    <a:pt x="10916" y="6652"/>
                  </a:cubicBezTo>
                  <a:cubicBezTo>
                    <a:pt x="10916" y="8992"/>
                    <a:pt x="9015" y="10916"/>
                    <a:pt x="6675" y="10916"/>
                  </a:cubicBezTo>
                  <a:cubicBezTo>
                    <a:pt x="4334" y="10916"/>
                    <a:pt x="2410" y="8992"/>
                    <a:pt x="2410" y="6652"/>
                  </a:cubicBezTo>
                  <a:cubicBezTo>
                    <a:pt x="2410" y="4311"/>
                    <a:pt x="4334" y="2410"/>
                    <a:pt x="6675" y="2410"/>
                  </a:cubicBezTo>
                  <a:close/>
                  <a:moveTo>
                    <a:pt x="6675" y="0"/>
                  </a:moveTo>
                  <a:cubicBezTo>
                    <a:pt x="2990" y="0"/>
                    <a:pt x="0" y="2967"/>
                    <a:pt x="0" y="6652"/>
                  </a:cubicBezTo>
                  <a:cubicBezTo>
                    <a:pt x="0" y="10336"/>
                    <a:pt x="2990" y="13326"/>
                    <a:pt x="6675" y="13326"/>
                  </a:cubicBezTo>
                  <a:cubicBezTo>
                    <a:pt x="10359" y="13326"/>
                    <a:pt x="13372" y="10336"/>
                    <a:pt x="13372" y="6652"/>
                  </a:cubicBezTo>
                  <a:cubicBezTo>
                    <a:pt x="13372" y="2967"/>
                    <a:pt x="10359" y="0"/>
                    <a:pt x="66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2"/>
            <p:cNvSpPr/>
            <p:nvPr/>
          </p:nvSpPr>
          <p:spPr>
            <a:xfrm>
              <a:off x="10829375" y="1265350"/>
              <a:ext cx="60275" cy="138500"/>
            </a:xfrm>
            <a:custGeom>
              <a:rect b="b" l="l" r="r" t="t"/>
              <a:pathLst>
                <a:path extrusionOk="0" h="5540" w="2411">
                  <a:moveTo>
                    <a:pt x="1808" y="1"/>
                  </a:moveTo>
                  <a:cubicBezTo>
                    <a:pt x="742" y="464"/>
                    <a:pt x="1" y="1530"/>
                    <a:pt x="1" y="2759"/>
                  </a:cubicBezTo>
                  <a:cubicBezTo>
                    <a:pt x="1" y="4010"/>
                    <a:pt x="742" y="5076"/>
                    <a:pt x="1808" y="5540"/>
                  </a:cubicBezTo>
                  <a:cubicBezTo>
                    <a:pt x="2202" y="4705"/>
                    <a:pt x="2411" y="3755"/>
                    <a:pt x="2411" y="2759"/>
                  </a:cubicBezTo>
                  <a:cubicBezTo>
                    <a:pt x="2411" y="1785"/>
                    <a:pt x="2202" y="835"/>
                    <a:pt x="18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2"/>
            <p:cNvSpPr/>
            <p:nvPr/>
          </p:nvSpPr>
          <p:spPr>
            <a:xfrm>
              <a:off x="10555325" y="1168025"/>
              <a:ext cx="228900" cy="333150"/>
            </a:xfrm>
            <a:custGeom>
              <a:rect b="b" l="l" r="r" t="t"/>
              <a:pathLst>
                <a:path extrusionOk="0" h="13326" w="9156">
                  <a:moveTo>
                    <a:pt x="6722" y="0"/>
                  </a:moveTo>
                  <a:cubicBezTo>
                    <a:pt x="3037" y="0"/>
                    <a:pt x="1" y="2967"/>
                    <a:pt x="1" y="6652"/>
                  </a:cubicBezTo>
                  <a:cubicBezTo>
                    <a:pt x="1" y="10336"/>
                    <a:pt x="3037" y="13326"/>
                    <a:pt x="6722" y="13326"/>
                  </a:cubicBezTo>
                  <a:cubicBezTo>
                    <a:pt x="7579" y="13326"/>
                    <a:pt x="8390" y="13164"/>
                    <a:pt x="9155" y="12862"/>
                  </a:cubicBezTo>
                  <a:cubicBezTo>
                    <a:pt x="8437" y="12306"/>
                    <a:pt x="7811" y="11611"/>
                    <a:pt x="7324" y="10846"/>
                  </a:cubicBezTo>
                  <a:cubicBezTo>
                    <a:pt x="7116" y="10869"/>
                    <a:pt x="6930" y="10893"/>
                    <a:pt x="6722" y="10893"/>
                  </a:cubicBezTo>
                  <a:cubicBezTo>
                    <a:pt x="4381" y="10893"/>
                    <a:pt x="2457" y="8992"/>
                    <a:pt x="2457" y="6652"/>
                  </a:cubicBezTo>
                  <a:cubicBezTo>
                    <a:pt x="2457" y="4311"/>
                    <a:pt x="4381" y="2410"/>
                    <a:pt x="6722" y="2410"/>
                  </a:cubicBezTo>
                  <a:cubicBezTo>
                    <a:pt x="6930" y="2410"/>
                    <a:pt x="7116" y="2457"/>
                    <a:pt x="7324" y="2480"/>
                  </a:cubicBezTo>
                  <a:cubicBezTo>
                    <a:pt x="7811" y="1692"/>
                    <a:pt x="8437" y="1020"/>
                    <a:pt x="9155" y="464"/>
                  </a:cubicBezTo>
                  <a:cubicBezTo>
                    <a:pt x="8390" y="162"/>
                    <a:pt x="7579" y="0"/>
                    <a:pt x="67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2"/>
            <p:cNvSpPr/>
            <p:nvPr/>
          </p:nvSpPr>
          <p:spPr>
            <a:xfrm>
              <a:off x="10829375" y="983775"/>
              <a:ext cx="151250" cy="159350"/>
            </a:xfrm>
            <a:custGeom>
              <a:rect b="b" l="l" r="r" t="t"/>
              <a:pathLst>
                <a:path extrusionOk="0" h="6374" w="6050">
                  <a:moveTo>
                    <a:pt x="4844" y="1206"/>
                  </a:moveTo>
                  <a:lnTo>
                    <a:pt x="4844" y="1831"/>
                  </a:lnTo>
                  <a:cubicBezTo>
                    <a:pt x="4844" y="2156"/>
                    <a:pt x="4566" y="2434"/>
                    <a:pt x="4242" y="2434"/>
                  </a:cubicBezTo>
                  <a:lnTo>
                    <a:pt x="1808" y="2434"/>
                  </a:lnTo>
                  <a:cubicBezTo>
                    <a:pt x="1484" y="2434"/>
                    <a:pt x="1206" y="2156"/>
                    <a:pt x="1206" y="1831"/>
                  </a:cubicBezTo>
                  <a:lnTo>
                    <a:pt x="1206" y="1206"/>
                  </a:lnTo>
                  <a:close/>
                  <a:moveTo>
                    <a:pt x="603" y="1"/>
                  </a:moveTo>
                  <a:cubicBezTo>
                    <a:pt x="256" y="1"/>
                    <a:pt x="1" y="279"/>
                    <a:pt x="1" y="603"/>
                  </a:cubicBezTo>
                  <a:lnTo>
                    <a:pt x="1" y="1831"/>
                  </a:lnTo>
                  <a:cubicBezTo>
                    <a:pt x="1" y="2619"/>
                    <a:pt x="511" y="3268"/>
                    <a:pt x="1206" y="3523"/>
                  </a:cubicBezTo>
                  <a:lnTo>
                    <a:pt x="1206" y="6374"/>
                  </a:lnTo>
                  <a:cubicBezTo>
                    <a:pt x="1785" y="6235"/>
                    <a:pt x="2411" y="6142"/>
                    <a:pt x="3037" y="6142"/>
                  </a:cubicBezTo>
                  <a:cubicBezTo>
                    <a:pt x="3639" y="6142"/>
                    <a:pt x="4242" y="6235"/>
                    <a:pt x="4844" y="6374"/>
                  </a:cubicBezTo>
                  <a:lnTo>
                    <a:pt x="4844" y="3523"/>
                  </a:lnTo>
                  <a:cubicBezTo>
                    <a:pt x="5540" y="3268"/>
                    <a:pt x="6049" y="2619"/>
                    <a:pt x="6049" y="1831"/>
                  </a:cubicBezTo>
                  <a:lnTo>
                    <a:pt x="6049" y="603"/>
                  </a:lnTo>
                  <a:cubicBezTo>
                    <a:pt x="6049" y="279"/>
                    <a:pt x="5794" y="1"/>
                    <a:pt x="5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52"/>
          <p:cNvGrpSpPr/>
          <p:nvPr/>
        </p:nvGrpSpPr>
        <p:grpSpPr>
          <a:xfrm>
            <a:off x="3315440" y="3783382"/>
            <a:ext cx="521232" cy="521186"/>
            <a:chOff x="11062875" y="1727125"/>
            <a:chExt cx="519725" cy="517975"/>
          </a:xfrm>
        </p:grpSpPr>
        <p:sp>
          <p:nvSpPr>
            <p:cNvPr id="1449" name="Google Shape;1449;p52"/>
            <p:cNvSpPr/>
            <p:nvPr/>
          </p:nvSpPr>
          <p:spPr>
            <a:xfrm>
              <a:off x="11187425" y="1934525"/>
              <a:ext cx="395175" cy="310575"/>
            </a:xfrm>
            <a:custGeom>
              <a:rect b="b" l="l" r="r" t="t"/>
              <a:pathLst>
                <a:path extrusionOk="0" h="12423" w="15807">
                  <a:moveTo>
                    <a:pt x="11913" y="1"/>
                  </a:moveTo>
                  <a:cubicBezTo>
                    <a:pt x="11056" y="3593"/>
                    <a:pt x="7394" y="6305"/>
                    <a:pt x="2991" y="6305"/>
                  </a:cubicBezTo>
                  <a:lnTo>
                    <a:pt x="1" y="6305"/>
                  </a:lnTo>
                  <a:cubicBezTo>
                    <a:pt x="372" y="9711"/>
                    <a:pt x="3732" y="12423"/>
                    <a:pt x="7834" y="12423"/>
                  </a:cubicBezTo>
                  <a:lnTo>
                    <a:pt x="15158" y="12423"/>
                  </a:lnTo>
                  <a:cubicBezTo>
                    <a:pt x="15412" y="12423"/>
                    <a:pt x="15621" y="12261"/>
                    <a:pt x="15714" y="12029"/>
                  </a:cubicBezTo>
                  <a:cubicBezTo>
                    <a:pt x="15806" y="11820"/>
                    <a:pt x="15760" y="11542"/>
                    <a:pt x="15598" y="11380"/>
                  </a:cubicBezTo>
                  <a:lnTo>
                    <a:pt x="14068" y="9874"/>
                  </a:lnTo>
                  <a:cubicBezTo>
                    <a:pt x="15181" y="8692"/>
                    <a:pt x="15760" y="7208"/>
                    <a:pt x="15760" y="5702"/>
                  </a:cubicBezTo>
                  <a:cubicBezTo>
                    <a:pt x="15760" y="3315"/>
                    <a:pt x="14231" y="1183"/>
                    <a:pt x="11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2"/>
            <p:cNvSpPr/>
            <p:nvPr/>
          </p:nvSpPr>
          <p:spPr>
            <a:xfrm>
              <a:off x="11062875" y="1727125"/>
              <a:ext cx="396325" cy="334900"/>
            </a:xfrm>
            <a:custGeom>
              <a:rect b="b" l="l" r="r" t="t"/>
              <a:pathLst>
                <a:path extrusionOk="0" h="13396" w="15853">
                  <a:moveTo>
                    <a:pt x="5539" y="6119"/>
                  </a:moveTo>
                  <a:cubicBezTo>
                    <a:pt x="5887" y="6119"/>
                    <a:pt x="6142" y="6397"/>
                    <a:pt x="6142" y="6721"/>
                  </a:cubicBezTo>
                  <a:cubicBezTo>
                    <a:pt x="6142" y="7046"/>
                    <a:pt x="5887" y="7324"/>
                    <a:pt x="5539" y="7324"/>
                  </a:cubicBezTo>
                  <a:cubicBezTo>
                    <a:pt x="5215" y="7324"/>
                    <a:pt x="4937" y="7046"/>
                    <a:pt x="4937" y="6721"/>
                  </a:cubicBezTo>
                  <a:cubicBezTo>
                    <a:pt x="4937" y="6397"/>
                    <a:pt x="5215" y="6119"/>
                    <a:pt x="5539" y="6119"/>
                  </a:cubicBezTo>
                  <a:close/>
                  <a:moveTo>
                    <a:pt x="7973" y="6119"/>
                  </a:moveTo>
                  <a:cubicBezTo>
                    <a:pt x="8320" y="6119"/>
                    <a:pt x="8575" y="6397"/>
                    <a:pt x="8575" y="6721"/>
                  </a:cubicBezTo>
                  <a:cubicBezTo>
                    <a:pt x="8575" y="7046"/>
                    <a:pt x="8297" y="7324"/>
                    <a:pt x="7973" y="7324"/>
                  </a:cubicBezTo>
                  <a:cubicBezTo>
                    <a:pt x="7648" y="7324"/>
                    <a:pt x="7370" y="7046"/>
                    <a:pt x="7370" y="6721"/>
                  </a:cubicBezTo>
                  <a:cubicBezTo>
                    <a:pt x="7370" y="6397"/>
                    <a:pt x="7648" y="6119"/>
                    <a:pt x="7973" y="6119"/>
                  </a:cubicBezTo>
                  <a:close/>
                  <a:moveTo>
                    <a:pt x="10406" y="6119"/>
                  </a:moveTo>
                  <a:cubicBezTo>
                    <a:pt x="10730" y="6119"/>
                    <a:pt x="11008" y="6397"/>
                    <a:pt x="11008" y="6721"/>
                  </a:cubicBezTo>
                  <a:cubicBezTo>
                    <a:pt x="11008" y="7046"/>
                    <a:pt x="10730" y="7324"/>
                    <a:pt x="10406" y="7324"/>
                  </a:cubicBezTo>
                  <a:cubicBezTo>
                    <a:pt x="10058" y="7324"/>
                    <a:pt x="9803" y="7046"/>
                    <a:pt x="9803" y="6721"/>
                  </a:cubicBezTo>
                  <a:cubicBezTo>
                    <a:pt x="9803" y="6397"/>
                    <a:pt x="10058" y="6119"/>
                    <a:pt x="10406" y="6119"/>
                  </a:cubicBezTo>
                  <a:close/>
                  <a:moveTo>
                    <a:pt x="7973" y="0"/>
                  </a:moveTo>
                  <a:cubicBezTo>
                    <a:pt x="3639" y="0"/>
                    <a:pt x="47" y="3036"/>
                    <a:pt x="47" y="6721"/>
                  </a:cubicBezTo>
                  <a:cubicBezTo>
                    <a:pt x="47" y="8227"/>
                    <a:pt x="649" y="9664"/>
                    <a:pt x="1738" y="10846"/>
                  </a:cubicBezTo>
                  <a:lnTo>
                    <a:pt x="232" y="12353"/>
                  </a:lnTo>
                  <a:cubicBezTo>
                    <a:pt x="47" y="12538"/>
                    <a:pt x="0" y="12793"/>
                    <a:pt x="93" y="13025"/>
                  </a:cubicBezTo>
                  <a:cubicBezTo>
                    <a:pt x="186" y="13233"/>
                    <a:pt x="417" y="13396"/>
                    <a:pt x="649" y="13396"/>
                  </a:cubicBezTo>
                  <a:lnTo>
                    <a:pt x="7973" y="13396"/>
                  </a:lnTo>
                  <a:cubicBezTo>
                    <a:pt x="12329" y="13396"/>
                    <a:pt x="15852" y="10406"/>
                    <a:pt x="15852" y="6721"/>
                  </a:cubicBezTo>
                  <a:cubicBezTo>
                    <a:pt x="15852" y="3036"/>
                    <a:pt x="12329" y="0"/>
                    <a:pt x="7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52"/>
          <p:cNvGrpSpPr/>
          <p:nvPr/>
        </p:nvGrpSpPr>
        <p:grpSpPr>
          <a:xfrm>
            <a:off x="1419814" y="3783374"/>
            <a:ext cx="328777" cy="521202"/>
            <a:chOff x="11766225" y="3197000"/>
            <a:chExt cx="333175" cy="517425"/>
          </a:xfrm>
        </p:grpSpPr>
        <p:sp>
          <p:nvSpPr>
            <p:cNvPr id="1452" name="Google Shape;1452;p52"/>
            <p:cNvSpPr/>
            <p:nvPr/>
          </p:nvSpPr>
          <p:spPr>
            <a:xfrm>
              <a:off x="11826500" y="3352850"/>
              <a:ext cx="212650" cy="209775"/>
            </a:xfrm>
            <a:custGeom>
              <a:rect b="b" l="l" r="r" t="t"/>
              <a:pathLst>
                <a:path extrusionOk="0" h="8391" w="8506">
                  <a:moveTo>
                    <a:pt x="4357" y="1"/>
                  </a:moveTo>
                  <a:cubicBezTo>
                    <a:pt x="3870" y="673"/>
                    <a:pt x="3082" y="1090"/>
                    <a:pt x="2202" y="1090"/>
                  </a:cubicBezTo>
                  <a:lnTo>
                    <a:pt x="0" y="1090"/>
                  </a:lnTo>
                  <a:lnTo>
                    <a:pt x="0" y="1693"/>
                  </a:lnTo>
                  <a:cubicBezTo>
                    <a:pt x="0" y="3292"/>
                    <a:pt x="950" y="4775"/>
                    <a:pt x="2341" y="5470"/>
                  </a:cubicBezTo>
                  <a:cubicBezTo>
                    <a:pt x="2271" y="5655"/>
                    <a:pt x="2109" y="5771"/>
                    <a:pt x="1947" y="5864"/>
                  </a:cubicBezTo>
                  <a:lnTo>
                    <a:pt x="4264" y="8390"/>
                  </a:lnTo>
                  <a:lnTo>
                    <a:pt x="6675" y="5910"/>
                  </a:lnTo>
                  <a:cubicBezTo>
                    <a:pt x="6443" y="5841"/>
                    <a:pt x="6257" y="5679"/>
                    <a:pt x="6165" y="5470"/>
                  </a:cubicBezTo>
                  <a:cubicBezTo>
                    <a:pt x="7578" y="4752"/>
                    <a:pt x="8505" y="3292"/>
                    <a:pt x="8505" y="1693"/>
                  </a:cubicBezTo>
                  <a:lnTo>
                    <a:pt x="8505" y="1090"/>
                  </a:lnTo>
                  <a:lnTo>
                    <a:pt x="6675" y="1090"/>
                  </a:lnTo>
                  <a:cubicBezTo>
                    <a:pt x="5748" y="1090"/>
                    <a:pt x="4913" y="673"/>
                    <a:pt x="4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2"/>
            <p:cNvSpPr/>
            <p:nvPr/>
          </p:nvSpPr>
          <p:spPr>
            <a:xfrm>
              <a:off x="11845025" y="3197000"/>
              <a:ext cx="175575" cy="92150"/>
            </a:xfrm>
            <a:custGeom>
              <a:rect b="b" l="l" r="r" t="t"/>
              <a:pathLst>
                <a:path extrusionOk="0" h="3686" w="7023">
                  <a:moveTo>
                    <a:pt x="719" y="1"/>
                  </a:moveTo>
                  <a:cubicBezTo>
                    <a:pt x="302" y="1"/>
                    <a:pt x="1" y="418"/>
                    <a:pt x="140" y="812"/>
                  </a:cubicBezTo>
                  <a:lnTo>
                    <a:pt x="951" y="3268"/>
                  </a:lnTo>
                  <a:cubicBezTo>
                    <a:pt x="1044" y="3523"/>
                    <a:pt x="1275" y="3685"/>
                    <a:pt x="1530" y="3685"/>
                  </a:cubicBezTo>
                  <a:lnTo>
                    <a:pt x="5493" y="3685"/>
                  </a:lnTo>
                  <a:cubicBezTo>
                    <a:pt x="5771" y="3685"/>
                    <a:pt x="6003" y="3523"/>
                    <a:pt x="6073" y="3268"/>
                  </a:cubicBezTo>
                  <a:lnTo>
                    <a:pt x="6884" y="812"/>
                  </a:lnTo>
                  <a:cubicBezTo>
                    <a:pt x="7023" y="418"/>
                    <a:pt x="6722"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2"/>
            <p:cNvSpPr/>
            <p:nvPr/>
          </p:nvSpPr>
          <p:spPr>
            <a:xfrm>
              <a:off x="11948150" y="3501175"/>
              <a:ext cx="151250" cy="213250"/>
            </a:xfrm>
            <a:custGeom>
              <a:rect b="b" l="l" r="r" t="t"/>
              <a:pathLst>
                <a:path extrusionOk="0" h="8530" w="6050">
                  <a:moveTo>
                    <a:pt x="3454" y="1"/>
                  </a:moveTo>
                  <a:lnTo>
                    <a:pt x="1" y="3593"/>
                  </a:lnTo>
                  <a:lnTo>
                    <a:pt x="1" y="8529"/>
                  </a:lnTo>
                  <a:lnTo>
                    <a:pt x="2411" y="8529"/>
                  </a:lnTo>
                  <a:lnTo>
                    <a:pt x="2411" y="5470"/>
                  </a:lnTo>
                  <a:cubicBezTo>
                    <a:pt x="2411" y="5122"/>
                    <a:pt x="2689" y="4867"/>
                    <a:pt x="3014" y="4867"/>
                  </a:cubicBezTo>
                  <a:cubicBezTo>
                    <a:pt x="3361" y="4867"/>
                    <a:pt x="3616" y="5122"/>
                    <a:pt x="3616" y="5470"/>
                  </a:cubicBezTo>
                  <a:lnTo>
                    <a:pt x="3616" y="8529"/>
                  </a:lnTo>
                  <a:lnTo>
                    <a:pt x="5447" y="8529"/>
                  </a:lnTo>
                  <a:cubicBezTo>
                    <a:pt x="5795" y="8529"/>
                    <a:pt x="6050" y="8274"/>
                    <a:pt x="6050" y="7927"/>
                  </a:cubicBezTo>
                  <a:lnTo>
                    <a:pt x="6050" y="1831"/>
                  </a:lnTo>
                  <a:cubicBezTo>
                    <a:pt x="6050" y="835"/>
                    <a:pt x="5239" y="1"/>
                    <a:pt x="42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2"/>
            <p:cNvSpPr/>
            <p:nvPr/>
          </p:nvSpPr>
          <p:spPr>
            <a:xfrm>
              <a:off x="11766225" y="3501175"/>
              <a:ext cx="151250" cy="213250"/>
            </a:xfrm>
            <a:custGeom>
              <a:rect b="b" l="l" r="r" t="t"/>
              <a:pathLst>
                <a:path extrusionOk="0" h="8530" w="6050">
                  <a:moveTo>
                    <a:pt x="1809" y="1"/>
                  </a:moveTo>
                  <a:cubicBezTo>
                    <a:pt x="812" y="1"/>
                    <a:pt x="1" y="812"/>
                    <a:pt x="1" y="1831"/>
                  </a:cubicBezTo>
                  <a:lnTo>
                    <a:pt x="1" y="7927"/>
                  </a:lnTo>
                  <a:cubicBezTo>
                    <a:pt x="1" y="8274"/>
                    <a:pt x="279" y="8529"/>
                    <a:pt x="604" y="8529"/>
                  </a:cubicBezTo>
                  <a:lnTo>
                    <a:pt x="2411" y="8529"/>
                  </a:lnTo>
                  <a:lnTo>
                    <a:pt x="2411" y="5470"/>
                  </a:lnTo>
                  <a:cubicBezTo>
                    <a:pt x="2411" y="5122"/>
                    <a:pt x="2689" y="4867"/>
                    <a:pt x="3014" y="4867"/>
                  </a:cubicBezTo>
                  <a:cubicBezTo>
                    <a:pt x="3361" y="4867"/>
                    <a:pt x="3639" y="5122"/>
                    <a:pt x="3639" y="5470"/>
                  </a:cubicBezTo>
                  <a:lnTo>
                    <a:pt x="3639" y="8529"/>
                  </a:lnTo>
                  <a:lnTo>
                    <a:pt x="6050" y="8529"/>
                  </a:lnTo>
                  <a:lnTo>
                    <a:pt x="6050" y="3570"/>
                  </a:lnTo>
                  <a:lnTo>
                    <a:pt x="2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2"/>
            <p:cNvSpPr/>
            <p:nvPr/>
          </p:nvSpPr>
          <p:spPr>
            <a:xfrm>
              <a:off x="11766225" y="3380075"/>
              <a:ext cx="38275" cy="60875"/>
            </a:xfrm>
            <a:custGeom>
              <a:rect b="b" l="l" r="r" t="t"/>
              <a:pathLst>
                <a:path extrusionOk="0" h="2435" w="1531">
                  <a:moveTo>
                    <a:pt x="1206" y="1"/>
                  </a:moveTo>
                  <a:cubicBezTo>
                    <a:pt x="534" y="1"/>
                    <a:pt x="1" y="534"/>
                    <a:pt x="1" y="1206"/>
                  </a:cubicBezTo>
                  <a:cubicBezTo>
                    <a:pt x="1" y="1878"/>
                    <a:pt x="534" y="2434"/>
                    <a:pt x="1206" y="2434"/>
                  </a:cubicBezTo>
                  <a:lnTo>
                    <a:pt x="1531" y="2434"/>
                  </a:lnTo>
                  <a:cubicBezTo>
                    <a:pt x="1276" y="1739"/>
                    <a:pt x="1206" y="1229"/>
                    <a:pt x="1206" y="604"/>
                  </a:cubicBezTo>
                  <a:lnTo>
                    <a:pt x="12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2"/>
            <p:cNvSpPr/>
            <p:nvPr/>
          </p:nvSpPr>
          <p:spPr>
            <a:xfrm>
              <a:off x="12061150" y="3380075"/>
              <a:ext cx="38250" cy="60300"/>
            </a:xfrm>
            <a:custGeom>
              <a:rect b="b" l="l" r="r" t="t"/>
              <a:pathLst>
                <a:path extrusionOk="0" h="2412" w="1530">
                  <a:moveTo>
                    <a:pt x="325" y="1"/>
                  </a:moveTo>
                  <a:lnTo>
                    <a:pt x="325" y="604"/>
                  </a:lnTo>
                  <a:cubicBezTo>
                    <a:pt x="325" y="1229"/>
                    <a:pt x="209" y="1832"/>
                    <a:pt x="0" y="2411"/>
                  </a:cubicBezTo>
                  <a:lnTo>
                    <a:pt x="325" y="2411"/>
                  </a:lnTo>
                  <a:cubicBezTo>
                    <a:pt x="997" y="2411"/>
                    <a:pt x="1530" y="1878"/>
                    <a:pt x="1530" y="1206"/>
                  </a:cubicBezTo>
                  <a:cubicBezTo>
                    <a:pt x="1530" y="534"/>
                    <a:pt x="997" y="1"/>
                    <a:pt x="3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2"/>
            <p:cNvSpPr/>
            <p:nvPr/>
          </p:nvSpPr>
          <p:spPr>
            <a:xfrm>
              <a:off x="11950475" y="3238150"/>
              <a:ext cx="148350" cy="119375"/>
            </a:xfrm>
            <a:custGeom>
              <a:rect b="b" l="l" r="r" t="t"/>
              <a:pathLst>
                <a:path extrusionOk="0" h="4775" w="5934">
                  <a:moveTo>
                    <a:pt x="3662" y="0"/>
                  </a:moveTo>
                  <a:lnTo>
                    <a:pt x="3013" y="2016"/>
                  </a:lnTo>
                  <a:cubicBezTo>
                    <a:pt x="2759" y="2758"/>
                    <a:pt x="2063" y="3245"/>
                    <a:pt x="1275" y="3245"/>
                  </a:cubicBezTo>
                  <a:lnTo>
                    <a:pt x="1" y="3245"/>
                  </a:lnTo>
                  <a:cubicBezTo>
                    <a:pt x="256" y="3963"/>
                    <a:pt x="928" y="4473"/>
                    <a:pt x="1716" y="4473"/>
                  </a:cubicBezTo>
                  <a:lnTo>
                    <a:pt x="4752" y="4473"/>
                  </a:lnTo>
                  <a:cubicBezTo>
                    <a:pt x="5169" y="4473"/>
                    <a:pt x="5586" y="4566"/>
                    <a:pt x="5934" y="4774"/>
                  </a:cubicBezTo>
                  <a:lnTo>
                    <a:pt x="5934" y="4473"/>
                  </a:lnTo>
                  <a:cubicBezTo>
                    <a:pt x="5910" y="4427"/>
                    <a:pt x="5818" y="1877"/>
                    <a:pt x="3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2"/>
            <p:cNvSpPr/>
            <p:nvPr/>
          </p:nvSpPr>
          <p:spPr>
            <a:xfrm>
              <a:off x="11766825" y="3238150"/>
              <a:ext cx="149500" cy="119375"/>
            </a:xfrm>
            <a:custGeom>
              <a:rect b="b" l="l" r="r" t="t"/>
              <a:pathLst>
                <a:path extrusionOk="0" h="4775" w="5980">
                  <a:moveTo>
                    <a:pt x="2271" y="0"/>
                  </a:moveTo>
                  <a:cubicBezTo>
                    <a:pt x="70" y="1924"/>
                    <a:pt x="23" y="4450"/>
                    <a:pt x="0" y="4473"/>
                  </a:cubicBezTo>
                  <a:lnTo>
                    <a:pt x="0" y="4774"/>
                  </a:lnTo>
                  <a:cubicBezTo>
                    <a:pt x="348" y="4566"/>
                    <a:pt x="765" y="4473"/>
                    <a:pt x="1182" y="4473"/>
                  </a:cubicBezTo>
                  <a:lnTo>
                    <a:pt x="4589" y="4473"/>
                  </a:lnTo>
                  <a:cubicBezTo>
                    <a:pt x="5307" y="4473"/>
                    <a:pt x="5863" y="3940"/>
                    <a:pt x="5979" y="3245"/>
                  </a:cubicBezTo>
                  <a:lnTo>
                    <a:pt x="4658" y="3245"/>
                  </a:lnTo>
                  <a:cubicBezTo>
                    <a:pt x="3870" y="3245"/>
                    <a:pt x="3175" y="2758"/>
                    <a:pt x="2920" y="2016"/>
                  </a:cubicBezTo>
                  <a:lnTo>
                    <a:pt x="2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52"/>
          <p:cNvGrpSpPr/>
          <p:nvPr/>
        </p:nvGrpSpPr>
        <p:grpSpPr>
          <a:xfrm>
            <a:off x="7299155" y="3783374"/>
            <a:ext cx="521202" cy="521202"/>
            <a:chOff x="13346200" y="3197000"/>
            <a:chExt cx="517425" cy="517425"/>
          </a:xfrm>
        </p:grpSpPr>
        <p:sp>
          <p:nvSpPr>
            <p:cNvPr id="1461" name="Google Shape;1461;p52"/>
            <p:cNvSpPr/>
            <p:nvPr/>
          </p:nvSpPr>
          <p:spPr>
            <a:xfrm>
              <a:off x="13543200" y="3318675"/>
              <a:ext cx="199325" cy="244525"/>
            </a:xfrm>
            <a:custGeom>
              <a:rect b="b" l="l" r="r" t="t"/>
              <a:pathLst>
                <a:path extrusionOk="0" h="9781" w="7973">
                  <a:moveTo>
                    <a:pt x="2457" y="1854"/>
                  </a:moveTo>
                  <a:cubicBezTo>
                    <a:pt x="2804" y="1854"/>
                    <a:pt x="3059" y="2133"/>
                    <a:pt x="3059" y="2457"/>
                  </a:cubicBezTo>
                  <a:cubicBezTo>
                    <a:pt x="3059" y="2781"/>
                    <a:pt x="2804" y="3060"/>
                    <a:pt x="2457" y="3060"/>
                  </a:cubicBezTo>
                  <a:cubicBezTo>
                    <a:pt x="2132" y="3060"/>
                    <a:pt x="1854" y="2781"/>
                    <a:pt x="1854" y="2457"/>
                  </a:cubicBezTo>
                  <a:cubicBezTo>
                    <a:pt x="1854" y="2133"/>
                    <a:pt x="2132" y="1854"/>
                    <a:pt x="2457" y="1854"/>
                  </a:cubicBezTo>
                  <a:close/>
                  <a:moveTo>
                    <a:pt x="2457" y="0"/>
                  </a:moveTo>
                  <a:cubicBezTo>
                    <a:pt x="1113" y="0"/>
                    <a:pt x="0" y="1136"/>
                    <a:pt x="0" y="2457"/>
                  </a:cubicBezTo>
                  <a:cubicBezTo>
                    <a:pt x="0" y="3801"/>
                    <a:pt x="1136" y="4890"/>
                    <a:pt x="2457" y="4890"/>
                  </a:cubicBezTo>
                  <a:cubicBezTo>
                    <a:pt x="3198" y="4890"/>
                    <a:pt x="3940" y="5122"/>
                    <a:pt x="4519" y="5493"/>
                  </a:cubicBezTo>
                  <a:cubicBezTo>
                    <a:pt x="5493" y="6142"/>
                    <a:pt x="6142" y="7254"/>
                    <a:pt x="6142" y="8529"/>
                  </a:cubicBezTo>
                  <a:cubicBezTo>
                    <a:pt x="6142" y="8946"/>
                    <a:pt x="6072" y="9410"/>
                    <a:pt x="5933" y="9780"/>
                  </a:cubicBezTo>
                  <a:cubicBezTo>
                    <a:pt x="7161" y="8784"/>
                    <a:pt x="7973" y="7208"/>
                    <a:pt x="7973" y="5493"/>
                  </a:cubicBezTo>
                  <a:cubicBezTo>
                    <a:pt x="7973" y="2480"/>
                    <a:pt x="5446" y="0"/>
                    <a:pt x="24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2"/>
            <p:cNvSpPr/>
            <p:nvPr/>
          </p:nvSpPr>
          <p:spPr>
            <a:xfrm>
              <a:off x="13696150" y="3289550"/>
              <a:ext cx="76500" cy="73475"/>
            </a:xfrm>
            <a:custGeom>
              <a:rect b="b" l="l" r="r" t="t"/>
              <a:pathLst>
                <a:path extrusionOk="0" h="2939" w="3060">
                  <a:moveTo>
                    <a:pt x="675" y="1"/>
                  </a:moveTo>
                  <a:cubicBezTo>
                    <a:pt x="522" y="1"/>
                    <a:pt x="371" y="65"/>
                    <a:pt x="255" y="192"/>
                  </a:cubicBezTo>
                  <a:cubicBezTo>
                    <a:pt x="0" y="424"/>
                    <a:pt x="0" y="795"/>
                    <a:pt x="255" y="1050"/>
                  </a:cubicBezTo>
                  <a:lnTo>
                    <a:pt x="1947" y="2765"/>
                  </a:lnTo>
                  <a:cubicBezTo>
                    <a:pt x="2075" y="2880"/>
                    <a:pt x="2231" y="2938"/>
                    <a:pt x="2388" y="2938"/>
                  </a:cubicBezTo>
                  <a:cubicBezTo>
                    <a:pt x="2544" y="2938"/>
                    <a:pt x="2700" y="2880"/>
                    <a:pt x="2828" y="2765"/>
                  </a:cubicBezTo>
                  <a:cubicBezTo>
                    <a:pt x="3060" y="2510"/>
                    <a:pt x="3060" y="2139"/>
                    <a:pt x="2828" y="1907"/>
                  </a:cubicBezTo>
                  <a:lnTo>
                    <a:pt x="1113" y="192"/>
                  </a:lnTo>
                  <a:cubicBezTo>
                    <a:pt x="985" y="65"/>
                    <a:pt x="829" y="1"/>
                    <a:pt x="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2"/>
            <p:cNvSpPr/>
            <p:nvPr/>
          </p:nvSpPr>
          <p:spPr>
            <a:xfrm>
              <a:off x="13739025" y="3246675"/>
              <a:ext cx="76500" cy="73475"/>
            </a:xfrm>
            <a:custGeom>
              <a:rect b="b" l="l" r="r" t="t"/>
              <a:pathLst>
                <a:path extrusionOk="0" h="2939" w="3060">
                  <a:moveTo>
                    <a:pt x="673" y="1"/>
                  </a:moveTo>
                  <a:cubicBezTo>
                    <a:pt x="516" y="1"/>
                    <a:pt x="360" y="65"/>
                    <a:pt x="232" y="192"/>
                  </a:cubicBezTo>
                  <a:cubicBezTo>
                    <a:pt x="0" y="424"/>
                    <a:pt x="0" y="795"/>
                    <a:pt x="232" y="1050"/>
                  </a:cubicBezTo>
                  <a:lnTo>
                    <a:pt x="1947" y="2765"/>
                  </a:lnTo>
                  <a:cubicBezTo>
                    <a:pt x="2075" y="2880"/>
                    <a:pt x="2231" y="2938"/>
                    <a:pt x="2385" y="2938"/>
                  </a:cubicBezTo>
                  <a:cubicBezTo>
                    <a:pt x="2538" y="2938"/>
                    <a:pt x="2689" y="2880"/>
                    <a:pt x="2805" y="2765"/>
                  </a:cubicBezTo>
                  <a:cubicBezTo>
                    <a:pt x="3060" y="2510"/>
                    <a:pt x="3060" y="2139"/>
                    <a:pt x="2805" y="1907"/>
                  </a:cubicBezTo>
                  <a:lnTo>
                    <a:pt x="1113" y="192"/>
                  </a:lnTo>
                  <a:cubicBezTo>
                    <a:pt x="985" y="65"/>
                    <a:pt x="829" y="1"/>
                    <a:pt x="6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2"/>
            <p:cNvSpPr/>
            <p:nvPr/>
          </p:nvSpPr>
          <p:spPr>
            <a:xfrm>
              <a:off x="13394300" y="3591850"/>
              <a:ext cx="75925" cy="73025"/>
            </a:xfrm>
            <a:custGeom>
              <a:rect b="b" l="l" r="r" t="t"/>
              <a:pathLst>
                <a:path extrusionOk="0" h="2921" w="3037">
                  <a:moveTo>
                    <a:pt x="661" y="1"/>
                  </a:moveTo>
                  <a:cubicBezTo>
                    <a:pt x="504" y="1"/>
                    <a:pt x="348" y="58"/>
                    <a:pt x="232" y="174"/>
                  </a:cubicBezTo>
                  <a:cubicBezTo>
                    <a:pt x="0" y="406"/>
                    <a:pt x="0" y="800"/>
                    <a:pt x="232" y="1032"/>
                  </a:cubicBezTo>
                  <a:lnTo>
                    <a:pt x="1947" y="2747"/>
                  </a:lnTo>
                  <a:cubicBezTo>
                    <a:pt x="2063" y="2863"/>
                    <a:pt x="2219" y="2921"/>
                    <a:pt x="2376" y="2921"/>
                  </a:cubicBezTo>
                  <a:cubicBezTo>
                    <a:pt x="2532" y="2921"/>
                    <a:pt x="2689" y="2863"/>
                    <a:pt x="2804" y="2747"/>
                  </a:cubicBezTo>
                  <a:cubicBezTo>
                    <a:pt x="3036" y="2515"/>
                    <a:pt x="3036" y="2121"/>
                    <a:pt x="2804" y="1889"/>
                  </a:cubicBezTo>
                  <a:lnTo>
                    <a:pt x="1089" y="174"/>
                  </a:lnTo>
                  <a:cubicBezTo>
                    <a:pt x="974" y="58"/>
                    <a:pt x="817"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2"/>
            <p:cNvSpPr/>
            <p:nvPr/>
          </p:nvSpPr>
          <p:spPr>
            <a:xfrm>
              <a:off x="13437175" y="3548975"/>
              <a:ext cx="75925" cy="73025"/>
            </a:xfrm>
            <a:custGeom>
              <a:rect b="b" l="l" r="r" t="t"/>
              <a:pathLst>
                <a:path extrusionOk="0" h="2921" w="3037">
                  <a:moveTo>
                    <a:pt x="661" y="1"/>
                  </a:moveTo>
                  <a:cubicBezTo>
                    <a:pt x="504" y="1"/>
                    <a:pt x="348" y="58"/>
                    <a:pt x="232" y="174"/>
                  </a:cubicBezTo>
                  <a:cubicBezTo>
                    <a:pt x="0" y="406"/>
                    <a:pt x="0" y="800"/>
                    <a:pt x="232" y="1032"/>
                  </a:cubicBezTo>
                  <a:lnTo>
                    <a:pt x="1947" y="2747"/>
                  </a:lnTo>
                  <a:cubicBezTo>
                    <a:pt x="2063" y="2863"/>
                    <a:pt x="2219" y="2921"/>
                    <a:pt x="2376" y="2921"/>
                  </a:cubicBezTo>
                  <a:cubicBezTo>
                    <a:pt x="2532" y="2921"/>
                    <a:pt x="2689" y="2863"/>
                    <a:pt x="2804" y="2747"/>
                  </a:cubicBezTo>
                  <a:cubicBezTo>
                    <a:pt x="3036" y="2515"/>
                    <a:pt x="3036" y="2121"/>
                    <a:pt x="2804" y="1889"/>
                  </a:cubicBezTo>
                  <a:lnTo>
                    <a:pt x="1089" y="174"/>
                  </a:lnTo>
                  <a:cubicBezTo>
                    <a:pt x="974" y="58"/>
                    <a:pt x="817"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2"/>
            <p:cNvSpPr/>
            <p:nvPr/>
          </p:nvSpPr>
          <p:spPr>
            <a:xfrm>
              <a:off x="13696150" y="3548975"/>
              <a:ext cx="76500" cy="73025"/>
            </a:xfrm>
            <a:custGeom>
              <a:rect b="b" l="l" r="r" t="t"/>
              <a:pathLst>
                <a:path extrusionOk="0" h="2921" w="3060">
                  <a:moveTo>
                    <a:pt x="2388" y="1"/>
                  </a:moveTo>
                  <a:cubicBezTo>
                    <a:pt x="2231" y="1"/>
                    <a:pt x="2075" y="58"/>
                    <a:pt x="1947" y="174"/>
                  </a:cubicBezTo>
                  <a:lnTo>
                    <a:pt x="255" y="1889"/>
                  </a:lnTo>
                  <a:cubicBezTo>
                    <a:pt x="0" y="2121"/>
                    <a:pt x="0" y="2515"/>
                    <a:pt x="255" y="2747"/>
                  </a:cubicBezTo>
                  <a:cubicBezTo>
                    <a:pt x="371" y="2863"/>
                    <a:pt x="522" y="2921"/>
                    <a:pt x="675" y="2921"/>
                  </a:cubicBezTo>
                  <a:cubicBezTo>
                    <a:pt x="829" y="2921"/>
                    <a:pt x="985" y="2863"/>
                    <a:pt x="1113" y="2747"/>
                  </a:cubicBezTo>
                  <a:lnTo>
                    <a:pt x="2828" y="1032"/>
                  </a:lnTo>
                  <a:cubicBezTo>
                    <a:pt x="3060" y="800"/>
                    <a:pt x="3060" y="406"/>
                    <a:pt x="2828" y="174"/>
                  </a:cubicBezTo>
                  <a:cubicBezTo>
                    <a:pt x="2700" y="58"/>
                    <a:pt x="2544" y="1"/>
                    <a:pt x="2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2"/>
            <p:cNvSpPr/>
            <p:nvPr/>
          </p:nvSpPr>
          <p:spPr>
            <a:xfrm>
              <a:off x="13739025" y="3591850"/>
              <a:ext cx="76500" cy="73025"/>
            </a:xfrm>
            <a:custGeom>
              <a:rect b="b" l="l" r="r" t="t"/>
              <a:pathLst>
                <a:path extrusionOk="0" h="2921" w="3060">
                  <a:moveTo>
                    <a:pt x="2385" y="1"/>
                  </a:moveTo>
                  <a:cubicBezTo>
                    <a:pt x="2231" y="1"/>
                    <a:pt x="2075" y="58"/>
                    <a:pt x="1947" y="174"/>
                  </a:cubicBezTo>
                  <a:lnTo>
                    <a:pt x="232" y="1889"/>
                  </a:lnTo>
                  <a:cubicBezTo>
                    <a:pt x="0" y="2121"/>
                    <a:pt x="0" y="2515"/>
                    <a:pt x="232" y="2747"/>
                  </a:cubicBezTo>
                  <a:cubicBezTo>
                    <a:pt x="360" y="2863"/>
                    <a:pt x="516" y="2921"/>
                    <a:pt x="673" y="2921"/>
                  </a:cubicBezTo>
                  <a:cubicBezTo>
                    <a:pt x="829" y="2921"/>
                    <a:pt x="985" y="2863"/>
                    <a:pt x="1113" y="2747"/>
                  </a:cubicBezTo>
                  <a:lnTo>
                    <a:pt x="2805" y="1032"/>
                  </a:lnTo>
                  <a:cubicBezTo>
                    <a:pt x="3060" y="800"/>
                    <a:pt x="3060" y="406"/>
                    <a:pt x="2805" y="174"/>
                  </a:cubicBezTo>
                  <a:cubicBezTo>
                    <a:pt x="2689" y="58"/>
                    <a:pt x="2538" y="1"/>
                    <a:pt x="2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2"/>
            <p:cNvSpPr/>
            <p:nvPr/>
          </p:nvSpPr>
          <p:spPr>
            <a:xfrm>
              <a:off x="13394300" y="3246675"/>
              <a:ext cx="75925" cy="73475"/>
            </a:xfrm>
            <a:custGeom>
              <a:rect b="b" l="l" r="r" t="t"/>
              <a:pathLst>
                <a:path extrusionOk="0" h="2939" w="3037">
                  <a:moveTo>
                    <a:pt x="2376" y="1"/>
                  </a:moveTo>
                  <a:cubicBezTo>
                    <a:pt x="2219" y="1"/>
                    <a:pt x="2063" y="65"/>
                    <a:pt x="1947" y="192"/>
                  </a:cubicBezTo>
                  <a:lnTo>
                    <a:pt x="232" y="1907"/>
                  </a:lnTo>
                  <a:cubicBezTo>
                    <a:pt x="0" y="2139"/>
                    <a:pt x="0" y="2510"/>
                    <a:pt x="232" y="2765"/>
                  </a:cubicBezTo>
                  <a:cubicBezTo>
                    <a:pt x="348" y="2880"/>
                    <a:pt x="504" y="2938"/>
                    <a:pt x="661" y="2938"/>
                  </a:cubicBezTo>
                  <a:cubicBezTo>
                    <a:pt x="817" y="2938"/>
                    <a:pt x="974" y="2880"/>
                    <a:pt x="1089" y="2765"/>
                  </a:cubicBezTo>
                  <a:lnTo>
                    <a:pt x="2804" y="1050"/>
                  </a:lnTo>
                  <a:cubicBezTo>
                    <a:pt x="3036" y="795"/>
                    <a:pt x="3036" y="424"/>
                    <a:pt x="2804" y="192"/>
                  </a:cubicBezTo>
                  <a:cubicBezTo>
                    <a:pt x="2689" y="65"/>
                    <a:pt x="2532" y="1"/>
                    <a:pt x="2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2"/>
            <p:cNvSpPr/>
            <p:nvPr/>
          </p:nvSpPr>
          <p:spPr>
            <a:xfrm>
              <a:off x="13437175" y="3289550"/>
              <a:ext cx="75925" cy="73475"/>
            </a:xfrm>
            <a:custGeom>
              <a:rect b="b" l="l" r="r" t="t"/>
              <a:pathLst>
                <a:path extrusionOk="0" h="2939" w="3037">
                  <a:moveTo>
                    <a:pt x="2376" y="1"/>
                  </a:moveTo>
                  <a:cubicBezTo>
                    <a:pt x="2219" y="1"/>
                    <a:pt x="2063" y="65"/>
                    <a:pt x="1947" y="192"/>
                  </a:cubicBezTo>
                  <a:lnTo>
                    <a:pt x="232" y="1907"/>
                  </a:lnTo>
                  <a:cubicBezTo>
                    <a:pt x="0" y="2139"/>
                    <a:pt x="0" y="2510"/>
                    <a:pt x="232" y="2765"/>
                  </a:cubicBezTo>
                  <a:cubicBezTo>
                    <a:pt x="348" y="2880"/>
                    <a:pt x="504" y="2938"/>
                    <a:pt x="661" y="2938"/>
                  </a:cubicBezTo>
                  <a:cubicBezTo>
                    <a:pt x="817" y="2938"/>
                    <a:pt x="974" y="2880"/>
                    <a:pt x="1089" y="2765"/>
                  </a:cubicBezTo>
                  <a:lnTo>
                    <a:pt x="2804" y="1050"/>
                  </a:lnTo>
                  <a:cubicBezTo>
                    <a:pt x="3036" y="795"/>
                    <a:pt x="3036" y="424"/>
                    <a:pt x="2804" y="192"/>
                  </a:cubicBezTo>
                  <a:cubicBezTo>
                    <a:pt x="2689" y="65"/>
                    <a:pt x="2532" y="1"/>
                    <a:pt x="2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2"/>
            <p:cNvSpPr/>
            <p:nvPr/>
          </p:nvSpPr>
          <p:spPr>
            <a:xfrm>
              <a:off x="13772625" y="3410225"/>
              <a:ext cx="30150" cy="90975"/>
            </a:xfrm>
            <a:custGeom>
              <a:rect b="b" l="l" r="r" t="t"/>
              <a:pathLst>
                <a:path extrusionOk="0" h="3639" w="1206">
                  <a:moveTo>
                    <a:pt x="603" y="0"/>
                  </a:moveTo>
                  <a:cubicBezTo>
                    <a:pt x="279" y="0"/>
                    <a:pt x="1" y="278"/>
                    <a:pt x="1" y="626"/>
                  </a:cubicBezTo>
                  <a:lnTo>
                    <a:pt x="1" y="3036"/>
                  </a:lnTo>
                  <a:cubicBezTo>
                    <a:pt x="1" y="3384"/>
                    <a:pt x="279" y="3639"/>
                    <a:pt x="603" y="3639"/>
                  </a:cubicBezTo>
                  <a:cubicBezTo>
                    <a:pt x="928" y="3639"/>
                    <a:pt x="1206" y="3384"/>
                    <a:pt x="1206" y="3036"/>
                  </a:cubicBezTo>
                  <a:lnTo>
                    <a:pt x="1206" y="626"/>
                  </a:lnTo>
                  <a:cubicBezTo>
                    <a:pt x="1206" y="278"/>
                    <a:pt x="928"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2"/>
            <p:cNvSpPr/>
            <p:nvPr/>
          </p:nvSpPr>
          <p:spPr>
            <a:xfrm>
              <a:off x="13832875" y="3410225"/>
              <a:ext cx="30750" cy="90975"/>
            </a:xfrm>
            <a:custGeom>
              <a:rect b="b" l="l" r="r" t="t"/>
              <a:pathLst>
                <a:path extrusionOk="0" h="3639" w="1230">
                  <a:moveTo>
                    <a:pt x="627" y="0"/>
                  </a:moveTo>
                  <a:cubicBezTo>
                    <a:pt x="279" y="0"/>
                    <a:pt x="1" y="278"/>
                    <a:pt x="1" y="603"/>
                  </a:cubicBezTo>
                  <a:lnTo>
                    <a:pt x="1" y="3036"/>
                  </a:lnTo>
                  <a:cubicBezTo>
                    <a:pt x="1" y="3384"/>
                    <a:pt x="279" y="3639"/>
                    <a:pt x="627" y="3639"/>
                  </a:cubicBezTo>
                  <a:cubicBezTo>
                    <a:pt x="951" y="3639"/>
                    <a:pt x="1229" y="3360"/>
                    <a:pt x="1229" y="3036"/>
                  </a:cubicBezTo>
                  <a:lnTo>
                    <a:pt x="1229" y="603"/>
                  </a:lnTo>
                  <a:cubicBezTo>
                    <a:pt x="1229" y="278"/>
                    <a:pt x="951" y="0"/>
                    <a:pt x="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13346200" y="3410225"/>
              <a:ext cx="30150" cy="90975"/>
            </a:xfrm>
            <a:custGeom>
              <a:rect b="b" l="l" r="r" t="t"/>
              <a:pathLst>
                <a:path extrusionOk="0" h="3639" w="1206">
                  <a:moveTo>
                    <a:pt x="603" y="0"/>
                  </a:moveTo>
                  <a:cubicBezTo>
                    <a:pt x="279" y="0"/>
                    <a:pt x="1" y="278"/>
                    <a:pt x="1" y="626"/>
                  </a:cubicBezTo>
                  <a:lnTo>
                    <a:pt x="1" y="3036"/>
                  </a:lnTo>
                  <a:cubicBezTo>
                    <a:pt x="1" y="3384"/>
                    <a:pt x="256" y="3639"/>
                    <a:pt x="603" y="3639"/>
                  </a:cubicBezTo>
                  <a:cubicBezTo>
                    <a:pt x="928" y="3639"/>
                    <a:pt x="1206" y="3384"/>
                    <a:pt x="1206" y="3036"/>
                  </a:cubicBezTo>
                  <a:lnTo>
                    <a:pt x="1206" y="626"/>
                  </a:lnTo>
                  <a:cubicBezTo>
                    <a:pt x="1206" y="278"/>
                    <a:pt x="928"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13406450" y="3410225"/>
              <a:ext cx="30750" cy="90975"/>
            </a:xfrm>
            <a:custGeom>
              <a:rect b="b" l="l" r="r" t="t"/>
              <a:pathLst>
                <a:path extrusionOk="0" h="3639" w="1230">
                  <a:moveTo>
                    <a:pt x="627" y="0"/>
                  </a:moveTo>
                  <a:cubicBezTo>
                    <a:pt x="279" y="0"/>
                    <a:pt x="1" y="278"/>
                    <a:pt x="1" y="603"/>
                  </a:cubicBezTo>
                  <a:lnTo>
                    <a:pt x="1" y="3036"/>
                  </a:lnTo>
                  <a:cubicBezTo>
                    <a:pt x="1" y="3384"/>
                    <a:pt x="279" y="3639"/>
                    <a:pt x="627" y="3639"/>
                  </a:cubicBezTo>
                  <a:cubicBezTo>
                    <a:pt x="951" y="3639"/>
                    <a:pt x="1229" y="3360"/>
                    <a:pt x="1229" y="3036"/>
                  </a:cubicBezTo>
                  <a:lnTo>
                    <a:pt x="1229" y="603"/>
                  </a:lnTo>
                  <a:cubicBezTo>
                    <a:pt x="1229" y="278"/>
                    <a:pt x="951" y="0"/>
                    <a:pt x="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2"/>
            <p:cNvSpPr/>
            <p:nvPr/>
          </p:nvSpPr>
          <p:spPr>
            <a:xfrm>
              <a:off x="13558250" y="3623425"/>
              <a:ext cx="93300" cy="30725"/>
            </a:xfrm>
            <a:custGeom>
              <a:rect b="b" l="l" r="r" t="t"/>
              <a:pathLst>
                <a:path extrusionOk="0" h="1229" w="3732">
                  <a:moveTo>
                    <a:pt x="603" y="1"/>
                  </a:moveTo>
                  <a:cubicBezTo>
                    <a:pt x="279" y="1"/>
                    <a:pt x="1" y="279"/>
                    <a:pt x="1" y="603"/>
                  </a:cubicBezTo>
                  <a:cubicBezTo>
                    <a:pt x="1" y="951"/>
                    <a:pt x="279" y="1229"/>
                    <a:pt x="603" y="1229"/>
                  </a:cubicBezTo>
                  <a:lnTo>
                    <a:pt x="3106" y="1229"/>
                  </a:lnTo>
                  <a:cubicBezTo>
                    <a:pt x="3454" y="1229"/>
                    <a:pt x="3732" y="951"/>
                    <a:pt x="3732" y="603"/>
                  </a:cubicBezTo>
                  <a:cubicBezTo>
                    <a:pt x="3732" y="279"/>
                    <a:pt x="3454" y="1"/>
                    <a:pt x="3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2"/>
            <p:cNvSpPr/>
            <p:nvPr/>
          </p:nvSpPr>
          <p:spPr>
            <a:xfrm>
              <a:off x="13558250" y="3684250"/>
              <a:ext cx="93300" cy="30175"/>
            </a:xfrm>
            <a:custGeom>
              <a:rect b="b" l="l" r="r" t="t"/>
              <a:pathLst>
                <a:path extrusionOk="0" h="1207" w="3732">
                  <a:moveTo>
                    <a:pt x="603" y="1"/>
                  </a:moveTo>
                  <a:cubicBezTo>
                    <a:pt x="279" y="1"/>
                    <a:pt x="1" y="279"/>
                    <a:pt x="1" y="604"/>
                  </a:cubicBezTo>
                  <a:cubicBezTo>
                    <a:pt x="1" y="951"/>
                    <a:pt x="279" y="1206"/>
                    <a:pt x="603" y="1206"/>
                  </a:cubicBezTo>
                  <a:lnTo>
                    <a:pt x="3106" y="1206"/>
                  </a:lnTo>
                  <a:cubicBezTo>
                    <a:pt x="3454" y="1206"/>
                    <a:pt x="3732" y="951"/>
                    <a:pt x="3732" y="604"/>
                  </a:cubicBezTo>
                  <a:cubicBezTo>
                    <a:pt x="3732" y="279"/>
                    <a:pt x="3454" y="1"/>
                    <a:pt x="3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2"/>
            <p:cNvSpPr/>
            <p:nvPr/>
          </p:nvSpPr>
          <p:spPr>
            <a:xfrm>
              <a:off x="13558250" y="3197000"/>
              <a:ext cx="92725" cy="30725"/>
            </a:xfrm>
            <a:custGeom>
              <a:rect b="b" l="l" r="r" t="t"/>
              <a:pathLst>
                <a:path extrusionOk="0" h="1229" w="3709">
                  <a:moveTo>
                    <a:pt x="603" y="1"/>
                  </a:moveTo>
                  <a:cubicBezTo>
                    <a:pt x="279" y="1"/>
                    <a:pt x="1" y="279"/>
                    <a:pt x="1" y="603"/>
                  </a:cubicBezTo>
                  <a:cubicBezTo>
                    <a:pt x="1" y="951"/>
                    <a:pt x="279" y="1229"/>
                    <a:pt x="603" y="1229"/>
                  </a:cubicBezTo>
                  <a:lnTo>
                    <a:pt x="3106" y="1229"/>
                  </a:lnTo>
                  <a:cubicBezTo>
                    <a:pt x="3454" y="1229"/>
                    <a:pt x="3709" y="951"/>
                    <a:pt x="3709" y="603"/>
                  </a:cubicBezTo>
                  <a:cubicBezTo>
                    <a:pt x="3709" y="279"/>
                    <a:pt x="3454" y="1"/>
                    <a:pt x="3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2"/>
            <p:cNvSpPr/>
            <p:nvPr/>
          </p:nvSpPr>
          <p:spPr>
            <a:xfrm>
              <a:off x="13558250" y="3257850"/>
              <a:ext cx="92725" cy="30150"/>
            </a:xfrm>
            <a:custGeom>
              <a:rect b="b" l="l" r="r" t="t"/>
              <a:pathLst>
                <a:path extrusionOk="0" h="1206" w="3709">
                  <a:moveTo>
                    <a:pt x="603" y="0"/>
                  </a:moveTo>
                  <a:cubicBezTo>
                    <a:pt x="279" y="0"/>
                    <a:pt x="1" y="278"/>
                    <a:pt x="1" y="603"/>
                  </a:cubicBezTo>
                  <a:cubicBezTo>
                    <a:pt x="1" y="927"/>
                    <a:pt x="279" y="1205"/>
                    <a:pt x="603" y="1205"/>
                  </a:cubicBezTo>
                  <a:lnTo>
                    <a:pt x="3106" y="1205"/>
                  </a:lnTo>
                  <a:cubicBezTo>
                    <a:pt x="3454" y="1205"/>
                    <a:pt x="3709" y="927"/>
                    <a:pt x="3709" y="603"/>
                  </a:cubicBezTo>
                  <a:cubicBezTo>
                    <a:pt x="3709" y="278"/>
                    <a:pt x="3454" y="0"/>
                    <a:pt x="3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2"/>
            <p:cNvSpPr/>
            <p:nvPr/>
          </p:nvSpPr>
          <p:spPr>
            <a:xfrm>
              <a:off x="13467300" y="3348800"/>
              <a:ext cx="199325" cy="244525"/>
            </a:xfrm>
            <a:custGeom>
              <a:rect b="b" l="l" r="r" t="t"/>
              <a:pathLst>
                <a:path extrusionOk="0" h="9781" w="7973">
                  <a:moveTo>
                    <a:pt x="5493" y="6698"/>
                  </a:moveTo>
                  <a:cubicBezTo>
                    <a:pt x="5840" y="6698"/>
                    <a:pt x="6095" y="6976"/>
                    <a:pt x="6095" y="7324"/>
                  </a:cubicBezTo>
                  <a:cubicBezTo>
                    <a:pt x="6095" y="7648"/>
                    <a:pt x="5840" y="7950"/>
                    <a:pt x="5493" y="7950"/>
                  </a:cubicBezTo>
                  <a:cubicBezTo>
                    <a:pt x="5168" y="7950"/>
                    <a:pt x="4890" y="7648"/>
                    <a:pt x="4890" y="7324"/>
                  </a:cubicBezTo>
                  <a:cubicBezTo>
                    <a:pt x="4890" y="6976"/>
                    <a:pt x="5168" y="6698"/>
                    <a:pt x="5493" y="6698"/>
                  </a:cubicBezTo>
                  <a:close/>
                  <a:moveTo>
                    <a:pt x="2040" y="1"/>
                  </a:moveTo>
                  <a:lnTo>
                    <a:pt x="2040" y="1"/>
                  </a:lnTo>
                  <a:cubicBezTo>
                    <a:pt x="811" y="997"/>
                    <a:pt x="0" y="2573"/>
                    <a:pt x="0" y="4288"/>
                  </a:cubicBezTo>
                  <a:cubicBezTo>
                    <a:pt x="0" y="7301"/>
                    <a:pt x="2503" y="9780"/>
                    <a:pt x="5493" y="9780"/>
                  </a:cubicBezTo>
                  <a:cubicBezTo>
                    <a:pt x="6837" y="9780"/>
                    <a:pt x="7973" y="8645"/>
                    <a:pt x="7973" y="7324"/>
                  </a:cubicBezTo>
                  <a:cubicBezTo>
                    <a:pt x="7973" y="5980"/>
                    <a:pt x="6837" y="4890"/>
                    <a:pt x="5493" y="4890"/>
                  </a:cubicBezTo>
                  <a:cubicBezTo>
                    <a:pt x="3453" y="4890"/>
                    <a:pt x="1831" y="3222"/>
                    <a:pt x="1831" y="1252"/>
                  </a:cubicBezTo>
                  <a:cubicBezTo>
                    <a:pt x="1831" y="835"/>
                    <a:pt x="1901" y="371"/>
                    <a:pt x="2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52"/>
          <p:cNvGrpSpPr/>
          <p:nvPr/>
        </p:nvGrpSpPr>
        <p:grpSpPr>
          <a:xfrm>
            <a:off x="640763" y="594275"/>
            <a:ext cx="1338613" cy="501900"/>
            <a:chOff x="640763" y="594275"/>
            <a:chExt cx="1338613" cy="501900"/>
          </a:xfrm>
        </p:grpSpPr>
        <p:sp>
          <p:nvSpPr>
            <p:cNvPr id="1480" name="Google Shape;1480;p52"/>
            <p:cNvSpPr/>
            <p:nvPr/>
          </p:nvSpPr>
          <p:spPr>
            <a:xfrm>
              <a:off x="640763"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2"/>
            <p:cNvSpPr/>
            <p:nvPr/>
          </p:nvSpPr>
          <p:spPr>
            <a:xfrm>
              <a:off x="1477475"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53"/>
          <p:cNvSpPr txBox="1"/>
          <p:nvPr>
            <p:ph type="title"/>
          </p:nvPr>
        </p:nvSpPr>
        <p:spPr>
          <a:xfrm>
            <a:off x="5025400" y="1454200"/>
            <a:ext cx="3403500" cy="80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PATIENT CARE</a:t>
            </a:r>
            <a:endParaRPr/>
          </a:p>
        </p:txBody>
      </p:sp>
      <p:sp>
        <p:nvSpPr>
          <p:cNvPr id="1487" name="Google Shape;1487;p53"/>
          <p:cNvSpPr txBox="1"/>
          <p:nvPr>
            <p:ph idx="1" type="subTitle"/>
          </p:nvPr>
        </p:nvSpPr>
        <p:spPr>
          <a:xfrm>
            <a:off x="5025400" y="2202800"/>
            <a:ext cx="3403500" cy="144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pic>
        <p:nvPicPr>
          <p:cNvPr id="1488" name="Google Shape;1488;p53"/>
          <p:cNvPicPr preferRelativeResize="0"/>
          <p:nvPr>
            <p:ph idx="2" type="pic"/>
          </p:nvPr>
        </p:nvPicPr>
        <p:blipFill rotWithShape="1">
          <a:blip r:embed="rId3">
            <a:alphaModFix/>
          </a:blip>
          <a:srcRect b="0" l="31442" r="1284" t="0"/>
          <a:stretch/>
        </p:blipFill>
        <p:spPr>
          <a:xfrm>
            <a:off x="0" y="0"/>
            <a:ext cx="4324901" cy="5143500"/>
          </a:xfrm>
          <a:prstGeom prst="rect">
            <a:avLst/>
          </a:prstGeom>
        </p:spPr>
      </p:pic>
      <p:grpSp>
        <p:nvGrpSpPr>
          <p:cNvPr id="1489" name="Google Shape;1489;p53"/>
          <p:cNvGrpSpPr/>
          <p:nvPr/>
        </p:nvGrpSpPr>
        <p:grpSpPr>
          <a:xfrm>
            <a:off x="2443627" y="-1809109"/>
            <a:ext cx="3623754" cy="3623754"/>
            <a:chOff x="-3409125" y="2800550"/>
            <a:chExt cx="2336700" cy="2336700"/>
          </a:xfrm>
        </p:grpSpPr>
        <p:sp>
          <p:nvSpPr>
            <p:cNvPr id="1490" name="Google Shape;1490;p53"/>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3"/>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graphicFrame>
        <p:nvGraphicFramePr>
          <p:cNvPr id="1496" name="Google Shape;1496;p54"/>
          <p:cNvGraphicFramePr/>
          <p:nvPr/>
        </p:nvGraphicFramePr>
        <p:xfrm>
          <a:off x="715125" y="1578425"/>
          <a:ext cx="3000000" cy="3000000"/>
        </p:xfrm>
        <a:graphic>
          <a:graphicData uri="http://schemas.openxmlformats.org/drawingml/2006/table">
            <a:tbl>
              <a:tblPr>
                <a:noFill/>
                <a:tableStyleId>{048AF399-DA49-4DA2-99FA-956D3E083744}</a:tableStyleId>
              </a:tblPr>
              <a:tblGrid>
                <a:gridCol w="1542750"/>
                <a:gridCol w="1542750"/>
                <a:gridCol w="1542750"/>
                <a:gridCol w="1542750"/>
                <a:gridCol w="1542750"/>
              </a:tblGrid>
              <a:tr h="548600">
                <a:tc>
                  <a:txBody>
                    <a:bodyPr/>
                    <a:lstStyle/>
                    <a:p>
                      <a:pPr indent="0" lvl="0" marL="0" rtl="0" algn="ctr">
                        <a:spcBef>
                          <a:spcPts val="0"/>
                        </a:spcBef>
                        <a:spcAft>
                          <a:spcPts val="0"/>
                        </a:spcAft>
                        <a:buNone/>
                      </a:pPr>
                      <a:r>
                        <a:t/>
                      </a:r>
                      <a:endParaRPr sz="1600">
                        <a:solidFill>
                          <a:schemeClr val="dk1"/>
                        </a:solidFill>
                        <a:latin typeface="Paytone One"/>
                        <a:ea typeface="Paytone One"/>
                        <a:cs typeface="Paytone One"/>
                        <a:sym typeface="Paytone On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JUPITER</a:t>
                      </a:r>
                      <a:endParaRPr sz="2400">
                        <a:solidFill>
                          <a:schemeClr val="dk1"/>
                        </a:solidFill>
                        <a:latin typeface="Oswald Medium"/>
                        <a:ea typeface="Oswald Medium"/>
                        <a:cs typeface="Oswald Medium"/>
                        <a:sym typeface="Oswald Medium"/>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MERCURY</a:t>
                      </a:r>
                      <a:endParaRPr sz="2400">
                        <a:solidFill>
                          <a:schemeClr val="dk1"/>
                        </a:solidFill>
                        <a:latin typeface="Oswald Medium"/>
                        <a:ea typeface="Oswald Medium"/>
                        <a:cs typeface="Oswald Medium"/>
                        <a:sym typeface="Oswal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VENUS</a:t>
                      </a:r>
                      <a:endParaRPr sz="2400">
                        <a:solidFill>
                          <a:schemeClr val="dk1"/>
                        </a:solidFill>
                        <a:latin typeface="Oswald Medium"/>
                        <a:ea typeface="Oswald Medium"/>
                        <a:cs typeface="Oswald Medium"/>
                        <a:sym typeface="Oswal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MARS</a:t>
                      </a:r>
                      <a:endParaRPr sz="2400">
                        <a:solidFill>
                          <a:schemeClr val="dk1"/>
                        </a:solidFill>
                        <a:latin typeface="Oswald Medium"/>
                        <a:ea typeface="Oswald Medium"/>
                        <a:cs typeface="Oswald Medium"/>
                        <a:sym typeface="Oswal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alpha val="0"/>
                        </a:schemeClr>
                      </a:solidFill>
                      <a:prstDash val="solid"/>
                      <a:round/>
                      <a:headEnd len="sm" w="sm" type="none"/>
                      <a:tailEnd len="sm" w="sm" type="none"/>
                    </a:lnB>
                    <a:solidFill>
                      <a:schemeClr val="accent1"/>
                    </a:solidFill>
                  </a:tcPr>
                </a:tc>
              </a:tr>
              <a:tr h="548600">
                <a:tc>
                  <a:txBody>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AREA 1</a:t>
                      </a:r>
                      <a:endParaRPr sz="2400">
                        <a:solidFill>
                          <a:schemeClr val="dk1"/>
                        </a:solidFill>
                        <a:latin typeface="Oswald Medium"/>
                        <a:ea typeface="Oswald Medium"/>
                        <a:cs typeface="Oswald Medium"/>
                        <a:sym typeface="Oswald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accen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548600">
                <a:tc>
                  <a:txBody>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AREA 2</a:t>
                      </a:r>
                      <a:endParaRPr sz="2400">
                        <a:solidFill>
                          <a:schemeClr val="dk1"/>
                        </a:solidFill>
                        <a:latin typeface="Oswald Medium"/>
                        <a:ea typeface="Oswald Medium"/>
                        <a:cs typeface="Oswald Medium"/>
                        <a:sym typeface="Oswald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48600">
                <a:tc>
                  <a:txBody>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AREA 3</a:t>
                      </a:r>
                      <a:endParaRPr sz="2400">
                        <a:solidFill>
                          <a:schemeClr val="dk1"/>
                        </a:solidFill>
                        <a:latin typeface="Oswald Medium"/>
                        <a:ea typeface="Oswald Medium"/>
                        <a:cs typeface="Oswald Medium"/>
                        <a:sym typeface="Oswald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48600">
                <a:tc>
                  <a:txBody>
                    <a:bodyPr/>
                    <a:lstStyle/>
                    <a:p>
                      <a:pPr indent="0" lvl="0" marL="0" rtl="0" algn="ctr">
                        <a:spcBef>
                          <a:spcPts val="0"/>
                        </a:spcBef>
                        <a:spcAft>
                          <a:spcPts val="0"/>
                        </a:spcAft>
                        <a:buNone/>
                      </a:pPr>
                      <a:r>
                        <a:rPr lang="en" sz="2400">
                          <a:solidFill>
                            <a:schemeClr val="dk1"/>
                          </a:solidFill>
                          <a:latin typeface="Oswald Medium"/>
                          <a:ea typeface="Oswald Medium"/>
                          <a:cs typeface="Oswald Medium"/>
                          <a:sym typeface="Oswald Medium"/>
                        </a:rPr>
                        <a:t>AREA 4</a:t>
                      </a:r>
                      <a:endParaRPr sz="2400">
                        <a:solidFill>
                          <a:schemeClr val="dk1"/>
                        </a:solidFill>
                        <a:latin typeface="Oswald Medium"/>
                        <a:ea typeface="Oswald Medium"/>
                        <a:cs typeface="Oswald Medium"/>
                        <a:sym typeface="Oswald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accent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497" name="Google Shape;1497;p54"/>
          <p:cNvSpPr/>
          <p:nvPr/>
        </p:nvSpPr>
        <p:spPr>
          <a:xfrm>
            <a:off x="2830425" y="2202475"/>
            <a:ext cx="397800" cy="3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4"/>
          <p:cNvSpPr/>
          <p:nvPr/>
        </p:nvSpPr>
        <p:spPr>
          <a:xfrm>
            <a:off x="4373175" y="2202475"/>
            <a:ext cx="397800" cy="39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4"/>
          <p:cNvSpPr/>
          <p:nvPr/>
        </p:nvSpPr>
        <p:spPr>
          <a:xfrm>
            <a:off x="5915925" y="2202475"/>
            <a:ext cx="397800" cy="39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4"/>
          <p:cNvSpPr/>
          <p:nvPr/>
        </p:nvSpPr>
        <p:spPr>
          <a:xfrm>
            <a:off x="7458675" y="2202475"/>
            <a:ext cx="397800" cy="3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4"/>
          <p:cNvSpPr/>
          <p:nvPr/>
        </p:nvSpPr>
        <p:spPr>
          <a:xfrm>
            <a:off x="2830425" y="3848325"/>
            <a:ext cx="397800" cy="39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4"/>
          <p:cNvSpPr/>
          <p:nvPr/>
        </p:nvSpPr>
        <p:spPr>
          <a:xfrm>
            <a:off x="4373175" y="3848325"/>
            <a:ext cx="397800" cy="3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4"/>
          <p:cNvSpPr/>
          <p:nvPr/>
        </p:nvSpPr>
        <p:spPr>
          <a:xfrm>
            <a:off x="5915925" y="3848325"/>
            <a:ext cx="397800" cy="39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4"/>
          <p:cNvSpPr/>
          <p:nvPr/>
        </p:nvSpPr>
        <p:spPr>
          <a:xfrm>
            <a:off x="7458675" y="3848325"/>
            <a:ext cx="397800" cy="39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4"/>
          <p:cNvSpPr/>
          <p:nvPr/>
        </p:nvSpPr>
        <p:spPr>
          <a:xfrm>
            <a:off x="2830425" y="3278350"/>
            <a:ext cx="397800" cy="39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4"/>
          <p:cNvSpPr/>
          <p:nvPr/>
        </p:nvSpPr>
        <p:spPr>
          <a:xfrm>
            <a:off x="4373175" y="3278350"/>
            <a:ext cx="397800" cy="3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p:nvPr/>
        </p:nvSpPr>
        <p:spPr>
          <a:xfrm>
            <a:off x="5915925" y="3278350"/>
            <a:ext cx="397800" cy="39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4"/>
          <p:cNvSpPr/>
          <p:nvPr/>
        </p:nvSpPr>
        <p:spPr>
          <a:xfrm>
            <a:off x="7458675" y="3278350"/>
            <a:ext cx="397800" cy="3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p:nvPr/>
        </p:nvSpPr>
        <p:spPr>
          <a:xfrm>
            <a:off x="2830425" y="2751050"/>
            <a:ext cx="397800" cy="3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4"/>
          <p:cNvSpPr/>
          <p:nvPr/>
        </p:nvSpPr>
        <p:spPr>
          <a:xfrm>
            <a:off x="4373175" y="2751050"/>
            <a:ext cx="397800" cy="39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p:nvPr/>
        </p:nvSpPr>
        <p:spPr>
          <a:xfrm>
            <a:off x="5915925" y="2751050"/>
            <a:ext cx="397800" cy="3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4"/>
          <p:cNvSpPr/>
          <p:nvPr/>
        </p:nvSpPr>
        <p:spPr>
          <a:xfrm>
            <a:off x="7458675" y="2751050"/>
            <a:ext cx="397800" cy="3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AREAS WE COVER</a:t>
            </a:r>
            <a:endParaRPr/>
          </a:p>
        </p:txBody>
      </p:sp>
      <p:sp>
        <p:nvSpPr>
          <p:cNvPr id="1514" name="Google Shape;1514;p54"/>
          <p:cNvSpPr/>
          <p:nvPr/>
        </p:nvSpPr>
        <p:spPr>
          <a:xfrm>
            <a:off x="4480637" y="2309927"/>
            <a:ext cx="182876" cy="182896"/>
          </a:xfrm>
          <a:custGeom>
            <a:rect b="b" l="l" r="r" t="t"/>
            <a:pathLst>
              <a:path extrusionOk="0" h="14167" w="14346">
                <a:moveTo>
                  <a:pt x="12361" y="0"/>
                </a:moveTo>
                <a:cubicBezTo>
                  <a:pt x="12111" y="0"/>
                  <a:pt x="11860" y="96"/>
                  <a:pt x="11670" y="286"/>
                </a:cubicBezTo>
                <a:lnTo>
                  <a:pt x="7154" y="4801"/>
                </a:lnTo>
                <a:lnTo>
                  <a:pt x="2676" y="314"/>
                </a:lnTo>
                <a:cubicBezTo>
                  <a:pt x="2486" y="124"/>
                  <a:pt x="2237" y="28"/>
                  <a:pt x="1987" y="28"/>
                </a:cubicBezTo>
                <a:cubicBezTo>
                  <a:pt x="1738" y="28"/>
                  <a:pt x="1487" y="124"/>
                  <a:pt x="1292" y="314"/>
                </a:cubicBezTo>
                <a:lnTo>
                  <a:pt x="372" y="1234"/>
                </a:lnTo>
                <a:cubicBezTo>
                  <a:pt x="0" y="1615"/>
                  <a:pt x="0" y="2228"/>
                  <a:pt x="372" y="2609"/>
                </a:cubicBezTo>
                <a:lnTo>
                  <a:pt x="4859" y="7096"/>
                </a:lnTo>
                <a:lnTo>
                  <a:pt x="381" y="11574"/>
                </a:lnTo>
                <a:cubicBezTo>
                  <a:pt x="0" y="11955"/>
                  <a:pt x="0" y="12569"/>
                  <a:pt x="381" y="12949"/>
                </a:cubicBezTo>
                <a:lnTo>
                  <a:pt x="1301" y="13869"/>
                </a:lnTo>
                <a:cubicBezTo>
                  <a:pt x="1492" y="14060"/>
                  <a:pt x="1740" y="14155"/>
                  <a:pt x="1989" y="14155"/>
                </a:cubicBezTo>
                <a:cubicBezTo>
                  <a:pt x="2237" y="14155"/>
                  <a:pt x="2486" y="14060"/>
                  <a:pt x="2676" y="13869"/>
                </a:cubicBezTo>
                <a:lnTo>
                  <a:pt x="7154" y="9391"/>
                </a:lnTo>
                <a:lnTo>
                  <a:pt x="11651" y="13888"/>
                </a:lnTo>
                <a:cubicBezTo>
                  <a:pt x="11837" y="14074"/>
                  <a:pt x="12085" y="14167"/>
                  <a:pt x="12335" y="14167"/>
                </a:cubicBezTo>
                <a:cubicBezTo>
                  <a:pt x="12585" y="14167"/>
                  <a:pt x="12836" y="14074"/>
                  <a:pt x="13026" y="13888"/>
                </a:cubicBezTo>
                <a:lnTo>
                  <a:pt x="13946" y="12968"/>
                </a:lnTo>
                <a:cubicBezTo>
                  <a:pt x="14327" y="12587"/>
                  <a:pt x="14327" y="11974"/>
                  <a:pt x="13946" y="11584"/>
                </a:cubicBezTo>
                <a:lnTo>
                  <a:pt x="9458" y="7096"/>
                </a:lnTo>
                <a:lnTo>
                  <a:pt x="13964" y="2581"/>
                </a:lnTo>
                <a:cubicBezTo>
                  <a:pt x="14345" y="2209"/>
                  <a:pt x="14345" y="1587"/>
                  <a:pt x="13964" y="1206"/>
                </a:cubicBezTo>
                <a:lnTo>
                  <a:pt x="13045" y="286"/>
                </a:lnTo>
                <a:cubicBezTo>
                  <a:pt x="12859" y="96"/>
                  <a:pt x="12610" y="0"/>
                  <a:pt x="12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p:nvPr/>
        </p:nvSpPr>
        <p:spPr>
          <a:xfrm>
            <a:off x="2898700" y="2309349"/>
            <a:ext cx="261232" cy="184058"/>
          </a:xfrm>
          <a:custGeom>
            <a:rect b="b" l="l" r="r" t="t"/>
            <a:pathLst>
              <a:path extrusionOk="0" h="12137" w="17226">
                <a:moveTo>
                  <a:pt x="15521" y="1"/>
                </a:moveTo>
                <a:cubicBezTo>
                  <a:pt x="15307" y="1"/>
                  <a:pt x="15093" y="82"/>
                  <a:pt x="14931" y="245"/>
                </a:cubicBezTo>
                <a:lnTo>
                  <a:pt x="6643" y="8532"/>
                </a:lnTo>
                <a:lnTo>
                  <a:pt x="2304" y="4193"/>
                </a:lnTo>
                <a:cubicBezTo>
                  <a:pt x="2142" y="4031"/>
                  <a:pt x="1926" y="3949"/>
                  <a:pt x="1710" y="3949"/>
                </a:cubicBezTo>
                <a:cubicBezTo>
                  <a:pt x="1494" y="3949"/>
                  <a:pt x="1278" y="4031"/>
                  <a:pt x="1115" y="4193"/>
                </a:cubicBezTo>
                <a:lnTo>
                  <a:pt x="325" y="4983"/>
                </a:lnTo>
                <a:cubicBezTo>
                  <a:pt x="0" y="5308"/>
                  <a:pt x="0" y="5847"/>
                  <a:pt x="325" y="6172"/>
                </a:cubicBezTo>
                <a:lnTo>
                  <a:pt x="6049" y="11895"/>
                </a:lnTo>
                <a:cubicBezTo>
                  <a:pt x="6207" y="12053"/>
                  <a:pt x="6420" y="12137"/>
                  <a:pt x="6634" y="12137"/>
                </a:cubicBezTo>
                <a:cubicBezTo>
                  <a:pt x="6848" y="12137"/>
                  <a:pt x="7061" y="12053"/>
                  <a:pt x="7229" y="11895"/>
                </a:cubicBezTo>
                <a:lnTo>
                  <a:pt x="16891" y="2224"/>
                </a:lnTo>
                <a:cubicBezTo>
                  <a:pt x="17226" y="1889"/>
                  <a:pt x="17226" y="1360"/>
                  <a:pt x="16900" y="1034"/>
                </a:cubicBezTo>
                <a:lnTo>
                  <a:pt x="16111" y="245"/>
                </a:lnTo>
                <a:cubicBezTo>
                  <a:pt x="15948" y="82"/>
                  <a:pt x="15734" y="1"/>
                  <a:pt x="15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4"/>
          <p:cNvSpPr/>
          <p:nvPr/>
        </p:nvSpPr>
        <p:spPr>
          <a:xfrm>
            <a:off x="4441463" y="3385224"/>
            <a:ext cx="261232" cy="184058"/>
          </a:xfrm>
          <a:custGeom>
            <a:rect b="b" l="l" r="r" t="t"/>
            <a:pathLst>
              <a:path extrusionOk="0" h="12137" w="17226">
                <a:moveTo>
                  <a:pt x="15521" y="1"/>
                </a:moveTo>
                <a:cubicBezTo>
                  <a:pt x="15307" y="1"/>
                  <a:pt x="15093" y="82"/>
                  <a:pt x="14931" y="245"/>
                </a:cubicBezTo>
                <a:lnTo>
                  <a:pt x="6643" y="8532"/>
                </a:lnTo>
                <a:lnTo>
                  <a:pt x="2304" y="4193"/>
                </a:lnTo>
                <a:cubicBezTo>
                  <a:pt x="2142" y="4031"/>
                  <a:pt x="1926" y="3949"/>
                  <a:pt x="1710" y="3949"/>
                </a:cubicBezTo>
                <a:cubicBezTo>
                  <a:pt x="1494" y="3949"/>
                  <a:pt x="1278" y="4031"/>
                  <a:pt x="1115" y="4193"/>
                </a:cubicBezTo>
                <a:lnTo>
                  <a:pt x="325" y="4983"/>
                </a:lnTo>
                <a:cubicBezTo>
                  <a:pt x="0" y="5308"/>
                  <a:pt x="0" y="5847"/>
                  <a:pt x="325" y="6172"/>
                </a:cubicBezTo>
                <a:lnTo>
                  <a:pt x="6049" y="11895"/>
                </a:lnTo>
                <a:cubicBezTo>
                  <a:pt x="6207" y="12053"/>
                  <a:pt x="6420" y="12137"/>
                  <a:pt x="6634" y="12137"/>
                </a:cubicBezTo>
                <a:cubicBezTo>
                  <a:pt x="6848" y="12137"/>
                  <a:pt x="7061" y="12053"/>
                  <a:pt x="7229" y="11895"/>
                </a:cubicBezTo>
                <a:lnTo>
                  <a:pt x="16891" y="2224"/>
                </a:lnTo>
                <a:cubicBezTo>
                  <a:pt x="17226" y="1889"/>
                  <a:pt x="17226" y="1360"/>
                  <a:pt x="16900" y="1034"/>
                </a:cubicBezTo>
                <a:lnTo>
                  <a:pt x="16111" y="245"/>
                </a:lnTo>
                <a:cubicBezTo>
                  <a:pt x="15948" y="82"/>
                  <a:pt x="15734" y="1"/>
                  <a:pt x="15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4"/>
          <p:cNvSpPr/>
          <p:nvPr/>
        </p:nvSpPr>
        <p:spPr>
          <a:xfrm>
            <a:off x="2898700" y="2857921"/>
            <a:ext cx="261232" cy="184058"/>
          </a:xfrm>
          <a:custGeom>
            <a:rect b="b" l="l" r="r" t="t"/>
            <a:pathLst>
              <a:path extrusionOk="0" h="12137" w="17226">
                <a:moveTo>
                  <a:pt x="15521" y="1"/>
                </a:moveTo>
                <a:cubicBezTo>
                  <a:pt x="15307" y="1"/>
                  <a:pt x="15093" y="82"/>
                  <a:pt x="14931" y="245"/>
                </a:cubicBezTo>
                <a:lnTo>
                  <a:pt x="6643" y="8532"/>
                </a:lnTo>
                <a:lnTo>
                  <a:pt x="2304" y="4193"/>
                </a:lnTo>
                <a:cubicBezTo>
                  <a:pt x="2142" y="4031"/>
                  <a:pt x="1926" y="3949"/>
                  <a:pt x="1710" y="3949"/>
                </a:cubicBezTo>
                <a:cubicBezTo>
                  <a:pt x="1494" y="3949"/>
                  <a:pt x="1278" y="4031"/>
                  <a:pt x="1115" y="4193"/>
                </a:cubicBezTo>
                <a:lnTo>
                  <a:pt x="325" y="4983"/>
                </a:lnTo>
                <a:cubicBezTo>
                  <a:pt x="0" y="5308"/>
                  <a:pt x="0" y="5847"/>
                  <a:pt x="325" y="6172"/>
                </a:cubicBezTo>
                <a:lnTo>
                  <a:pt x="6049" y="11895"/>
                </a:lnTo>
                <a:cubicBezTo>
                  <a:pt x="6207" y="12053"/>
                  <a:pt x="6420" y="12137"/>
                  <a:pt x="6634" y="12137"/>
                </a:cubicBezTo>
                <a:cubicBezTo>
                  <a:pt x="6848" y="12137"/>
                  <a:pt x="7061" y="12053"/>
                  <a:pt x="7229" y="11895"/>
                </a:cubicBezTo>
                <a:lnTo>
                  <a:pt x="16891" y="2224"/>
                </a:lnTo>
                <a:cubicBezTo>
                  <a:pt x="17226" y="1889"/>
                  <a:pt x="17226" y="1360"/>
                  <a:pt x="16900" y="1034"/>
                </a:cubicBezTo>
                <a:lnTo>
                  <a:pt x="16111" y="245"/>
                </a:lnTo>
                <a:cubicBezTo>
                  <a:pt x="15948" y="82"/>
                  <a:pt x="15734" y="1"/>
                  <a:pt x="15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4"/>
          <p:cNvSpPr/>
          <p:nvPr/>
        </p:nvSpPr>
        <p:spPr>
          <a:xfrm>
            <a:off x="4441463" y="3955199"/>
            <a:ext cx="261232" cy="184058"/>
          </a:xfrm>
          <a:custGeom>
            <a:rect b="b" l="l" r="r" t="t"/>
            <a:pathLst>
              <a:path extrusionOk="0" h="12137" w="17226">
                <a:moveTo>
                  <a:pt x="15521" y="1"/>
                </a:moveTo>
                <a:cubicBezTo>
                  <a:pt x="15307" y="1"/>
                  <a:pt x="15093" y="82"/>
                  <a:pt x="14931" y="245"/>
                </a:cubicBezTo>
                <a:lnTo>
                  <a:pt x="6643" y="8532"/>
                </a:lnTo>
                <a:lnTo>
                  <a:pt x="2304" y="4193"/>
                </a:lnTo>
                <a:cubicBezTo>
                  <a:pt x="2142" y="4031"/>
                  <a:pt x="1926" y="3949"/>
                  <a:pt x="1710" y="3949"/>
                </a:cubicBezTo>
                <a:cubicBezTo>
                  <a:pt x="1494" y="3949"/>
                  <a:pt x="1278" y="4031"/>
                  <a:pt x="1115" y="4193"/>
                </a:cubicBezTo>
                <a:lnTo>
                  <a:pt x="325" y="4983"/>
                </a:lnTo>
                <a:cubicBezTo>
                  <a:pt x="0" y="5308"/>
                  <a:pt x="0" y="5847"/>
                  <a:pt x="325" y="6172"/>
                </a:cubicBezTo>
                <a:lnTo>
                  <a:pt x="6049" y="11895"/>
                </a:lnTo>
                <a:cubicBezTo>
                  <a:pt x="6207" y="12053"/>
                  <a:pt x="6420" y="12137"/>
                  <a:pt x="6634" y="12137"/>
                </a:cubicBezTo>
                <a:cubicBezTo>
                  <a:pt x="6848" y="12137"/>
                  <a:pt x="7061" y="12053"/>
                  <a:pt x="7229" y="11895"/>
                </a:cubicBezTo>
                <a:lnTo>
                  <a:pt x="16891" y="2224"/>
                </a:lnTo>
                <a:cubicBezTo>
                  <a:pt x="17226" y="1889"/>
                  <a:pt x="17226" y="1360"/>
                  <a:pt x="16900" y="1034"/>
                </a:cubicBezTo>
                <a:lnTo>
                  <a:pt x="16111" y="245"/>
                </a:lnTo>
                <a:cubicBezTo>
                  <a:pt x="15948" y="82"/>
                  <a:pt x="15734" y="1"/>
                  <a:pt x="15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p:nvPr/>
        </p:nvSpPr>
        <p:spPr>
          <a:xfrm>
            <a:off x="5984213" y="2857921"/>
            <a:ext cx="261232" cy="184058"/>
          </a:xfrm>
          <a:custGeom>
            <a:rect b="b" l="l" r="r" t="t"/>
            <a:pathLst>
              <a:path extrusionOk="0" h="12137" w="17226">
                <a:moveTo>
                  <a:pt x="15521" y="1"/>
                </a:moveTo>
                <a:cubicBezTo>
                  <a:pt x="15307" y="1"/>
                  <a:pt x="15093" y="82"/>
                  <a:pt x="14931" y="245"/>
                </a:cubicBezTo>
                <a:lnTo>
                  <a:pt x="6643" y="8532"/>
                </a:lnTo>
                <a:lnTo>
                  <a:pt x="2304" y="4193"/>
                </a:lnTo>
                <a:cubicBezTo>
                  <a:pt x="2142" y="4031"/>
                  <a:pt x="1926" y="3949"/>
                  <a:pt x="1710" y="3949"/>
                </a:cubicBezTo>
                <a:cubicBezTo>
                  <a:pt x="1494" y="3949"/>
                  <a:pt x="1278" y="4031"/>
                  <a:pt x="1115" y="4193"/>
                </a:cubicBezTo>
                <a:lnTo>
                  <a:pt x="325" y="4983"/>
                </a:lnTo>
                <a:cubicBezTo>
                  <a:pt x="0" y="5308"/>
                  <a:pt x="0" y="5847"/>
                  <a:pt x="325" y="6172"/>
                </a:cubicBezTo>
                <a:lnTo>
                  <a:pt x="6049" y="11895"/>
                </a:lnTo>
                <a:cubicBezTo>
                  <a:pt x="6207" y="12053"/>
                  <a:pt x="6420" y="12137"/>
                  <a:pt x="6634" y="12137"/>
                </a:cubicBezTo>
                <a:cubicBezTo>
                  <a:pt x="6848" y="12137"/>
                  <a:pt x="7061" y="12053"/>
                  <a:pt x="7229" y="11895"/>
                </a:cubicBezTo>
                <a:lnTo>
                  <a:pt x="16891" y="2224"/>
                </a:lnTo>
                <a:cubicBezTo>
                  <a:pt x="17226" y="1889"/>
                  <a:pt x="17226" y="1360"/>
                  <a:pt x="16900" y="1034"/>
                </a:cubicBezTo>
                <a:lnTo>
                  <a:pt x="16111" y="245"/>
                </a:lnTo>
                <a:cubicBezTo>
                  <a:pt x="15948" y="82"/>
                  <a:pt x="15734" y="1"/>
                  <a:pt x="15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4"/>
          <p:cNvSpPr/>
          <p:nvPr/>
        </p:nvSpPr>
        <p:spPr>
          <a:xfrm>
            <a:off x="7526950" y="2857921"/>
            <a:ext cx="261232" cy="184058"/>
          </a:xfrm>
          <a:custGeom>
            <a:rect b="b" l="l" r="r" t="t"/>
            <a:pathLst>
              <a:path extrusionOk="0" h="12137" w="17226">
                <a:moveTo>
                  <a:pt x="15521" y="1"/>
                </a:moveTo>
                <a:cubicBezTo>
                  <a:pt x="15307" y="1"/>
                  <a:pt x="15093" y="82"/>
                  <a:pt x="14931" y="245"/>
                </a:cubicBezTo>
                <a:lnTo>
                  <a:pt x="6643" y="8532"/>
                </a:lnTo>
                <a:lnTo>
                  <a:pt x="2304" y="4193"/>
                </a:lnTo>
                <a:cubicBezTo>
                  <a:pt x="2142" y="4031"/>
                  <a:pt x="1926" y="3949"/>
                  <a:pt x="1710" y="3949"/>
                </a:cubicBezTo>
                <a:cubicBezTo>
                  <a:pt x="1494" y="3949"/>
                  <a:pt x="1278" y="4031"/>
                  <a:pt x="1115" y="4193"/>
                </a:cubicBezTo>
                <a:lnTo>
                  <a:pt x="325" y="4983"/>
                </a:lnTo>
                <a:cubicBezTo>
                  <a:pt x="0" y="5308"/>
                  <a:pt x="0" y="5847"/>
                  <a:pt x="325" y="6172"/>
                </a:cubicBezTo>
                <a:lnTo>
                  <a:pt x="6049" y="11895"/>
                </a:lnTo>
                <a:cubicBezTo>
                  <a:pt x="6207" y="12053"/>
                  <a:pt x="6420" y="12137"/>
                  <a:pt x="6634" y="12137"/>
                </a:cubicBezTo>
                <a:cubicBezTo>
                  <a:pt x="6848" y="12137"/>
                  <a:pt x="7061" y="12053"/>
                  <a:pt x="7229" y="11895"/>
                </a:cubicBezTo>
                <a:lnTo>
                  <a:pt x="16891" y="2224"/>
                </a:lnTo>
                <a:cubicBezTo>
                  <a:pt x="17226" y="1889"/>
                  <a:pt x="17226" y="1360"/>
                  <a:pt x="16900" y="1034"/>
                </a:cubicBezTo>
                <a:lnTo>
                  <a:pt x="16111" y="245"/>
                </a:lnTo>
                <a:cubicBezTo>
                  <a:pt x="15948" y="82"/>
                  <a:pt x="15734" y="1"/>
                  <a:pt x="15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7526938" y="3385224"/>
            <a:ext cx="261232" cy="184058"/>
          </a:xfrm>
          <a:custGeom>
            <a:rect b="b" l="l" r="r" t="t"/>
            <a:pathLst>
              <a:path extrusionOk="0" h="12137" w="17226">
                <a:moveTo>
                  <a:pt x="15521" y="1"/>
                </a:moveTo>
                <a:cubicBezTo>
                  <a:pt x="15307" y="1"/>
                  <a:pt x="15093" y="82"/>
                  <a:pt x="14931" y="245"/>
                </a:cubicBezTo>
                <a:lnTo>
                  <a:pt x="6643" y="8532"/>
                </a:lnTo>
                <a:lnTo>
                  <a:pt x="2304" y="4193"/>
                </a:lnTo>
                <a:cubicBezTo>
                  <a:pt x="2142" y="4031"/>
                  <a:pt x="1926" y="3949"/>
                  <a:pt x="1710" y="3949"/>
                </a:cubicBezTo>
                <a:cubicBezTo>
                  <a:pt x="1494" y="3949"/>
                  <a:pt x="1278" y="4031"/>
                  <a:pt x="1115" y="4193"/>
                </a:cubicBezTo>
                <a:lnTo>
                  <a:pt x="325" y="4983"/>
                </a:lnTo>
                <a:cubicBezTo>
                  <a:pt x="0" y="5308"/>
                  <a:pt x="0" y="5847"/>
                  <a:pt x="325" y="6172"/>
                </a:cubicBezTo>
                <a:lnTo>
                  <a:pt x="6049" y="11895"/>
                </a:lnTo>
                <a:cubicBezTo>
                  <a:pt x="6207" y="12053"/>
                  <a:pt x="6420" y="12137"/>
                  <a:pt x="6634" y="12137"/>
                </a:cubicBezTo>
                <a:cubicBezTo>
                  <a:pt x="6848" y="12137"/>
                  <a:pt x="7061" y="12053"/>
                  <a:pt x="7229" y="11895"/>
                </a:cubicBezTo>
                <a:lnTo>
                  <a:pt x="16891" y="2224"/>
                </a:lnTo>
                <a:cubicBezTo>
                  <a:pt x="17226" y="1889"/>
                  <a:pt x="17226" y="1360"/>
                  <a:pt x="16900" y="1034"/>
                </a:cubicBezTo>
                <a:lnTo>
                  <a:pt x="16111" y="245"/>
                </a:lnTo>
                <a:cubicBezTo>
                  <a:pt x="15948" y="82"/>
                  <a:pt x="15734" y="1"/>
                  <a:pt x="15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4"/>
          <p:cNvSpPr/>
          <p:nvPr/>
        </p:nvSpPr>
        <p:spPr>
          <a:xfrm>
            <a:off x="7526963" y="2309349"/>
            <a:ext cx="261232" cy="184058"/>
          </a:xfrm>
          <a:custGeom>
            <a:rect b="b" l="l" r="r" t="t"/>
            <a:pathLst>
              <a:path extrusionOk="0" h="12137" w="17226">
                <a:moveTo>
                  <a:pt x="15521" y="1"/>
                </a:moveTo>
                <a:cubicBezTo>
                  <a:pt x="15307" y="1"/>
                  <a:pt x="15093" y="82"/>
                  <a:pt x="14931" y="245"/>
                </a:cubicBezTo>
                <a:lnTo>
                  <a:pt x="6643" y="8532"/>
                </a:lnTo>
                <a:lnTo>
                  <a:pt x="2304" y="4193"/>
                </a:lnTo>
                <a:cubicBezTo>
                  <a:pt x="2142" y="4031"/>
                  <a:pt x="1926" y="3949"/>
                  <a:pt x="1710" y="3949"/>
                </a:cubicBezTo>
                <a:cubicBezTo>
                  <a:pt x="1494" y="3949"/>
                  <a:pt x="1278" y="4031"/>
                  <a:pt x="1115" y="4193"/>
                </a:cubicBezTo>
                <a:lnTo>
                  <a:pt x="325" y="4983"/>
                </a:lnTo>
                <a:cubicBezTo>
                  <a:pt x="0" y="5308"/>
                  <a:pt x="0" y="5847"/>
                  <a:pt x="325" y="6172"/>
                </a:cubicBezTo>
                <a:lnTo>
                  <a:pt x="6049" y="11895"/>
                </a:lnTo>
                <a:cubicBezTo>
                  <a:pt x="6207" y="12053"/>
                  <a:pt x="6420" y="12137"/>
                  <a:pt x="6634" y="12137"/>
                </a:cubicBezTo>
                <a:cubicBezTo>
                  <a:pt x="6848" y="12137"/>
                  <a:pt x="7061" y="12053"/>
                  <a:pt x="7229" y="11895"/>
                </a:cubicBezTo>
                <a:lnTo>
                  <a:pt x="16891" y="2224"/>
                </a:lnTo>
                <a:cubicBezTo>
                  <a:pt x="17226" y="1889"/>
                  <a:pt x="17226" y="1360"/>
                  <a:pt x="16900" y="1034"/>
                </a:cubicBezTo>
                <a:lnTo>
                  <a:pt x="16111" y="245"/>
                </a:lnTo>
                <a:cubicBezTo>
                  <a:pt x="15948" y="82"/>
                  <a:pt x="15734" y="1"/>
                  <a:pt x="15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4"/>
          <p:cNvSpPr/>
          <p:nvPr/>
        </p:nvSpPr>
        <p:spPr>
          <a:xfrm>
            <a:off x="4480637" y="2858502"/>
            <a:ext cx="182876" cy="182896"/>
          </a:xfrm>
          <a:custGeom>
            <a:rect b="b" l="l" r="r" t="t"/>
            <a:pathLst>
              <a:path extrusionOk="0" h="14167" w="14346">
                <a:moveTo>
                  <a:pt x="12361" y="0"/>
                </a:moveTo>
                <a:cubicBezTo>
                  <a:pt x="12111" y="0"/>
                  <a:pt x="11860" y="96"/>
                  <a:pt x="11670" y="286"/>
                </a:cubicBezTo>
                <a:lnTo>
                  <a:pt x="7154" y="4801"/>
                </a:lnTo>
                <a:lnTo>
                  <a:pt x="2676" y="314"/>
                </a:lnTo>
                <a:cubicBezTo>
                  <a:pt x="2486" y="124"/>
                  <a:pt x="2237" y="28"/>
                  <a:pt x="1987" y="28"/>
                </a:cubicBezTo>
                <a:cubicBezTo>
                  <a:pt x="1738" y="28"/>
                  <a:pt x="1487" y="124"/>
                  <a:pt x="1292" y="314"/>
                </a:cubicBezTo>
                <a:lnTo>
                  <a:pt x="372" y="1234"/>
                </a:lnTo>
                <a:cubicBezTo>
                  <a:pt x="0" y="1615"/>
                  <a:pt x="0" y="2228"/>
                  <a:pt x="372" y="2609"/>
                </a:cubicBezTo>
                <a:lnTo>
                  <a:pt x="4859" y="7096"/>
                </a:lnTo>
                <a:lnTo>
                  <a:pt x="381" y="11574"/>
                </a:lnTo>
                <a:cubicBezTo>
                  <a:pt x="0" y="11955"/>
                  <a:pt x="0" y="12569"/>
                  <a:pt x="381" y="12949"/>
                </a:cubicBezTo>
                <a:lnTo>
                  <a:pt x="1301" y="13869"/>
                </a:lnTo>
                <a:cubicBezTo>
                  <a:pt x="1492" y="14060"/>
                  <a:pt x="1740" y="14155"/>
                  <a:pt x="1989" y="14155"/>
                </a:cubicBezTo>
                <a:cubicBezTo>
                  <a:pt x="2237" y="14155"/>
                  <a:pt x="2486" y="14060"/>
                  <a:pt x="2676" y="13869"/>
                </a:cubicBezTo>
                <a:lnTo>
                  <a:pt x="7154" y="9391"/>
                </a:lnTo>
                <a:lnTo>
                  <a:pt x="11651" y="13888"/>
                </a:lnTo>
                <a:cubicBezTo>
                  <a:pt x="11837" y="14074"/>
                  <a:pt x="12085" y="14167"/>
                  <a:pt x="12335" y="14167"/>
                </a:cubicBezTo>
                <a:cubicBezTo>
                  <a:pt x="12585" y="14167"/>
                  <a:pt x="12836" y="14074"/>
                  <a:pt x="13026" y="13888"/>
                </a:cubicBezTo>
                <a:lnTo>
                  <a:pt x="13946" y="12968"/>
                </a:lnTo>
                <a:cubicBezTo>
                  <a:pt x="14327" y="12587"/>
                  <a:pt x="14327" y="11974"/>
                  <a:pt x="13946" y="11584"/>
                </a:cubicBezTo>
                <a:lnTo>
                  <a:pt x="9458" y="7096"/>
                </a:lnTo>
                <a:lnTo>
                  <a:pt x="13964" y="2581"/>
                </a:lnTo>
                <a:cubicBezTo>
                  <a:pt x="14345" y="2209"/>
                  <a:pt x="14345" y="1587"/>
                  <a:pt x="13964" y="1206"/>
                </a:cubicBezTo>
                <a:lnTo>
                  <a:pt x="13045" y="286"/>
                </a:lnTo>
                <a:cubicBezTo>
                  <a:pt x="12859" y="96"/>
                  <a:pt x="12610" y="0"/>
                  <a:pt x="12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4"/>
          <p:cNvSpPr/>
          <p:nvPr/>
        </p:nvSpPr>
        <p:spPr>
          <a:xfrm>
            <a:off x="6023387" y="2309927"/>
            <a:ext cx="182876" cy="182896"/>
          </a:xfrm>
          <a:custGeom>
            <a:rect b="b" l="l" r="r" t="t"/>
            <a:pathLst>
              <a:path extrusionOk="0" h="14167" w="14346">
                <a:moveTo>
                  <a:pt x="12361" y="0"/>
                </a:moveTo>
                <a:cubicBezTo>
                  <a:pt x="12111" y="0"/>
                  <a:pt x="11860" y="96"/>
                  <a:pt x="11670" y="286"/>
                </a:cubicBezTo>
                <a:lnTo>
                  <a:pt x="7154" y="4801"/>
                </a:lnTo>
                <a:lnTo>
                  <a:pt x="2676" y="314"/>
                </a:lnTo>
                <a:cubicBezTo>
                  <a:pt x="2486" y="124"/>
                  <a:pt x="2237" y="28"/>
                  <a:pt x="1987" y="28"/>
                </a:cubicBezTo>
                <a:cubicBezTo>
                  <a:pt x="1738" y="28"/>
                  <a:pt x="1487" y="124"/>
                  <a:pt x="1292" y="314"/>
                </a:cubicBezTo>
                <a:lnTo>
                  <a:pt x="372" y="1234"/>
                </a:lnTo>
                <a:cubicBezTo>
                  <a:pt x="0" y="1615"/>
                  <a:pt x="0" y="2228"/>
                  <a:pt x="372" y="2609"/>
                </a:cubicBezTo>
                <a:lnTo>
                  <a:pt x="4859" y="7096"/>
                </a:lnTo>
                <a:lnTo>
                  <a:pt x="381" y="11574"/>
                </a:lnTo>
                <a:cubicBezTo>
                  <a:pt x="0" y="11955"/>
                  <a:pt x="0" y="12569"/>
                  <a:pt x="381" y="12949"/>
                </a:cubicBezTo>
                <a:lnTo>
                  <a:pt x="1301" y="13869"/>
                </a:lnTo>
                <a:cubicBezTo>
                  <a:pt x="1492" y="14060"/>
                  <a:pt x="1740" y="14155"/>
                  <a:pt x="1989" y="14155"/>
                </a:cubicBezTo>
                <a:cubicBezTo>
                  <a:pt x="2237" y="14155"/>
                  <a:pt x="2486" y="14060"/>
                  <a:pt x="2676" y="13869"/>
                </a:cubicBezTo>
                <a:lnTo>
                  <a:pt x="7154" y="9391"/>
                </a:lnTo>
                <a:lnTo>
                  <a:pt x="11651" y="13888"/>
                </a:lnTo>
                <a:cubicBezTo>
                  <a:pt x="11837" y="14074"/>
                  <a:pt x="12085" y="14167"/>
                  <a:pt x="12335" y="14167"/>
                </a:cubicBezTo>
                <a:cubicBezTo>
                  <a:pt x="12585" y="14167"/>
                  <a:pt x="12836" y="14074"/>
                  <a:pt x="13026" y="13888"/>
                </a:cubicBezTo>
                <a:lnTo>
                  <a:pt x="13946" y="12968"/>
                </a:lnTo>
                <a:cubicBezTo>
                  <a:pt x="14327" y="12587"/>
                  <a:pt x="14327" y="11974"/>
                  <a:pt x="13946" y="11584"/>
                </a:cubicBezTo>
                <a:lnTo>
                  <a:pt x="9458" y="7096"/>
                </a:lnTo>
                <a:lnTo>
                  <a:pt x="13964" y="2581"/>
                </a:lnTo>
                <a:cubicBezTo>
                  <a:pt x="14345" y="2209"/>
                  <a:pt x="14345" y="1587"/>
                  <a:pt x="13964" y="1206"/>
                </a:cubicBezTo>
                <a:lnTo>
                  <a:pt x="13045" y="286"/>
                </a:lnTo>
                <a:cubicBezTo>
                  <a:pt x="12859" y="96"/>
                  <a:pt x="12610" y="0"/>
                  <a:pt x="12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p:cNvSpPr/>
          <p:nvPr/>
        </p:nvSpPr>
        <p:spPr>
          <a:xfrm>
            <a:off x="6023387" y="3385802"/>
            <a:ext cx="182876" cy="182896"/>
          </a:xfrm>
          <a:custGeom>
            <a:rect b="b" l="l" r="r" t="t"/>
            <a:pathLst>
              <a:path extrusionOk="0" h="14167" w="14346">
                <a:moveTo>
                  <a:pt x="12361" y="0"/>
                </a:moveTo>
                <a:cubicBezTo>
                  <a:pt x="12111" y="0"/>
                  <a:pt x="11860" y="96"/>
                  <a:pt x="11670" y="286"/>
                </a:cubicBezTo>
                <a:lnTo>
                  <a:pt x="7154" y="4801"/>
                </a:lnTo>
                <a:lnTo>
                  <a:pt x="2676" y="314"/>
                </a:lnTo>
                <a:cubicBezTo>
                  <a:pt x="2486" y="124"/>
                  <a:pt x="2237" y="28"/>
                  <a:pt x="1987" y="28"/>
                </a:cubicBezTo>
                <a:cubicBezTo>
                  <a:pt x="1738" y="28"/>
                  <a:pt x="1487" y="124"/>
                  <a:pt x="1292" y="314"/>
                </a:cubicBezTo>
                <a:lnTo>
                  <a:pt x="372" y="1234"/>
                </a:lnTo>
                <a:cubicBezTo>
                  <a:pt x="0" y="1615"/>
                  <a:pt x="0" y="2228"/>
                  <a:pt x="372" y="2609"/>
                </a:cubicBezTo>
                <a:lnTo>
                  <a:pt x="4859" y="7096"/>
                </a:lnTo>
                <a:lnTo>
                  <a:pt x="381" y="11574"/>
                </a:lnTo>
                <a:cubicBezTo>
                  <a:pt x="0" y="11955"/>
                  <a:pt x="0" y="12569"/>
                  <a:pt x="381" y="12949"/>
                </a:cubicBezTo>
                <a:lnTo>
                  <a:pt x="1301" y="13869"/>
                </a:lnTo>
                <a:cubicBezTo>
                  <a:pt x="1492" y="14060"/>
                  <a:pt x="1740" y="14155"/>
                  <a:pt x="1989" y="14155"/>
                </a:cubicBezTo>
                <a:cubicBezTo>
                  <a:pt x="2237" y="14155"/>
                  <a:pt x="2486" y="14060"/>
                  <a:pt x="2676" y="13869"/>
                </a:cubicBezTo>
                <a:lnTo>
                  <a:pt x="7154" y="9391"/>
                </a:lnTo>
                <a:lnTo>
                  <a:pt x="11651" y="13888"/>
                </a:lnTo>
                <a:cubicBezTo>
                  <a:pt x="11837" y="14074"/>
                  <a:pt x="12085" y="14167"/>
                  <a:pt x="12335" y="14167"/>
                </a:cubicBezTo>
                <a:cubicBezTo>
                  <a:pt x="12585" y="14167"/>
                  <a:pt x="12836" y="14074"/>
                  <a:pt x="13026" y="13888"/>
                </a:cubicBezTo>
                <a:lnTo>
                  <a:pt x="13946" y="12968"/>
                </a:lnTo>
                <a:cubicBezTo>
                  <a:pt x="14327" y="12587"/>
                  <a:pt x="14327" y="11974"/>
                  <a:pt x="13946" y="11584"/>
                </a:cubicBezTo>
                <a:lnTo>
                  <a:pt x="9458" y="7096"/>
                </a:lnTo>
                <a:lnTo>
                  <a:pt x="13964" y="2581"/>
                </a:lnTo>
                <a:cubicBezTo>
                  <a:pt x="14345" y="2209"/>
                  <a:pt x="14345" y="1587"/>
                  <a:pt x="13964" y="1206"/>
                </a:cubicBezTo>
                <a:lnTo>
                  <a:pt x="13045" y="286"/>
                </a:lnTo>
                <a:cubicBezTo>
                  <a:pt x="12859" y="96"/>
                  <a:pt x="12610" y="0"/>
                  <a:pt x="12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4"/>
          <p:cNvSpPr/>
          <p:nvPr/>
        </p:nvSpPr>
        <p:spPr>
          <a:xfrm>
            <a:off x="6023387" y="3955777"/>
            <a:ext cx="182876" cy="182896"/>
          </a:xfrm>
          <a:custGeom>
            <a:rect b="b" l="l" r="r" t="t"/>
            <a:pathLst>
              <a:path extrusionOk="0" h="14167" w="14346">
                <a:moveTo>
                  <a:pt x="12361" y="0"/>
                </a:moveTo>
                <a:cubicBezTo>
                  <a:pt x="12111" y="0"/>
                  <a:pt x="11860" y="96"/>
                  <a:pt x="11670" y="286"/>
                </a:cubicBezTo>
                <a:lnTo>
                  <a:pt x="7154" y="4801"/>
                </a:lnTo>
                <a:lnTo>
                  <a:pt x="2676" y="314"/>
                </a:lnTo>
                <a:cubicBezTo>
                  <a:pt x="2486" y="124"/>
                  <a:pt x="2237" y="28"/>
                  <a:pt x="1987" y="28"/>
                </a:cubicBezTo>
                <a:cubicBezTo>
                  <a:pt x="1738" y="28"/>
                  <a:pt x="1487" y="124"/>
                  <a:pt x="1292" y="314"/>
                </a:cubicBezTo>
                <a:lnTo>
                  <a:pt x="372" y="1234"/>
                </a:lnTo>
                <a:cubicBezTo>
                  <a:pt x="0" y="1615"/>
                  <a:pt x="0" y="2228"/>
                  <a:pt x="372" y="2609"/>
                </a:cubicBezTo>
                <a:lnTo>
                  <a:pt x="4859" y="7096"/>
                </a:lnTo>
                <a:lnTo>
                  <a:pt x="381" y="11574"/>
                </a:lnTo>
                <a:cubicBezTo>
                  <a:pt x="0" y="11955"/>
                  <a:pt x="0" y="12569"/>
                  <a:pt x="381" y="12949"/>
                </a:cubicBezTo>
                <a:lnTo>
                  <a:pt x="1301" y="13869"/>
                </a:lnTo>
                <a:cubicBezTo>
                  <a:pt x="1492" y="14060"/>
                  <a:pt x="1740" y="14155"/>
                  <a:pt x="1989" y="14155"/>
                </a:cubicBezTo>
                <a:cubicBezTo>
                  <a:pt x="2237" y="14155"/>
                  <a:pt x="2486" y="14060"/>
                  <a:pt x="2676" y="13869"/>
                </a:cubicBezTo>
                <a:lnTo>
                  <a:pt x="7154" y="9391"/>
                </a:lnTo>
                <a:lnTo>
                  <a:pt x="11651" y="13888"/>
                </a:lnTo>
                <a:cubicBezTo>
                  <a:pt x="11837" y="14074"/>
                  <a:pt x="12085" y="14167"/>
                  <a:pt x="12335" y="14167"/>
                </a:cubicBezTo>
                <a:cubicBezTo>
                  <a:pt x="12585" y="14167"/>
                  <a:pt x="12836" y="14074"/>
                  <a:pt x="13026" y="13888"/>
                </a:cubicBezTo>
                <a:lnTo>
                  <a:pt x="13946" y="12968"/>
                </a:lnTo>
                <a:cubicBezTo>
                  <a:pt x="14327" y="12587"/>
                  <a:pt x="14327" y="11974"/>
                  <a:pt x="13946" y="11584"/>
                </a:cubicBezTo>
                <a:lnTo>
                  <a:pt x="9458" y="7096"/>
                </a:lnTo>
                <a:lnTo>
                  <a:pt x="13964" y="2581"/>
                </a:lnTo>
                <a:cubicBezTo>
                  <a:pt x="14345" y="2209"/>
                  <a:pt x="14345" y="1587"/>
                  <a:pt x="13964" y="1206"/>
                </a:cubicBezTo>
                <a:lnTo>
                  <a:pt x="13045" y="286"/>
                </a:lnTo>
                <a:cubicBezTo>
                  <a:pt x="12859" y="96"/>
                  <a:pt x="12610" y="0"/>
                  <a:pt x="12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p:cNvSpPr/>
          <p:nvPr/>
        </p:nvSpPr>
        <p:spPr>
          <a:xfrm>
            <a:off x="2937887" y="3385802"/>
            <a:ext cx="182876" cy="182896"/>
          </a:xfrm>
          <a:custGeom>
            <a:rect b="b" l="l" r="r" t="t"/>
            <a:pathLst>
              <a:path extrusionOk="0" h="14167" w="14346">
                <a:moveTo>
                  <a:pt x="12361" y="0"/>
                </a:moveTo>
                <a:cubicBezTo>
                  <a:pt x="12111" y="0"/>
                  <a:pt x="11860" y="96"/>
                  <a:pt x="11670" y="286"/>
                </a:cubicBezTo>
                <a:lnTo>
                  <a:pt x="7154" y="4801"/>
                </a:lnTo>
                <a:lnTo>
                  <a:pt x="2676" y="314"/>
                </a:lnTo>
                <a:cubicBezTo>
                  <a:pt x="2486" y="124"/>
                  <a:pt x="2237" y="28"/>
                  <a:pt x="1987" y="28"/>
                </a:cubicBezTo>
                <a:cubicBezTo>
                  <a:pt x="1738" y="28"/>
                  <a:pt x="1487" y="124"/>
                  <a:pt x="1292" y="314"/>
                </a:cubicBezTo>
                <a:lnTo>
                  <a:pt x="372" y="1234"/>
                </a:lnTo>
                <a:cubicBezTo>
                  <a:pt x="0" y="1615"/>
                  <a:pt x="0" y="2228"/>
                  <a:pt x="372" y="2609"/>
                </a:cubicBezTo>
                <a:lnTo>
                  <a:pt x="4859" y="7096"/>
                </a:lnTo>
                <a:lnTo>
                  <a:pt x="381" y="11574"/>
                </a:lnTo>
                <a:cubicBezTo>
                  <a:pt x="0" y="11955"/>
                  <a:pt x="0" y="12569"/>
                  <a:pt x="381" y="12949"/>
                </a:cubicBezTo>
                <a:lnTo>
                  <a:pt x="1301" y="13869"/>
                </a:lnTo>
                <a:cubicBezTo>
                  <a:pt x="1492" y="14060"/>
                  <a:pt x="1740" y="14155"/>
                  <a:pt x="1989" y="14155"/>
                </a:cubicBezTo>
                <a:cubicBezTo>
                  <a:pt x="2237" y="14155"/>
                  <a:pt x="2486" y="14060"/>
                  <a:pt x="2676" y="13869"/>
                </a:cubicBezTo>
                <a:lnTo>
                  <a:pt x="7154" y="9391"/>
                </a:lnTo>
                <a:lnTo>
                  <a:pt x="11651" y="13888"/>
                </a:lnTo>
                <a:cubicBezTo>
                  <a:pt x="11837" y="14074"/>
                  <a:pt x="12085" y="14167"/>
                  <a:pt x="12335" y="14167"/>
                </a:cubicBezTo>
                <a:cubicBezTo>
                  <a:pt x="12585" y="14167"/>
                  <a:pt x="12836" y="14074"/>
                  <a:pt x="13026" y="13888"/>
                </a:cubicBezTo>
                <a:lnTo>
                  <a:pt x="13946" y="12968"/>
                </a:lnTo>
                <a:cubicBezTo>
                  <a:pt x="14327" y="12587"/>
                  <a:pt x="14327" y="11974"/>
                  <a:pt x="13946" y="11584"/>
                </a:cubicBezTo>
                <a:lnTo>
                  <a:pt x="9458" y="7096"/>
                </a:lnTo>
                <a:lnTo>
                  <a:pt x="13964" y="2581"/>
                </a:lnTo>
                <a:cubicBezTo>
                  <a:pt x="14345" y="2209"/>
                  <a:pt x="14345" y="1587"/>
                  <a:pt x="13964" y="1206"/>
                </a:cubicBezTo>
                <a:lnTo>
                  <a:pt x="13045" y="286"/>
                </a:lnTo>
                <a:cubicBezTo>
                  <a:pt x="12859" y="96"/>
                  <a:pt x="12610" y="0"/>
                  <a:pt x="12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a:off x="2937887" y="3955777"/>
            <a:ext cx="182876" cy="182896"/>
          </a:xfrm>
          <a:custGeom>
            <a:rect b="b" l="l" r="r" t="t"/>
            <a:pathLst>
              <a:path extrusionOk="0" h="14167" w="14346">
                <a:moveTo>
                  <a:pt x="12361" y="0"/>
                </a:moveTo>
                <a:cubicBezTo>
                  <a:pt x="12111" y="0"/>
                  <a:pt x="11860" y="96"/>
                  <a:pt x="11670" y="286"/>
                </a:cubicBezTo>
                <a:lnTo>
                  <a:pt x="7154" y="4801"/>
                </a:lnTo>
                <a:lnTo>
                  <a:pt x="2676" y="314"/>
                </a:lnTo>
                <a:cubicBezTo>
                  <a:pt x="2486" y="124"/>
                  <a:pt x="2237" y="28"/>
                  <a:pt x="1987" y="28"/>
                </a:cubicBezTo>
                <a:cubicBezTo>
                  <a:pt x="1738" y="28"/>
                  <a:pt x="1487" y="124"/>
                  <a:pt x="1292" y="314"/>
                </a:cubicBezTo>
                <a:lnTo>
                  <a:pt x="372" y="1234"/>
                </a:lnTo>
                <a:cubicBezTo>
                  <a:pt x="0" y="1615"/>
                  <a:pt x="0" y="2228"/>
                  <a:pt x="372" y="2609"/>
                </a:cubicBezTo>
                <a:lnTo>
                  <a:pt x="4859" y="7096"/>
                </a:lnTo>
                <a:lnTo>
                  <a:pt x="381" y="11574"/>
                </a:lnTo>
                <a:cubicBezTo>
                  <a:pt x="0" y="11955"/>
                  <a:pt x="0" y="12569"/>
                  <a:pt x="381" y="12949"/>
                </a:cubicBezTo>
                <a:lnTo>
                  <a:pt x="1301" y="13869"/>
                </a:lnTo>
                <a:cubicBezTo>
                  <a:pt x="1492" y="14060"/>
                  <a:pt x="1740" y="14155"/>
                  <a:pt x="1989" y="14155"/>
                </a:cubicBezTo>
                <a:cubicBezTo>
                  <a:pt x="2237" y="14155"/>
                  <a:pt x="2486" y="14060"/>
                  <a:pt x="2676" y="13869"/>
                </a:cubicBezTo>
                <a:lnTo>
                  <a:pt x="7154" y="9391"/>
                </a:lnTo>
                <a:lnTo>
                  <a:pt x="11651" y="13888"/>
                </a:lnTo>
                <a:cubicBezTo>
                  <a:pt x="11837" y="14074"/>
                  <a:pt x="12085" y="14167"/>
                  <a:pt x="12335" y="14167"/>
                </a:cubicBezTo>
                <a:cubicBezTo>
                  <a:pt x="12585" y="14167"/>
                  <a:pt x="12836" y="14074"/>
                  <a:pt x="13026" y="13888"/>
                </a:cubicBezTo>
                <a:lnTo>
                  <a:pt x="13946" y="12968"/>
                </a:lnTo>
                <a:cubicBezTo>
                  <a:pt x="14327" y="12587"/>
                  <a:pt x="14327" y="11974"/>
                  <a:pt x="13946" y="11584"/>
                </a:cubicBezTo>
                <a:lnTo>
                  <a:pt x="9458" y="7096"/>
                </a:lnTo>
                <a:lnTo>
                  <a:pt x="13964" y="2581"/>
                </a:lnTo>
                <a:cubicBezTo>
                  <a:pt x="14345" y="2209"/>
                  <a:pt x="14345" y="1587"/>
                  <a:pt x="13964" y="1206"/>
                </a:cubicBezTo>
                <a:lnTo>
                  <a:pt x="13045" y="286"/>
                </a:lnTo>
                <a:cubicBezTo>
                  <a:pt x="12859" y="96"/>
                  <a:pt x="12610" y="0"/>
                  <a:pt x="12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a:off x="7566150" y="3955777"/>
            <a:ext cx="182876" cy="182896"/>
          </a:xfrm>
          <a:custGeom>
            <a:rect b="b" l="l" r="r" t="t"/>
            <a:pathLst>
              <a:path extrusionOk="0" h="14167" w="14346">
                <a:moveTo>
                  <a:pt x="12361" y="0"/>
                </a:moveTo>
                <a:cubicBezTo>
                  <a:pt x="12111" y="0"/>
                  <a:pt x="11860" y="96"/>
                  <a:pt x="11670" y="286"/>
                </a:cubicBezTo>
                <a:lnTo>
                  <a:pt x="7154" y="4801"/>
                </a:lnTo>
                <a:lnTo>
                  <a:pt x="2676" y="314"/>
                </a:lnTo>
                <a:cubicBezTo>
                  <a:pt x="2486" y="124"/>
                  <a:pt x="2237" y="28"/>
                  <a:pt x="1987" y="28"/>
                </a:cubicBezTo>
                <a:cubicBezTo>
                  <a:pt x="1738" y="28"/>
                  <a:pt x="1487" y="124"/>
                  <a:pt x="1292" y="314"/>
                </a:cubicBezTo>
                <a:lnTo>
                  <a:pt x="372" y="1234"/>
                </a:lnTo>
                <a:cubicBezTo>
                  <a:pt x="0" y="1615"/>
                  <a:pt x="0" y="2228"/>
                  <a:pt x="372" y="2609"/>
                </a:cubicBezTo>
                <a:lnTo>
                  <a:pt x="4859" y="7096"/>
                </a:lnTo>
                <a:lnTo>
                  <a:pt x="381" y="11574"/>
                </a:lnTo>
                <a:cubicBezTo>
                  <a:pt x="0" y="11955"/>
                  <a:pt x="0" y="12569"/>
                  <a:pt x="381" y="12949"/>
                </a:cubicBezTo>
                <a:lnTo>
                  <a:pt x="1301" y="13869"/>
                </a:lnTo>
                <a:cubicBezTo>
                  <a:pt x="1492" y="14060"/>
                  <a:pt x="1740" y="14155"/>
                  <a:pt x="1989" y="14155"/>
                </a:cubicBezTo>
                <a:cubicBezTo>
                  <a:pt x="2237" y="14155"/>
                  <a:pt x="2486" y="14060"/>
                  <a:pt x="2676" y="13869"/>
                </a:cubicBezTo>
                <a:lnTo>
                  <a:pt x="7154" y="9391"/>
                </a:lnTo>
                <a:lnTo>
                  <a:pt x="11651" y="13888"/>
                </a:lnTo>
                <a:cubicBezTo>
                  <a:pt x="11837" y="14074"/>
                  <a:pt x="12085" y="14167"/>
                  <a:pt x="12335" y="14167"/>
                </a:cubicBezTo>
                <a:cubicBezTo>
                  <a:pt x="12585" y="14167"/>
                  <a:pt x="12836" y="14074"/>
                  <a:pt x="13026" y="13888"/>
                </a:cubicBezTo>
                <a:lnTo>
                  <a:pt x="13946" y="12968"/>
                </a:lnTo>
                <a:cubicBezTo>
                  <a:pt x="14327" y="12587"/>
                  <a:pt x="14327" y="11974"/>
                  <a:pt x="13946" y="11584"/>
                </a:cubicBezTo>
                <a:lnTo>
                  <a:pt x="9458" y="7096"/>
                </a:lnTo>
                <a:lnTo>
                  <a:pt x="13964" y="2581"/>
                </a:lnTo>
                <a:cubicBezTo>
                  <a:pt x="14345" y="2209"/>
                  <a:pt x="14345" y="1587"/>
                  <a:pt x="13964" y="1206"/>
                </a:cubicBezTo>
                <a:lnTo>
                  <a:pt x="13045" y="286"/>
                </a:lnTo>
                <a:cubicBezTo>
                  <a:pt x="12859" y="96"/>
                  <a:pt x="12610" y="0"/>
                  <a:pt x="12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54"/>
          <p:cNvGrpSpPr/>
          <p:nvPr/>
        </p:nvGrpSpPr>
        <p:grpSpPr>
          <a:xfrm>
            <a:off x="640763" y="594275"/>
            <a:ext cx="1338613" cy="501900"/>
            <a:chOff x="640763" y="594275"/>
            <a:chExt cx="1338613" cy="501900"/>
          </a:xfrm>
        </p:grpSpPr>
        <p:sp>
          <p:nvSpPr>
            <p:cNvPr id="1531" name="Google Shape;1531;p54"/>
            <p:cNvSpPr/>
            <p:nvPr/>
          </p:nvSpPr>
          <p:spPr>
            <a:xfrm>
              <a:off x="640763"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1477475"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55"/>
          <p:cNvSpPr txBox="1"/>
          <p:nvPr>
            <p:ph idx="1" type="subTitle"/>
          </p:nvPr>
        </p:nvSpPr>
        <p:spPr>
          <a:xfrm>
            <a:off x="720000" y="2864738"/>
            <a:ext cx="2336400" cy="48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GENERAL</a:t>
            </a:r>
            <a:endParaRPr/>
          </a:p>
        </p:txBody>
      </p:sp>
      <p:sp>
        <p:nvSpPr>
          <p:cNvPr id="1538" name="Google Shape;1538;p55"/>
          <p:cNvSpPr txBox="1"/>
          <p:nvPr>
            <p:ph idx="5" type="subTitle"/>
          </p:nvPr>
        </p:nvSpPr>
        <p:spPr>
          <a:xfrm>
            <a:off x="3403800" y="2864738"/>
            <a:ext cx="2336400" cy="48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PREGNANCY</a:t>
            </a:r>
            <a:endParaRPr/>
          </a:p>
        </p:txBody>
      </p:sp>
      <p:sp>
        <p:nvSpPr>
          <p:cNvPr id="1539" name="Google Shape;1539;p55"/>
          <p:cNvSpPr txBox="1"/>
          <p:nvPr>
            <p:ph idx="6" type="subTitle"/>
          </p:nvPr>
        </p:nvSpPr>
        <p:spPr>
          <a:xfrm>
            <a:off x="6087600" y="2864738"/>
            <a:ext cx="2336400" cy="48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POST-PARTUM</a:t>
            </a:r>
            <a:endParaRPr/>
          </a:p>
        </p:txBody>
      </p:sp>
      <p:sp>
        <p:nvSpPr>
          <p:cNvPr id="1540" name="Google Shape;1540;p55"/>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SERVICES</a:t>
            </a:r>
            <a:endParaRPr/>
          </a:p>
        </p:txBody>
      </p:sp>
      <p:sp>
        <p:nvSpPr>
          <p:cNvPr id="1541" name="Google Shape;1541;p55"/>
          <p:cNvSpPr txBox="1"/>
          <p:nvPr>
            <p:ph idx="2" type="subTitle"/>
          </p:nvPr>
        </p:nvSpPr>
        <p:spPr>
          <a:xfrm>
            <a:off x="720000" y="3306588"/>
            <a:ext cx="2336400" cy="7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also the smallest of them all</a:t>
            </a:r>
            <a:endParaRPr/>
          </a:p>
        </p:txBody>
      </p:sp>
      <p:sp>
        <p:nvSpPr>
          <p:cNvPr id="1542" name="Google Shape;1542;p55"/>
          <p:cNvSpPr txBox="1"/>
          <p:nvPr>
            <p:ph idx="3" type="subTitle"/>
          </p:nvPr>
        </p:nvSpPr>
        <p:spPr>
          <a:xfrm>
            <a:off x="3403800" y="3306588"/>
            <a:ext cx="2336400" cy="7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a:t>
            </a:r>
            <a:r>
              <a:rPr lang="en"/>
              <a:t> planet from the Sun and the fourth-largest one</a:t>
            </a:r>
            <a:endParaRPr/>
          </a:p>
        </p:txBody>
      </p:sp>
      <p:sp>
        <p:nvSpPr>
          <p:cNvPr id="1543" name="Google Shape;1543;p55"/>
          <p:cNvSpPr txBox="1"/>
          <p:nvPr>
            <p:ph idx="4" type="subTitle"/>
          </p:nvPr>
        </p:nvSpPr>
        <p:spPr>
          <a:xfrm>
            <a:off x="6087600" y="3306588"/>
            <a:ext cx="2336400" cy="7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 It’s full of iron oxide dust</a:t>
            </a:r>
            <a:endParaRPr/>
          </a:p>
        </p:txBody>
      </p:sp>
      <p:sp>
        <p:nvSpPr>
          <p:cNvPr id="1544" name="Google Shape;1544;p55"/>
          <p:cNvSpPr/>
          <p:nvPr/>
        </p:nvSpPr>
        <p:spPr>
          <a:xfrm>
            <a:off x="1470300" y="1824763"/>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4154100" y="1824763"/>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6837900" y="1824763"/>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7" name="Google Shape;1547;p55"/>
          <p:cNvGrpSpPr/>
          <p:nvPr/>
        </p:nvGrpSpPr>
        <p:grpSpPr>
          <a:xfrm>
            <a:off x="1629488" y="1983963"/>
            <a:ext cx="517425" cy="517400"/>
            <a:chOff x="9927275" y="2447875"/>
            <a:chExt cx="517425" cy="517400"/>
          </a:xfrm>
        </p:grpSpPr>
        <p:sp>
          <p:nvSpPr>
            <p:cNvPr id="1548" name="Google Shape;1548;p55"/>
            <p:cNvSpPr/>
            <p:nvPr/>
          </p:nvSpPr>
          <p:spPr>
            <a:xfrm>
              <a:off x="10109800" y="2599675"/>
              <a:ext cx="152975" cy="153550"/>
            </a:xfrm>
            <a:custGeom>
              <a:rect b="b" l="l" r="r" t="t"/>
              <a:pathLst>
                <a:path extrusionOk="0" h="6142" w="6119">
                  <a:moveTo>
                    <a:pt x="2433" y="0"/>
                  </a:moveTo>
                  <a:lnTo>
                    <a:pt x="2433" y="1854"/>
                  </a:lnTo>
                  <a:cubicBezTo>
                    <a:pt x="2433" y="2179"/>
                    <a:pt x="2155" y="2457"/>
                    <a:pt x="1831" y="2457"/>
                  </a:cubicBezTo>
                  <a:lnTo>
                    <a:pt x="0" y="2457"/>
                  </a:lnTo>
                  <a:lnTo>
                    <a:pt x="0" y="3662"/>
                  </a:lnTo>
                  <a:lnTo>
                    <a:pt x="1831" y="3662"/>
                  </a:lnTo>
                  <a:cubicBezTo>
                    <a:pt x="2155" y="3662"/>
                    <a:pt x="2433" y="3940"/>
                    <a:pt x="2433" y="4264"/>
                  </a:cubicBezTo>
                  <a:lnTo>
                    <a:pt x="2433" y="6141"/>
                  </a:lnTo>
                  <a:lnTo>
                    <a:pt x="3639" y="6141"/>
                  </a:lnTo>
                  <a:lnTo>
                    <a:pt x="3639" y="4264"/>
                  </a:lnTo>
                  <a:cubicBezTo>
                    <a:pt x="3639" y="3940"/>
                    <a:pt x="3917" y="3662"/>
                    <a:pt x="4264" y="3662"/>
                  </a:cubicBezTo>
                  <a:lnTo>
                    <a:pt x="6118" y="3662"/>
                  </a:lnTo>
                  <a:lnTo>
                    <a:pt x="6118" y="2457"/>
                  </a:lnTo>
                  <a:lnTo>
                    <a:pt x="4264" y="2457"/>
                  </a:lnTo>
                  <a:cubicBezTo>
                    <a:pt x="3917" y="2457"/>
                    <a:pt x="3639" y="2179"/>
                    <a:pt x="3639" y="1854"/>
                  </a:cubicBezTo>
                  <a:lnTo>
                    <a:pt x="3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5"/>
            <p:cNvSpPr/>
            <p:nvPr/>
          </p:nvSpPr>
          <p:spPr>
            <a:xfrm>
              <a:off x="9927275" y="2844150"/>
              <a:ext cx="517425" cy="121125"/>
            </a:xfrm>
            <a:custGeom>
              <a:rect b="b" l="l" r="r" t="t"/>
              <a:pathLst>
                <a:path extrusionOk="0" h="4845" w="20697">
                  <a:moveTo>
                    <a:pt x="1" y="1"/>
                  </a:moveTo>
                  <a:lnTo>
                    <a:pt x="1" y="3037"/>
                  </a:lnTo>
                  <a:cubicBezTo>
                    <a:pt x="1" y="3361"/>
                    <a:pt x="256" y="3639"/>
                    <a:pt x="603" y="3639"/>
                  </a:cubicBezTo>
                  <a:lnTo>
                    <a:pt x="2457" y="3639"/>
                  </a:lnTo>
                  <a:lnTo>
                    <a:pt x="2457" y="4242"/>
                  </a:lnTo>
                  <a:cubicBezTo>
                    <a:pt x="2457" y="4566"/>
                    <a:pt x="2736" y="4845"/>
                    <a:pt x="3060" y="4845"/>
                  </a:cubicBezTo>
                  <a:lnTo>
                    <a:pt x="5493" y="4845"/>
                  </a:lnTo>
                  <a:cubicBezTo>
                    <a:pt x="5818" y="4845"/>
                    <a:pt x="6096" y="4566"/>
                    <a:pt x="6096" y="4242"/>
                  </a:cubicBezTo>
                  <a:lnTo>
                    <a:pt x="6096" y="3639"/>
                  </a:lnTo>
                  <a:lnTo>
                    <a:pt x="14624" y="3639"/>
                  </a:lnTo>
                  <a:lnTo>
                    <a:pt x="14624" y="4242"/>
                  </a:lnTo>
                  <a:cubicBezTo>
                    <a:pt x="14624" y="4566"/>
                    <a:pt x="14903" y="4845"/>
                    <a:pt x="15227" y="4845"/>
                  </a:cubicBezTo>
                  <a:lnTo>
                    <a:pt x="17660" y="4845"/>
                  </a:lnTo>
                  <a:cubicBezTo>
                    <a:pt x="17985" y="4845"/>
                    <a:pt x="18263" y="4566"/>
                    <a:pt x="18263" y="4242"/>
                  </a:cubicBezTo>
                  <a:lnTo>
                    <a:pt x="18263" y="3639"/>
                  </a:lnTo>
                  <a:lnTo>
                    <a:pt x="20071" y="3639"/>
                  </a:lnTo>
                  <a:cubicBezTo>
                    <a:pt x="20418" y="3639"/>
                    <a:pt x="20696" y="3361"/>
                    <a:pt x="20696" y="3037"/>
                  </a:cubicBezTo>
                  <a:lnTo>
                    <a:pt x="20696" y="1"/>
                  </a:lnTo>
                  <a:lnTo>
                    <a:pt x="16455" y="1"/>
                  </a:lnTo>
                  <a:lnTo>
                    <a:pt x="16455" y="604"/>
                  </a:lnTo>
                  <a:cubicBezTo>
                    <a:pt x="16455" y="928"/>
                    <a:pt x="16177" y="1206"/>
                    <a:pt x="15853" y="1206"/>
                  </a:cubicBezTo>
                  <a:cubicBezTo>
                    <a:pt x="15505" y="1206"/>
                    <a:pt x="15227" y="928"/>
                    <a:pt x="15227" y="604"/>
                  </a:cubicBezTo>
                  <a:lnTo>
                    <a:pt x="15227" y="1"/>
                  </a:lnTo>
                  <a:lnTo>
                    <a:pt x="5493" y="1"/>
                  </a:lnTo>
                  <a:lnTo>
                    <a:pt x="5493" y="604"/>
                  </a:lnTo>
                  <a:cubicBezTo>
                    <a:pt x="5493" y="928"/>
                    <a:pt x="5215" y="1206"/>
                    <a:pt x="4891" y="1206"/>
                  </a:cubicBezTo>
                  <a:cubicBezTo>
                    <a:pt x="4543" y="1206"/>
                    <a:pt x="4288" y="928"/>
                    <a:pt x="4288" y="604"/>
                  </a:cubicBezTo>
                  <a:lnTo>
                    <a:pt x="42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p:cNvSpPr/>
            <p:nvPr/>
          </p:nvSpPr>
          <p:spPr>
            <a:xfrm>
              <a:off x="9927275" y="2447875"/>
              <a:ext cx="517425" cy="365600"/>
            </a:xfrm>
            <a:custGeom>
              <a:rect b="b" l="l" r="r" t="t"/>
              <a:pathLst>
                <a:path extrusionOk="0" h="14624" w="20697">
                  <a:moveTo>
                    <a:pt x="13419" y="1205"/>
                  </a:moveTo>
                  <a:lnTo>
                    <a:pt x="13419" y="2434"/>
                  </a:lnTo>
                  <a:lnTo>
                    <a:pt x="7301" y="2434"/>
                  </a:lnTo>
                  <a:lnTo>
                    <a:pt x="7301" y="1205"/>
                  </a:lnTo>
                  <a:close/>
                  <a:moveTo>
                    <a:pt x="11565" y="4844"/>
                  </a:moveTo>
                  <a:cubicBezTo>
                    <a:pt x="11890" y="4844"/>
                    <a:pt x="12168" y="5122"/>
                    <a:pt x="12168" y="5470"/>
                  </a:cubicBezTo>
                  <a:lnTo>
                    <a:pt x="12168" y="7324"/>
                  </a:lnTo>
                  <a:lnTo>
                    <a:pt x="14022" y="7324"/>
                  </a:lnTo>
                  <a:cubicBezTo>
                    <a:pt x="14370" y="7324"/>
                    <a:pt x="14624" y="7602"/>
                    <a:pt x="14624" y="7926"/>
                  </a:cubicBezTo>
                  <a:lnTo>
                    <a:pt x="14624" y="10359"/>
                  </a:lnTo>
                  <a:cubicBezTo>
                    <a:pt x="14624" y="10684"/>
                    <a:pt x="14346" y="10962"/>
                    <a:pt x="14022" y="10962"/>
                  </a:cubicBezTo>
                  <a:lnTo>
                    <a:pt x="12168" y="10962"/>
                  </a:lnTo>
                  <a:lnTo>
                    <a:pt x="12168" y="12816"/>
                  </a:lnTo>
                  <a:cubicBezTo>
                    <a:pt x="12168" y="13140"/>
                    <a:pt x="11890" y="13419"/>
                    <a:pt x="11565" y="13419"/>
                  </a:cubicBezTo>
                  <a:lnTo>
                    <a:pt x="9132" y="13419"/>
                  </a:lnTo>
                  <a:cubicBezTo>
                    <a:pt x="8807" y="13419"/>
                    <a:pt x="8529" y="13140"/>
                    <a:pt x="8529" y="12816"/>
                  </a:cubicBezTo>
                  <a:lnTo>
                    <a:pt x="8529" y="10962"/>
                  </a:lnTo>
                  <a:lnTo>
                    <a:pt x="6699" y="10962"/>
                  </a:lnTo>
                  <a:cubicBezTo>
                    <a:pt x="6374" y="10962"/>
                    <a:pt x="6096" y="10684"/>
                    <a:pt x="6096" y="10359"/>
                  </a:cubicBezTo>
                  <a:lnTo>
                    <a:pt x="6096" y="7926"/>
                  </a:lnTo>
                  <a:cubicBezTo>
                    <a:pt x="6096" y="7578"/>
                    <a:pt x="6374" y="7324"/>
                    <a:pt x="6699" y="7324"/>
                  </a:cubicBezTo>
                  <a:lnTo>
                    <a:pt x="8529" y="7324"/>
                  </a:lnTo>
                  <a:lnTo>
                    <a:pt x="8529" y="5470"/>
                  </a:lnTo>
                  <a:cubicBezTo>
                    <a:pt x="8529" y="5122"/>
                    <a:pt x="8807" y="4844"/>
                    <a:pt x="9132" y="4844"/>
                  </a:cubicBezTo>
                  <a:close/>
                  <a:moveTo>
                    <a:pt x="6699" y="0"/>
                  </a:moveTo>
                  <a:cubicBezTo>
                    <a:pt x="6374" y="0"/>
                    <a:pt x="6096" y="278"/>
                    <a:pt x="6096" y="603"/>
                  </a:cubicBezTo>
                  <a:lnTo>
                    <a:pt x="6096" y="2434"/>
                  </a:lnTo>
                  <a:lnTo>
                    <a:pt x="603" y="2434"/>
                  </a:lnTo>
                  <a:cubicBezTo>
                    <a:pt x="256" y="2434"/>
                    <a:pt x="1" y="2688"/>
                    <a:pt x="1" y="3036"/>
                  </a:cubicBezTo>
                  <a:lnTo>
                    <a:pt x="1" y="14624"/>
                  </a:lnTo>
                  <a:lnTo>
                    <a:pt x="4265" y="14624"/>
                  </a:lnTo>
                  <a:lnTo>
                    <a:pt x="4265" y="14021"/>
                  </a:lnTo>
                  <a:cubicBezTo>
                    <a:pt x="4265" y="13697"/>
                    <a:pt x="4543" y="13419"/>
                    <a:pt x="4891" y="13419"/>
                  </a:cubicBezTo>
                  <a:cubicBezTo>
                    <a:pt x="5215" y="13419"/>
                    <a:pt x="5493" y="13697"/>
                    <a:pt x="5493" y="14021"/>
                  </a:cubicBezTo>
                  <a:lnTo>
                    <a:pt x="5493" y="14624"/>
                  </a:lnTo>
                  <a:lnTo>
                    <a:pt x="15227" y="14624"/>
                  </a:lnTo>
                  <a:lnTo>
                    <a:pt x="15227" y="14021"/>
                  </a:lnTo>
                  <a:cubicBezTo>
                    <a:pt x="15227" y="13697"/>
                    <a:pt x="15505" y="13419"/>
                    <a:pt x="15830" y="13419"/>
                  </a:cubicBezTo>
                  <a:cubicBezTo>
                    <a:pt x="16177" y="13419"/>
                    <a:pt x="16455" y="13697"/>
                    <a:pt x="16455" y="14021"/>
                  </a:cubicBezTo>
                  <a:lnTo>
                    <a:pt x="16455" y="14624"/>
                  </a:lnTo>
                  <a:lnTo>
                    <a:pt x="20696" y="14624"/>
                  </a:lnTo>
                  <a:lnTo>
                    <a:pt x="20696" y="3036"/>
                  </a:lnTo>
                  <a:cubicBezTo>
                    <a:pt x="20696" y="2688"/>
                    <a:pt x="20418" y="2434"/>
                    <a:pt x="20094" y="2434"/>
                  </a:cubicBezTo>
                  <a:lnTo>
                    <a:pt x="14624" y="2434"/>
                  </a:lnTo>
                  <a:lnTo>
                    <a:pt x="14624" y="603"/>
                  </a:lnTo>
                  <a:cubicBezTo>
                    <a:pt x="14624" y="278"/>
                    <a:pt x="14346" y="0"/>
                    <a:pt x="14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55"/>
          <p:cNvGrpSpPr/>
          <p:nvPr/>
        </p:nvGrpSpPr>
        <p:grpSpPr>
          <a:xfrm>
            <a:off x="7070851" y="1982055"/>
            <a:ext cx="369897" cy="521215"/>
            <a:chOff x="13090384" y="1886574"/>
            <a:chExt cx="405811" cy="566784"/>
          </a:xfrm>
        </p:grpSpPr>
        <p:sp>
          <p:nvSpPr>
            <p:cNvPr id="1552" name="Google Shape;1552;p55"/>
            <p:cNvSpPr/>
            <p:nvPr/>
          </p:nvSpPr>
          <p:spPr>
            <a:xfrm>
              <a:off x="13090708" y="2400228"/>
              <a:ext cx="122940" cy="53130"/>
            </a:xfrm>
            <a:custGeom>
              <a:rect b="b" l="l" r="r" t="t"/>
              <a:pathLst>
                <a:path extrusionOk="0" h="1478" w="3420">
                  <a:moveTo>
                    <a:pt x="1" y="1"/>
                  </a:moveTo>
                  <a:lnTo>
                    <a:pt x="1" y="1022"/>
                  </a:lnTo>
                  <a:cubicBezTo>
                    <a:pt x="1" y="1273"/>
                    <a:pt x="214" y="1478"/>
                    <a:pt x="465" y="1478"/>
                  </a:cubicBezTo>
                  <a:lnTo>
                    <a:pt x="3420" y="147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13101420" y="2112325"/>
              <a:ext cx="383776" cy="174058"/>
            </a:xfrm>
            <a:custGeom>
              <a:rect b="b" l="l" r="r" t="t"/>
              <a:pathLst>
                <a:path extrusionOk="0" h="4842" w="10676">
                  <a:moveTo>
                    <a:pt x="5342" y="1"/>
                  </a:moveTo>
                  <a:cubicBezTo>
                    <a:pt x="4615" y="494"/>
                    <a:pt x="3737" y="776"/>
                    <a:pt x="2858" y="776"/>
                  </a:cubicBezTo>
                  <a:cubicBezTo>
                    <a:pt x="2197" y="776"/>
                    <a:pt x="1536" y="617"/>
                    <a:pt x="938" y="270"/>
                  </a:cubicBezTo>
                  <a:lnTo>
                    <a:pt x="938" y="270"/>
                  </a:lnTo>
                  <a:lnTo>
                    <a:pt x="1013" y="949"/>
                  </a:lnTo>
                  <a:cubicBezTo>
                    <a:pt x="1115" y="1961"/>
                    <a:pt x="911" y="2974"/>
                    <a:pt x="427" y="3866"/>
                  </a:cubicBezTo>
                  <a:cubicBezTo>
                    <a:pt x="260" y="4172"/>
                    <a:pt x="112" y="4507"/>
                    <a:pt x="0" y="4841"/>
                  </a:cubicBezTo>
                  <a:lnTo>
                    <a:pt x="2667" y="4841"/>
                  </a:lnTo>
                  <a:cubicBezTo>
                    <a:pt x="2499" y="4358"/>
                    <a:pt x="2416" y="3847"/>
                    <a:pt x="2416" y="3336"/>
                  </a:cubicBezTo>
                  <a:cubicBezTo>
                    <a:pt x="2416" y="3076"/>
                    <a:pt x="2620" y="2872"/>
                    <a:pt x="2880" y="2872"/>
                  </a:cubicBezTo>
                  <a:cubicBezTo>
                    <a:pt x="3131" y="2872"/>
                    <a:pt x="3336" y="3076"/>
                    <a:pt x="3336" y="3336"/>
                  </a:cubicBezTo>
                  <a:cubicBezTo>
                    <a:pt x="3336" y="3847"/>
                    <a:pt x="3447" y="4368"/>
                    <a:pt x="3661" y="4841"/>
                  </a:cubicBezTo>
                  <a:lnTo>
                    <a:pt x="4878" y="4841"/>
                  </a:lnTo>
                  <a:lnTo>
                    <a:pt x="4878" y="3336"/>
                  </a:lnTo>
                  <a:cubicBezTo>
                    <a:pt x="4878" y="3076"/>
                    <a:pt x="5082" y="2872"/>
                    <a:pt x="5342" y="2872"/>
                  </a:cubicBezTo>
                  <a:cubicBezTo>
                    <a:pt x="5593" y="2872"/>
                    <a:pt x="5807" y="3076"/>
                    <a:pt x="5807" y="3336"/>
                  </a:cubicBezTo>
                  <a:lnTo>
                    <a:pt x="5807" y="4841"/>
                  </a:lnTo>
                  <a:lnTo>
                    <a:pt x="7024" y="4841"/>
                  </a:lnTo>
                  <a:cubicBezTo>
                    <a:pt x="7238" y="4368"/>
                    <a:pt x="7340" y="3847"/>
                    <a:pt x="7340" y="3336"/>
                  </a:cubicBezTo>
                  <a:cubicBezTo>
                    <a:pt x="7340" y="3076"/>
                    <a:pt x="7554" y="2872"/>
                    <a:pt x="7804" y="2872"/>
                  </a:cubicBezTo>
                  <a:cubicBezTo>
                    <a:pt x="8065" y="2872"/>
                    <a:pt x="8269" y="3076"/>
                    <a:pt x="8269" y="3336"/>
                  </a:cubicBezTo>
                  <a:cubicBezTo>
                    <a:pt x="8269" y="3847"/>
                    <a:pt x="8185" y="4358"/>
                    <a:pt x="8018" y="4841"/>
                  </a:cubicBezTo>
                  <a:lnTo>
                    <a:pt x="10675" y="4841"/>
                  </a:lnTo>
                  <a:cubicBezTo>
                    <a:pt x="10573" y="4507"/>
                    <a:pt x="10424" y="4172"/>
                    <a:pt x="10257" y="3866"/>
                  </a:cubicBezTo>
                  <a:cubicBezTo>
                    <a:pt x="9765" y="2974"/>
                    <a:pt x="9570" y="1961"/>
                    <a:pt x="9672" y="949"/>
                  </a:cubicBezTo>
                  <a:lnTo>
                    <a:pt x="9746" y="270"/>
                  </a:lnTo>
                  <a:lnTo>
                    <a:pt x="9746" y="270"/>
                  </a:lnTo>
                  <a:cubicBezTo>
                    <a:pt x="9189" y="596"/>
                    <a:pt x="8548" y="772"/>
                    <a:pt x="7860" y="772"/>
                  </a:cubicBezTo>
                  <a:cubicBezTo>
                    <a:pt x="6950" y="772"/>
                    <a:pt x="6076" y="503"/>
                    <a:pt x="53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13367575" y="2391205"/>
              <a:ext cx="128620" cy="62153"/>
            </a:xfrm>
            <a:custGeom>
              <a:rect b="b" l="l" r="r" t="t"/>
              <a:pathLst>
                <a:path extrusionOk="0" h="1729" w="3578">
                  <a:moveTo>
                    <a:pt x="3578" y="1"/>
                  </a:moveTo>
                  <a:lnTo>
                    <a:pt x="1" y="1729"/>
                  </a:lnTo>
                  <a:lnTo>
                    <a:pt x="3113" y="1729"/>
                  </a:lnTo>
                  <a:cubicBezTo>
                    <a:pt x="3364" y="1729"/>
                    <a:pt x="3578" y="1524"/>
                    <a:pt x="3578" y="1273"/>
                  </a:cubicBezTo>
                  <a:lnTo>
                    <a:pt x="3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13090384" y="2319418"/>
              <a:ext cx="405811" cy="126320"/>
            </a:xfrm>
            <a:custGeom>
              <a:rect b="b" l="l" r="r" t="t"/>
              <a:pathLst>
                <a:path extrusionOk="0" h="3514" w="11289">
                  <a:moveTo>
                    <a:pt x="84" y="0"/>
                  </a:moveTo>
                  <a:cubicBezTo>
                    <a:pt x="0" y="520"/>
                    <a:pt x="10" y="873"/>
                    <a:pt x="10" y="1236"/>
                  </a:cubicBezTo>
                  <a:lnTo>
                    <a:pt x="4906" y="3363"/>
                  </a:lnTo>
                  <a:cubicBezTo>
                    <a:pt x="5139" y="3465"/>
                    <a:pt x="5385" y="3514"/>
                    <a:pt x="5627" y="3514"/>
                  </a:cubicBezTo>
                  <a:cubicBezTo>
                    <a:pt x="5897" y="3514"/>
                    <a:pt x="6162" y="3453"/>
                    <a:pt x="6402" y="3336"/>
                  </a:cubicBezTo>
                  <a:lnTo>
                    <a:pt x="11289" y="976"/>
                  </a:lnTo>
                  <a:cubicBezTo>
                    <a:pt x="11289" y="650"/>
                    <a:pt x="11270" y="353"/>
                    <a:pt x="11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13099730" y="1886574"/>
              <a:ext cx="387478" cy="220466"/>
            </a:xfrm>
            <a:custGeom>
              <a:rect b="b" l="l" r="r" t="t"/>
              <a:pathLst>
                <a:path extrusionOk="0" h="6133" w="10779">
                  <a:moveTo>
                    <a:pt x="1942" y="0"/>
                  </a:moveTo>
                  <a:cubicBezTo>
                    <a:pt x="1794" y="0"/>
                    <a:pt x="1654" y="75"/>
                    <a:pt x="1571" y="186"/>
                  </a:cubicBezTo>
                  <a:lnTo>
                    <a:pt x="558" y="1552"/>
                  </a:lnTo>
                  <a:cubicBezTo>
                    <a:pt x="196" y="2044"/>
                    <a:pt x="1" y="2648"/>
                    <a:pt x="1" y="3261"/>
                  </a:cubicBezTo>
                  <a:cubicBezTo>
                    <a:pt x="1" y="4841"/>
                    <a:pt x="1283" y="6132"/>
                    <a:pt x="2872" y="6132"/>
                  </a:cubicBezTo>
                  <a:cubicBezTo>
                    <a:pt x="3819" y="6132"/>
                    <a:pt x="4711" y="5761"/>
                    <a:pt x="5389" y="5092"/>
                  </a:cubicBezTo>
                  <a:cubicBezTo>
                    <a:pt x="6058" y="5761"/>
                    <a:pt x="6960" y="6132"/>
                    <a:pt x="7907" y="6132"/>
                  </a:cubicBezTo>
                  <a:cubicBezTo>
                    <a:pt x="9487" y="6132"/>
                    <a:pt x="10778" y="4841"/>
                    <a:pt x="10778" y="3261"/>
                  </a:cubicBezTo>
                  <a:cubicBezTo>
                    <a:pt x="10778" y="2648"/>
                    <a:pt x="10574" y="2044"/>
                    <a:pt x="10211" y="1552"/>
                  </a:cubicBezTo>
                  <a:lnTo>
                    <a:pt x="9208" y="186"/>
                  </a:lnTo>
                  <a:cubicBezTo>
                    <a:pt x="9124" y="75"/>
                    <a:pt x="8985" y="0"/>
                    <a:pt x="8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55"/>
          <p:cNvGrpSpPr/>
          <p:nvPr/>
        </p:nvGrpSpPr>
        <p:grpSpPr>
          <a:xfrm>
            <a:off x="4364340" y="1982060"/>
            <a:ext cx="415319" cy="521204"/>
            <a:chOff x="13105087" y="2646361"/>
            <a:chExt cx="466599" cy="588532"/>
          </a:xfrm>
        </p:grpSpPr>
        <p:sp>
          <p:nvSpPr>
            <p:cNvPr id="1558" name="Google Shape;1558;p55"/>
            <p:cNvSpPr/>
            <p:nvPr/>
          </p:nvSpPr>
          <p:spPr>
            <a:xfrm>
              <a:off x="13105087" y="2646361"/>
              <a:ext cx="466599" cy="588532"/>
            </a:xfrm>
            <a:custGeom>
              <a:rect b="b" l="l" r="r" t="t"/>
              <a:pathLst>
                <a:path extrusionOk="0" h="16372" w="12980">
                  <a:moveTo>
                    <a:pt x="6397" y="7998"/>
                  </a:moveTo>
                  <a:cubicBezTo>
                    <a:pt x="6806" y="7998"/>
                    <a:pt x="7215" y="8153"/>
                    <a:pt x="7526" y="8465"/>
                  </a:cubicBezTo>
                  <a:cubicBezTo>
                    <a:pt x="7832" y="8771"/>
                    <a:pt x="8000" y="9171"/>
                    <a:pt x="8000" y="9598"/>
                  </a:cubicBezTo>
                  <a:cubicBezTo>
                    <a:pt x="8000" y="10016"/>
                    <a:pt x="7832" y="10425"/>
                    <a:pt x="7526" y="10722"/>
                  </a:cubicBezTo>
                  <a:lnTo>
                    <a:pt x="5584" y="12673"/>
                  </a:lnTo>
                  <a:cubicBezTo>
                    <a:pt x="5491" y="12766"/>
                    <a:pt x="5361" y="12813"/>
                    <a:pt x="5240" y="12813"/>
                  </a:cubicBezTo>
                  <a:cubicBezTo>
                    <a:pt x="5120" y="12813"/>
                    <a:pt x="4999" y="12766"/>
                    <a:pt x="4906" y="12673"/>
                  </a:cubicBezTo>
                  <a:lnTo>
                    <a:pt x="2955" y="10722"/>
                  </a:lnTo>
                  <a:cubicBezTo>
                    <a:pt x="2648" y="10425"/>
                    <a:pt x="2490" y="10016"/>
                    <a:pt x="2490" y="9598"/>
                  </a:cubicBezTo>
                  <a:cubicBezTo>
                    <a:pt x="2490" y="9171"/>
                    <a:pt x="2648" y="8771"/>
                    <a:pt x="2955" y="8465"/>
                  </a:cubicBezTo>
                  <a:cubicBezTo>
                    <a:pt x="3266" y="8153"/>
                    <a:pt x="3675" y="7998"/>
                    <a:pt x="4084" y="7998"/>
                  </a:cubicBezTo>
                  <a:cubicBezTo>
                    <a:pt x="4492" y="7998"/>
                    <a:pt x="4901" y="8153"/>
                    <a:pt x="5212" y="8465"/>
                  </a:cubicBezTo>
                  <a:lnTo>
                    <a:pt x="5240" y="8492"/>
                  </a:lnTo>
                  <a:lnTo>
                    <a:pt x="5268" y="8465"/>
                  </a:lnTo>
                  <a:cubicBezTo>
                    <a:pt x="5579" y="8153"/>
                    <a:pt x="5988" y="7998"/>
                    <a:pt x="6397" y="7998"/>
                  </a:cubicBezTo>
                  <a:close/>
                  <a:moveTo>
                    <a:pt x="5723" y="1"/>
                  </a:moveTo>
                  <a:cubicBezTo>
                    <a:pt x="5603" y="1"/>
                    <a:pt x="5482" y="47"/>
                    <a:pt x="5398" y="149"/>
                  </a:cubicBezTo>
                  <a:cubicBezTo>
                    <a:pt x="5045" y="567"/>
                    <a:pt x="4646" y="930"/>
                    <a:pt x="4256" y="1292"/>
                  </a:cubicBezTo>
                  <a:cubicBezTo>
                    <a:pt x="3484" y="1998"/>
                    <a:pt x="2750" y="2676"/>
                    <a:pt x="2676" y="3522"/>
                  </a:cubicBezTo>
                  <a:cubicBezTo>
                    <a:pt x="2611" y="4237"/>
                    <a:pt x="2955" y="4711"/>
                    <a:pt x="3252" y="4981"/>
                  </a:cubicBezTo>
                  <a:lnTo>
                    <a:pt x="3605" y="5296"/>
                  </a:lnTo>
                  <a:lnTo>
                    <a:pt x="3187" y="5519"/>
                  </a:lnTo>
                  <a:cubicBezTo>
                    <a:pt x="2834" y="5705"/>
                    <a:pt x="2304" y="6030"/>
                    <a:pt x="1775" y="6523"/>
                  </a:cubicBezTo>
                  <a:cubicBezTo>
                    <a:pt x="613" y="7601"/>
                    <a:pt x="0" y="8957"/>
                    <a:pt x="0" y="10462"/>
                  </a:cubicBezTo>
                  <a:cubicBezTo>
                    <a:pt x="0" y="11531"/>
                    <a:pt x="381" y="12460"/>
                    <a:pt x="1124" y="13212"/>
                  </a:cubicBezTo>
                  <a:cubicBezTo>
                    <a:pt x="1775" y="13872"/>
                    <a:pt x="2583" y="14290"/>
                    <a:pt x="3141" y="14550"/>
                  </a:cubicBezTo>
                  <a:cubicBezTo>
                    <a:pt x="3754" y="14829"/>
                    <a:pt x="4190" y="15386"/>
                    <a:pt x="4339" y="16037"/>
                  </a:cubicBezTo>
                  <a:cubicBezTo>
                    <a:pt x="4376" y="16232"/>
                    <a:pt x="4553" y="16371"/>
                    <a:pt x="4757" y="16371"/>
                  </a:cubicBezTo>
                  <a:lnTo>
                    <a:pt x="10787" y="16371"/>
                  </a:lnTo>
                  <a:cubicBezTo>
                    <a:pt x="10917" y="16371"/>
                    <a:pt x="11038" y="16315"/>
                    <a:pt x="11112" y="16213"/>
                  </a:cubicBezTo>
                  <a:cubicBezTo>
                    <a:pt x="12422" y="14615"/>
                    <a:pt x="12980" y="13231"/>
                    <a:pt x="12822" y="11986"/>
                  </a:cubicBezTo>
                  <a:cubicBezTo>
                    <a:pt x="12682" y="10852"/>
                    <a:pt x="11976" y="9970"/>
                    <a:pt x="11298" y="9124"/>
                  </a:cubicBezTo>
                  <a:cubicBezTo>
                    <a:pt x="10917" y="8650"/>
                    <a:pt x="10564" y="8195"/>
                    <a:pt x="10304" y="7712"/>
                  </a:cubicBezTo>
                  <a:cubicBezTo>
                    <a:pt x="9849" y="6876"/>
                    <a:pt x="9960" y="5296"/>
                    <a:pt x="10629" y="3030"/>
                  </a:cubicBezTo>
                  <a:cubicBezTo>
                    <a:pt x="10917" y="2063"/>
                    <a:pt x="11252" y="1162"/>
                    <a:pt x="11484" y="577"/>
                  </a:cubicBezTo>
                  <a:cubicBezTo>
                    <a:pt x="11586" y="298"/>
                    <a:pt x="11382" y="1"/>
                    <a:pt x="11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13228998" y="2968342"/>
              <a:ext cx="128944" cy="96879"/>
            </a:xfrm>
            <a:custGeom>
              <a:rect b="b" l="l" r="r" t="t"/>
              <a:pathLst>
                <a:path extrusionOk="0" h="2695" w="3587">
                  <a:moveTo>
                    <a:pt x="632" y="0"/>
                  </a:moveTo>
                  <a:cubicBezTo>
                    <a:pt x="474" y="0"/>
                    <a:pt x="307" y="65"/>
                    <a:pt x="186" y="186"/>
                  </a:cubicBezTo>
                  <a:cubicBezTo>
                    <a:pt x="65" y="307"/>
                    <a:pt x="0" y="465"/>
                    <a:pt x="0" y="641"/>
                  </a:cubicBezTo>
                  <a:cubicBezTo>
                    <a:pt x="0" y="808"/>
                    <a:pt x="65" y="966"/>
                    <a:pt x="186" y="1087"/>
                  </a:cubicBezTo>
                  <a:lnTo>
                    <a:pt x="1793" y="2694"/>
                  </a:lnTo>
                  <a:lnTo>
                    <a:pt x="3401" y="1087"/>
                  </a:lnTo>
                  <a:cubicBezTo>
                    <a:pt x="3521" y="966"/>
                    <a:pt x="3586" y="808"/>
                    <a:pt x="3586" y="641"/>
                  </a:cubicBezTo>
                  <a:cubicBezTo>
                    <a:pt x="3586" y="557"/>
                    <a:pt x="3577" y="474"/>
                    <a:pt x="3540" y="390"/>
                  </a:cubicBezTo>
                  <a:cubicBezTo>
                    <a:pt x="3512" y="316"/>
                    <a:pt x="3466" y="251"/>
                    <a:pt x="3401" y="186"/>
                  </a:cubicBezTo>
                  <a:cubicBezTo>
                    <a:pt x="3280" y="65"/>
                    <a:pt x="3117" y="5"/>
                    <a:pt x="2954" y="5"/>
                  </a:cubicBezTo>
                  <a:cubicBezTo>
                    <a:pt x="2790" y="5"/>
                    <a:pt x="2625" y="65"/>
                    <a:pt x="2499" y="186"/>
                  </a:cubicBezTo>
                  <a:lnTo>
                    <a:pt x="2137" y="557"/>
                  </a:lnTo>
                  <a:cubicBezTo>
                    <a:pt x="2044" y="650"/>
                    <a:pt x="1921" y="697"/>
                    <a:pt x="1798" y="697"/>
                  </a:cubicBezTo>
                  <a:cubicBezTo>
                    <a:pt x="1675" y="697"/>
                    <a:pt x="1552" y="650"/>
                    <a:pt x="1459" y="557"/>
                  </a:cubicBezTo>
                  <a:lnTo>
                    <a:pt x="1087" y="186"/>
                  </a:lnTo>
                  <a:cubicBezTo>
                    <a:pt x="966" y="65"/>
                    <a:pt x="799" y="0"/>
                    <a:pt x="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55"/>
          <p:cNvGrpSpPr/>
          <p:nvPr/>
        </p:nvGrpSpPr>
        <p:grpSpPr>
          <a:xfrm>
            <a:off x="7164288" y="594275"/>
            <a:ext cx="1338613" cy="501900"/>
            <a:chOff x="7164288" y="594275"/>
            <a:chExt cx="1338613" cy="501900"/>
          </a:xfrm>
        </p:grpSpPr>
        <p:sp>
          <p:nvSpPr>
            <p:cNvPr id="1561" name="Google Shape;1561;p55"/>
            <p:cNvSpPr/>
            <p:nvPr/>
          </p:nvSpPr>
          <p:spPr>
            <a:xfrm>
              <a:off x="7164288"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8001000"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graphicFrame>
        <p:nvGraphicFramePr>
          <p:cNvPr id="1099" name="Google Shape;1099;p38"/>
          <p:cNvGraphicFramePr/>
          <p:nvPr/>
        </p:nvGraphicFramePr>
        <p:xfrm>
          <a:off x="927863" y="1920350"/>
          <a:ext cx="3000000" cy="3000000"/>
        </p:xfrm>
        <a:graphic>
          <a:graphicData uri="http://schemas.openxmlformats.org/drawingml/2006/table">
            <a:tbl>
              <a:tblPr>
                <a:noFill/>
                <a:tableStyleId>{048AF399-DA49-4DA2-99FA-956D3E083744}</a:tableStyleId>
              </a:tblPr>
              <a:tblGrid>
                <a:gridCol w="2506200"/>
                <a:gridCol w="4782075"/>
              </a:tblGrid>
              <a:tr h="315250">
                <a:tc>
                  <a:txBody>
                    <a:bodyPr/>
                    <a:lstStyle/>
                    <a:p>
                      <a:pPr indent="0" lvl="0" marL="0" rtl="0" algn="l">
                        <a:spcBef>
                          <a:spcPts val="0"/>
                        </a:spcBef>
                        <a:spcAft>
                          <a:spcPts val="0"/>
                        </a:spcAft>
                        <a:buNone/>
                      </a:pPr>
                      <a:r>
                        <a:rPr lang="en" sz="1100">
                          <a:solidFill>
                            <a:schemeClr val="lt1"/>
                          </a:solidFill>
                          <a:uFill>
                            <a:noFill/>
                          </a:uFill>
                          <a:latin typeface="Oswald Medium"/>
                          <a:ea typeface="Oswald Medium"/>
                          <a:cs typeface="Oswald Medium"/>
                          <a:sym typeface="Oswald Medium"/>
                          <a:hlinkClick action="ppaction://hlinksldjump" r:id="rId3">
                            <a:extLst>
                              <a:ext uri="{A12FA001-AC4F-418D-AE19-62706E023703}">
                                <ahyp:hlinkClr val="tx"/>
                              </a:ext>
                            </a:extLst>
                          </a:hlinkClick>
                        </a:rPr>
                        <a:t>FONTS</a:t>
                      </a:r>
                      <a:endParaRPr sz="1100">
                        <a:solidFill>
                          <a:schemeClr val="lt1"/>
                        </a:solidFill>
                        <a:latin typeface="Oswald Medium"/>
                        <a:ea typeface="Oswald Medium"/>
                        <a:cs typeface="Oswald Medium"/>
                        <a:sym typeface="Oswal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Titillium Web"/>
                          <a:ea typeface="Titillium Web"/>
                          <a:cs typeface="Titillium Web"/>
                          <a:sym typeface="Titillium Web"/>
                        </a:rPr>
                        <a:t>To view this template correctly in PowerPoint, download and install the fonts we used</a:t>
                      </a:r>
                      <a:endParaRPr sz="1000">
                        <a:solidFill>
                          <a:schemeClr val="dk1"/>
                        </a:solidFill>
                        <a:latin typeface="Titillium Web"/>
                        <a:ea typeface="Titillium Web"/>
                        <a:cs typeface="Titillium Web"/>
                        <a:sym typeface="Titillium Web"/>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5250">
                <a:tc>
                  <a:txBody>
                    <a:bodyPr/>
                    <a:lstStyle/>
                    <a:p>
                      <a:pPr indent="0" lvl="0" marL="0" rtl="0" algn="l">
                        <a:spcBef>
                          <a:spcPts val="0"/>
                        </a:spcBef>
                        <a:spcAft>
                          <a:spcPts val="0"/>
                        </a:spcAft>
                        <a:buNone/>
                      </a:pPr>
                      <a:r>
                        <a:rPr lang="en" sz="1100">
                          <a:solidFill>
                            <a:schemeClr val="lt1"/>
                          </a:solidFill>
                          <a:uFill>
                            <a:noFill/>
                          </a:uFill>
                          <a:latin typeface="Oswald Medium"/>
                          <a:ea typeface="Oswald Medium"/>
                          <a:cs typeface="Oswald Medium"/>
                          <a:sym typeface="Oswald Medium"/>
                          <a:hlinkClick action="ppaction://hlinksldjump" r:id="rId4">
                            <a:extLst>
                              <a:ext uri="{A12FA001-AC4F-418D-AE19-62706E023703}">
                                <ahyp:hlinkClr val="tx"/>
                              </a:ext>
                            </a:extLst>
                          </a:hlinkClick>
                        </a:rPr>
                        <a:t>USED</a:t>
                      </a:r>
                      <a:r>
                        <a:rPr lang="en" sz="1100">
                          <a:solidFill>
                            <a:schemeClr val="lt1"/>
                          </a:solidFill>
                          <a:latin typeface="Oswald Medium"/>
                          <a:ea typeface="Oswald Medium"/>
                          <a:cs typeface="Oswald Medium"/>
                          <a:sym typeface="Oswald Medium"/>
                        </a:rPr>
                        <a:t> AND </a:t>
                      </a:r>
                      <a:r>
                        <a:rPr lang="en" sz="1100">
                          <a:solidFill>
                            <a:schemeClr val="lt1"/>
                          </a:solidFill>
                          <a:uFill>
                            <a:noFill/>
                          </a:uFill>
                          <a:latin typeface="Oswald Medium"/>
                          <a:ea typeface="Oswald Medium"/>
                          <a:cs typeface="Oswald Medium"/>
                          <a:sym typeface="Oswald Medium"/>
                          <a:hlinkClick action="ppaction://hlinksldjump" r:id="rId5">
                            <a:extLst>
                              <a:ext uri="{A12FA001-AC4F-418D-AE19-62706E023703}">
                                <ahyp:hlinkClr val="tx"/>
                              </a:ext>
                            </a:extLst>
                          </a:hlinkClick>
                        </a:rPr>
                        <a:t>ALTERNATIVE</a:t>
                      </a:r>
                      <a:r>
                        <a:rPr lang="en" sz="1100">
                          <a:solidFill>
                            <a:schemeClr val="lt1"/>
                          </a:solidFill>
                          <a:uFill>
                            <a:noFill/>
                          </a:uFill>
                          <a:latin typeface="Oswald Medium"/>
                          <a:ea typeface="Oswald Medium"/>
                          <a:cs typeface="Oswald Medium"/>
                          <a:sym typeface="Oswald Medium"/>
                          <a:hlinkClick action="ppaction://hlinksldjump" r:id="rId6">
                            <a:extLst>
                              <a:ext uri="{A12FA001-AC4F-418D-AE19-62706E023703}">
                                <ahyp:hlinkClr val="tx"/>
                              </a:ext>
                            </a:extLst>
                          </a:hlinkClick>
                        </a:rPr>
                        <a:t> RESOURCES</a:t>
                      </a:r>
                      <a:endParaRPr sz="1100">
                        <a:solidFill>
                          <a:schemeClr val="lt1"/>
                        </a:solidFill>
                        <a:latin typeface="Oswald Medium"/>
                        <a:ea typeface="Oswald Medium"/>
                        <a:cs typeface="Oswald Medium"/>
                        <a:sym typeface="Oswal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1600"/>
                        </a:spcAft>
                        <a:buNone/>
                      </a:pPr>
                      <a:r>
                        <a:rPr lang="en" sz="1000">
                          <a:solidFill>
                            <a:schemeClr val="dk1"/>
                          </a:solidFill>
                          <a:latin typeface="Titillium Web"/>
                          <a:ea typeface="Titillium Web"/>
                          <a:cs typeface="Titillium Web"/>
                          <a:sym typeface="Titillium Web"/>
                        </a:rPr>
                        <a:t>An assortment of graphic resources that are suitable for use in this presentation</a:t>
                      </a:r>
                      <a:endParaRPr sz="1000">
                        <a:solidFill>
                          <a:schemeClr val="dk1"/>
                        </a:solidFill>
                        <a:latin typeface="Titillium Web"/>
                        <a:ea typeface="Titillium Web"/>
                        <a:cs typeface="Titillium Web"/>
                        <a:sym typeface="Titillium Web"/>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5250">
                <a:tc>
                  <a:txBody>
                    <a:bodyPr/>
                    <a:lstStyle/>
                    <a:p>
                      <a:pPr indent="0" lvl="0" marL="0" rtl="0" algn="l">
                        <a:spcBef>
                          <a:spcPts val="0"/>
                        </a:spcBef>
                        <a:spcAft>
                          <a:spcPts val="0"/>
                        </a:spcAft>
                        <a:buNone/>
                      </a:pPr>
                      <a:r>
                        <a:rPr lang="en" sz="1100">
                          <a:solidFill>
                            <a:schemeClr val="lt1"/>
                          </a:solidFill>
                          <a:uFill>
                            <a:noFill/>
                          </a:uFill>
                          <a:latin typeface="Oswald Medium"/>
                          <a:ea typeface="Oswald Medium"/>
                          <a:cs typeface="Oswald Medium"/>
                          <a:sym typeface="Oswald Medium"/>
                          <a:hlinkClick action="ppaction://hlinksldjump" r:id="rId7">
                            <a:extLst>
                              <a:ext uri="{A12FA001-AC4F-418D-AE19-62706E023703}">
                                <ahyp:hlinkClr val="tx"/>
                              </a:ext>
                            </a:extLst>
                          </a:hlinkClick>
                        </a:rPr>
                        <a:t>THANKS SLIDE</a:t>
                      </a:r>
                      <a:endParaRPr sz="1100">
                        <a:solidFill>
                          <a:schemeClr val="lt1"/>
                        </a:solidFill>
                        <a:latin typeface="Oswald Medium"/>
                        <a:ea typeface="Oswald Medium"/>
                        <a:cs typeface="Oswald Medium"/>
                        <a:sym typeface="Oswal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Titillium Web"/>
                          <a:ea typeface="Titillium Web"/>
                          <a:cs typeface="Titillium Web"/>
                          <a:sym typeface="Titillium Web"/>
                        </a:rPr>
                        <a:t>You must keep it so that proper credits for our design are given</a:t>
                      </a:r>
                      <a:endParaRPr sz="1000">
                        <a:solidFill>
                          <a:schemeClr val="dk1"/>
                        </a:solidFill>
                        <a:latin typeface="Titillium Web"/>
                        <a:ea typeface="Titillium Web"/>
                        <a:cs typeface="Titillium Web"/>
                        <a:sym typeface="Titillium Web"/>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9225">
                <a:tc>
                  <a:txBody>
                    <a:bodyPr/>
                    <a:lstStyle/>
                    <a:p>
                      <a:pPr indent="0" lvl="0" marL="0" rtl="0" algn="l">
                        <a:spcBef>
                          <a:spcPts val="0"/>
                        </a:spcBef>
                        <a:spcAft>
                          <a:spcPts val="0"/>
                        </a:spcAft>
                        <a:buNone/>
                      </a:pPr>
                      <a:r>
                        <a:rPr lang="en" sz="1100">
                          <a:solidFill>
                            <a:schemeClr val="lt1"/>
                          </a:solidFill>
                          <a:uFill>
                            <a:noFill/>
                          </a:uFill>
                          <a:latin typeface="Oswald Medium"/>
                          <a:ea typeface="Oswald Medium"/>
                          <a:cs typeface="Oswald Medium"/>
                          <a:sym typeface="Oswald Medium"/>
                          <a:hlinkClick action="ppaction://hlinksldjump" r:id="rId8">
                            <a:extLst>
                              <a:ext uri="{A12FA001-AC4F-418D-AE19-62706E023703}">
                                <ahyp:hlinkClr val="tx"/>
                              </a:ext>
                            </a:extLst>
                          </a:hlinkClick>
                        </a:rPr>
                        <a:t>COLORS</a:t>
                      </a:r>
                      <a:endParaRPr sz="1100">
                        <a:solidFill>
                          <a:schemeClr val="lt1"/>
                        </a:solidFill>
                        <a:latin typeface="Oswald Medium"/>
                        <a:ea typeface="Oswald Medium"/>
                        <a:cs typeface="Oswald Medium"/>
                        <a:sym typeface="Oswal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Titillium Web"/>
                          <a:ea typeface="Titillium Web"/>
                          <a:cs typeface="Titillium Web"/>
                          <a:sym typeface="Titillium Web"/>
                        </a:rPr>
                        <a:t>All the colors used in this presentation</a:t>
                      </a:r>
                      <a:endParaRPr sz="1000">
                        <a:solidFill>
                          <a:schemeClr val="dk1"/>
                        </a:solidFill>
                        <a:latin typeface="Titillium Web"/>
                        <a:ea typeface="Titillium Web"/>
                        <a:cs typeface="Titillium Web"/>
                        <a:sym typeface="Titillium Web"/>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5250">
                <a:tc>
                  <a:txBody>
                    <a:bodyPr/>
                    <a:lstStyle/>
                    <a:p>
                      <a:pPr indent="0" lvl="0" marL="0" rtl="0" algn="l">
                        <a:spcBef>
                          <a:spcPts val="0"/>
                        </a:spcBef>
                        <a:spcAft>
                          <a:spcPts val="0"/>
                        </a:spcAft>
                        <a:buNone/>
                      </a:pPr>
                      <a:r>
                        <a:rPr lang="en" sz="1100">
                          <a:solidFill>
                            <a:schemeClr val="lt1"/>
                          </a:solidFill>
                          <a:uFill>
                            <a:noFill/>
                          </a:uFill>
                          <a:latin typeface="Oswald Medium"/>
                          <a:ea typeface="Oswald Medium"/>
                          <a:cs typeface="Oswald Medium"/>
                          <a:sym typeface="Oswald Medium"/>
                          <a:hlinkClick action="ppaction://hlinksldjump" r:id="rId9">
                            <a:extLst>
                              <a:ext uri="{A12FA001-AC4F-418D-AE19-62706E023703}">
                                <ahyp:hlinkClr val="tx"/>
                              </a:ext>
                            </a:extLst>
                          </a:hlinkClick>
                        </a:rPr>
                        <a:t>ICONS</a:t>
                      </a:r>
                      <a:r>
                        <a:rPr lang="en" sz="1100">
                          <a:solidFill>
                            <a:schemeClr val="lt1"/>
                          </a:solidFill>
                          <a:latin typeface="Oswald Medium"/>
                          <a:ea typeface="Oswald Medium"/>
                          <a:cs typeface="Oswald Medium"/>
                          <a:sym typeface="Oswald Medium"/>
                        </a:rPr>
                        <a:t> AND </a:t>
                      </a:r>
                      <a:r>
                        <a:rPr lang="en" sz="1100">
                          <a:solidFill>
                            <a:schemeClr val="lt1"/>
                          </a:solidFill>
                          <a:uFill>
                            <a:noFill/>
                          </a:uFill>
                          <a:latin typeface="Oswald Medium"/>
                          <a:ea typeface="Oswald Medium"/>
                          <a:cs typeface="Oswald Medium"/>
                          <a:sym typeface="Oswald Medium"/>
                          <a:hlinkClick action="ppaction://hlinksldjump" r:id="rId10">
                            <a:extLst>
                              <a:ext uri="{A12FA001-AC4F-418D-AE19-62706E023703}">
                                <ahyp:hlinkClr val="tx"/>
                              </a:ext>
                            </a:extLst>
                          </a:hlinkClick>
                        </a:rPr>
                        <a:t>INFOGRAPHIC RESOURCES</a:t>
                      </a:r>
                      <a:endParaRPr sz="1100">
                        <a:solidFill>
                          <a:schemeClr val="lt1"/>
                        </a:solidFill>
                        <a:latin typeface="Oswald Medium"/>
                        <a:ea typeface="Oswald Medium"/>
                        <a:cs typeface="Oswald Medium"/>
                        <a:sym typeface="Oswal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Titillium Web"/>
                          <a:ea typeface="Titillium Web"/>
                          <a:cs typeface="Titillium Web"/>
                          <a:sym typeface="Titillium Web"/>
                        </a:rPr>
                        <a:t>These can be used in the template, and their size and color can be edited</a:t>
                      </a:r>
                      <a:endParaRPr sz="1000">
                        <a:solidFill>
                          <a:schemeClr val="dk1"/>
                        </a:solidFill>
                        <a:latin typeface="Titillium Web"/>
                        <a:ea typeface="Titillium Web"/>
                        <a:cs typeface="Titillium Web"/>
                        <a:sym typeface="Titillium Web"/>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5250">
                <a:tc>
                  <a:txBody>
                    <a:bodyPr/>
                    <a:lstStyle/>
                    <a:p>
                      <a:pPr indent="0" lvl="0" marL="0" rtl="0" algn="l">
                        <a:spcBef>
                          <a:spcPts val="0"/>
                        </a:spcBef>
                        <a:spcAft>
                          <a:spcPts val="0"/>
                        </a:spcAft>
                        <a:buNone/>
                      </a:pPr>
                      <a:r>
                        <a:rPr lang="en" sz="1100">
                          <a:solidFill>
                            <a:schemeClr val="lt1"/>
                          </a:solidFill>
                          <a:latin typeface="Oswald Medium"/>
                          <a:ea typeface="Oswald Medium"/>
                          <a:cs typeface="Oswald Medium"/>
                          <a:sym typeface="Oswald Medium"/>
                        </a:rPr>
                        <a:t>EDITABLE PRESENTATION THEME </a:t>
                      </a:r>
                      <a:endParaRPr sz="1100">
                        <a:solidFill>
                          <a:schemeClr val="lt1"/>
                        </a:solidFill>
                        <a:latin typeface="Oswald Medium"/>
                        <a:ea typeface="Oswald Medium"/>
                        <a:cs typeface="Oswald Medium"/>
                        <a:sym typeface="Oswald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Titillium Web"/>
                          <a:ea typeface="Titillium Web"/>
                          <a:cs typeface="Titillium Web"/>
                          <a:sym typeface="Titillium Web"/>
                        </a:rPr>
                        <a:t>You can edit the master slides easily. For more info, click </a:t>
                      </a:r>
                      <a:r>
                        <a:rPr b="1" lang="en" sz="1100">
                          <a:solidFill>
                            <a:schemeClr val="dk1"/>
                          </a:solidFill>
                          <a:uFill>
                            <a:noFill/>
                          </a:uFill>
                          <a:latin typeface="Titillium Web"/>
                          <a:ea typeface="Titillium Web"/>
                          <a:cs typeface="Titillium Web"/>
                          <a:sym typeface="Titillium Web"/>
                          <a:hlinkClick r:id="rId11">
                            <a:extLst>
                              <a:ext uri="{A12FA001-AC4F-418D-AE19-62706E023703}">
                                <ahyp:hlinkClr val="tx"/>
                              </a:ext>
                            </a:extLst>
                          </a:hlinkClick>
                        </a:rPr>
                        <a:t>here</a:t>
                      </a:r>
                      <a:endParaRPr sz="1000">
                        <a:solidFill>
                          <a:schemeClr val="dk1"/>
                        </a:solidFill>
                        <a:latin typeface="Titillium Web"/>
                        <a:ea typeface="Titillium Web"/>
                        <a:cs typeface="Titillium Web"/>
                        <a:sym typeface="Titillium Web"/>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100" name="Google Shape;1100;p38"/>
          <p:cNvSpPr txBox="1"/>
          <p:nvPr/>
        </p:nvSpPr>
        <p:spPr>
          <a:xfrm>
            <a:off x="720000" y="1289825"/>
            <a:ext cx="7704000" cy="4797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100">
                <a:solidFill>
                  <a:schemeClr val="dk1"/>
                </a:solidFill>
                <a:latin typeface="Titillium Web SemiBold"/>
                <a:ea typeface="Titillium Web SemiBold"/>
                <a:cs typeface="Titillium Web SemiBold"/>
                <a:sym typeface="Titillium Web SemiBold"/>
              </a:rPr>
              <a:t>This is a slide structure based on a healthcare center presentation</a:t>
            </a:r>
            <a:endParaRPr sz="1100">
              <a:solidFill>
                <a:schemeClr val="dk1"/>
              </a:solidFill>
              <a:latin typeface="Titillium Web SemiBold"/>
              <a:ea typeface="Titillium Web SemiBold"/>
              <a:cs typeface="Titillium Web SemiBold"/>
              <a:sym typeface="Titillium Web SemiBold"/>
            </a:endParaRPr>
          </a:p>
          <a:p>
            <a:pPr indent="0" lvl="0" marL="0" rtl="0" algn="ctr">
              <a:spcBef>
                <a:spcPts val="0"/>
              </a:spcBef>
              <a:spcAft>
                <a:spcPts val="0"/>
              </a:spcAft>
              <a:buNone/>
            </a:pPr>
            <a:r>
              <a:rPr lang="en" sz="1100">
                <a:solidFill>
                  <a:schemeClr val="dk1"/>
                </a:solidFill>
                <a:latin typeface="Titillium Web"/>
                <a:ea typeface="Titillium Web"/>
                <a:cs typeface="Titillium Web"/>
                <a:sym typeface="Titillium Web"/>
              </a:rPr>
              <a:t>You can delete this slide when you’re done editing the presentation</a:t>
            </a:r>
            <a:endParaRPr b="1" sz="1100">
              <a:solidFill>
                <a:schemeClr val="dk1"/>
              </a:solidFill>
              <a:latin typeface="Titillium Web"/>
              <a:ea typeface="Titillium Web"/>
              <a:cs typeface="Titillium Web"/>
              <a:sym typeface="Titillium Web"/>
            </a:endParaRPr>
          </a:p>
        </p:txBody>
      </p:sp>
      <p:sp>
        <p:nvSpPr>
          <p:cNvPr id="1101" name="Google Shape;1101;p38"/>
          <p:cNvSpPr txBox="1"/>
          <p:nvPr/>
        </p:nvSpPr>
        <p:spPr>
          <a:xfrm>
            <a:off x="713225" y="4174125"/>
            <a:ext cx="34302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solidFill>
                  <a:schemeClr val="dk1"/>
                </a:solidFill>
                <a:latin typeface="Titillium Web"/>
                <a:ea typeface="Titillium Web"/>
                <a:cs typeface="Titillium Web"/>
                <a:sym typeface="Titillium Web"/>
              </a:rPr>
              <a:t>For more info:</a:t>
            </a:r>
            <a:br>
              <a:rPr b="1" lang="en" sz="900">
                <a:solidFill>
                  <a:schemeClr val="dk1"/>
                </a:solidFill>
                <a:latin typeface="Titillium Web"/>
                <a:ea typeface="Titillium Web"/>
                <a:cs typeface="Titillium Web"/>
                <a:sym typeface="Titillium Web"/>
              </a:rPr>
            </a:br>
            <a:r>
              <a:rPr lang="en" sz="1100">
                <a:solidFill>
                  <a:schemeClr val="dk1"/>
                </a:solidFill>
                <a:uFill>
                  <a:noFill/>
                </a:uFill>
                <a:latin typeface="Titillium Web SemiBold"/>
                <a:ea typeface="Titillium Web SemiBold"/>
                <a:cs typeface="Titillium Web SemiBold"/>
                <a:sym typeface="Titillium Web SemiBold"/>
                <a:hlinkClick r:id="rId12">
                  <a:extLst>
                    <a:ext uri="{A12FA001-AC4F-418D-AE19-62706E023703}">
                      <ahyp:hlinkClr val="tx"/>
                    </a:ext>
                  </a:extLst>
                </a:hlinkClick>
              </a:rPr>
              <a:t>Slidesgo </a:t>
            </a:r>
            <a:r>
              <a:rPr lang="en" sz="1100">
                <a:solidFill>
                  <a:schemeClr val="dk1"/>
                </a:solidFill>
                <a:latin typeface="Titillium Web SemiBold"/>
                <a:ea typeface="Titillium Web SemiBold"/>
                <a:cs typeface="Titillium Web SemiBold"/>
                <a:sym typeface="Titillium Web SemiBold"/>
              </a:rPr>
              <a:t>| </a:t>
            </a:r>
            <a:r>
              <a:rPr lang="en" sz="1100">
                <a:solidFill>
                  <a:schemeClr val="dk1"/>
                </a:solidFill>
                <a:uFill>
                  <a:noFill/>
                </a:uFill>
                <a:latin typeface="Titillium Web SemiBold"/>
                <a:ea typeface="Titillium Web SemiBold"/>
                <a:cs typeface="Titillium Web SemiBold"/>
                <a:sym typeface="Titillium Web SemiBold"/>
                <a:hlinkClick r:id="rId13">
                  <a:extLst>
                    <a:ext uri="{A12FA001-AC4F-418D-AE19-62706E023703}">
                      <ahyp:hlinkClr val="tx"/>
                    </a:ext>
                  </a:extLst>
                </a:hlinkClick>
              </a:rPr>
              <a:t>Slidesgo School</a:t>
            </a:r>
            <a:r>
              <a:rPr lang="en" sz="1100">
                <a:solidFill>
                  <a:schemeClr val="dk1"/>
                </a:solidFill>
                <a:latin typeface="Titillium Web SemiBold"/>
                <a:ea typeface="Titillium Web SemiBold"/>
                <a:cs typeface="Titillium Web SemiBold"/>
                <a:sym typeface="Titillium Web SemiBold"/>
              </a:rPr>
              <a:t> | </a:t>
            </a:r>
            <a:r>
              <a:rPr lang="en" sz="1100">
                <a:solidFill>
                  <a:schemeClr val="dk1"/>
                </a:solidFill>
                <a:uFill>
                  <a:noFill/>
                </a:uFill>
                <a:latin typeface="Titillium Web SemiBold"/>
                <a:ea typeface="Titillium Web SemiBold"/>
                <a:cs typeface="Titillium Web SemiBold"/>
                <a:sym typeface="Titillium Web SemiBold"/>
                <a:hlinkClick r:id="rId14">
                  <a:extLst>
                    <a:ext uri="{A12FA001-AC4F-418D-AE19-62706E023703}">
                      <ahyp:hlinkClr val="tx"/>
                    </a:ext>
                  </a:extLst>
                </a:hlinkClick>
              </a:rPr>
              <a:t>F</a:t>
            </a:r>
            <a:r>
              <a:rPr lang="en" sz="1100">
                <a:solidFill>
                  <a:schemeClr val="dk1"/>
                </a:solidFill>
                <a:uFill>
                  <a:noFill/>
                </a:uFill>
                <a:latin typeface="Titillium Web SemiBold"/>
                <a:ea typeface="Titillium Web SemiBold"/>
                <a:cs typeface="Titillium Web SemiBold"/>
                <a:sym typeface="Titillium Web SemiBold"/>
                <a:hlinkClick r:id="rId15">
                  <a:extLst>
                    <a:ext uri="{A12FA001-AC4F-418D-AE19-62706E023703}">
                      <ahyp:hlinkClr val="tx"/>
                    </a:ext>
                  </a:extLst>
                </a:hlinkClick>
              </a:rPr>
              <a:t>AQ</a:t>
            </a:r>
            <a:r>
              <a:rPr lang="en" sz="1100">
                <a:solidFill>
                  <a:schemeClr val="dk1"/>
                </a:solidFill>
                <a:uFill>
                  <a:noFill/>
                </a:uFill>
                <a:latin typeface="Titillium Web SemiBold"/>
                <a:ea typeface="Titillium Web SemiBold"/>
                <a:cs typeface="Titillium Web SemiBold"/>
                <a:sym typeface="Titillium Web SemiBold"/>
                <a:hlinkClick r:id="rId16">
                  <a:extLst>
                    <a:ext uri="{A12FA001-AC4F-418D-AE19-62706E023703}">
                      <ahyp:hlinkClr val="tx"/>
                    </a:ext>
                  </a:extLst>
                </a:hlinkClick>
              </a:rPr>
              <a:t>s</a:t>
            </a:r>
            <a:endParaRPr sz="1600">
              <a:solidFill>
                <a:schemeClr val="dk1"/>
              </a:solidFill>
              <a:latin typeface="Titillium Web SemiBold"/>
              <a:ea typeface="Titillium Web SemiBold"/>
              <a:cs typeface="Titillium Web SemiBold"/>
              <a:sym typeface="Titillium Web SemiBold"/>
            </a:endParaRPr>
          </a:p>
        </p:txBody>
      </p:sp>
      <p:sp>
        <p:nvSpPr>
          <p:cNvPr id="1102" name="Google Shape;1102;p38"/>
          <p:cNvSpPr txBox="1"/>
          <p:nvPr/>
        </p:nvSpPr>
        <p:spPr>
          <a:xfrm>
            <a:off x="4993800" y="4174125"/>
            <a:ext cx="34302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solidFill>
                  <a:schemeClr val="dk1"/>
                </a:solidFill>
                <a:latin typeface="Titillium Web"/>
                <a:ea typeface="Titillium Web"/>
                <a:cs typeface="Titillium Web"/>
                <a:sym typeface="Titillium Web"/>
              </a:rPr>
              <a:t>You can visit our sister </a:t>
            </a:r>
            <a:r>
              <a:rPr lang="en" sz="900">
                <a:solidFill>
                  <a:schemeClr val="dk1"/>
                </a:solidFill>
                <a:latin typeface="Titillium Web"/>
                <a:ea typeface="Titillium Web"/>
                <a:cs typeface="Titillium Web"/>
                <a:sym typeface="Titillium Web"/>
              </a:rPr>
              <a:t>projects</a:t>
            </a:r>
            <a:r>
              <a:rPr lang="en" sz="900">
                <a:solidFill>
                  <a:schemeClr val="dk1"/>
                </a:solidFill>
                <a:latin typeface="Titillium Web"/>
                <a:ea typeface="Titillium Web"/>
                <a:cs typeface="Titillium Web"/>
                <a:sym typeface="Titillium Web"/>
              </a:rPr>
              <a:t>:</a:t>
            </a:r>
            <a:br>
              <a:rPr b="1" lang="en" sz="900">
                <a:solidFill>
                  <a:schemeClr val="dk1"/>
                </a:solidFill>
                <a:latin typeface="Titillium Web"/>
                <a:ea typeface="Titillium Web"/>
                <a:cs typeface="Titillium Web"/>
                <a:sym typeface="Titillium Web"/>
              </a:rPr>
            </a:br>
            <a:r>
              <a:rPr lang="en" sz="1100">
                <a:solidFill>
                  <a:schemeClr val="dk1"/>
                </a:solidFill>
                <a:uFill>
                  <a:noFill/>
                </a:uFill>
                <a:latin typeface="Titillium Web SemiBold"/>
                <a:ea typeface="Titillium Web SemiBold"/>
                <a:cs typeface="Titillium Web SemiBold"/>
                <a:sym typeface="Titillium Web SemiBold"/>
                <a:hlinkClick r:id="rId17">
                  <a:extLst>
                    <a:ext uri="{A12FA001-AC4F-418D-AE19-62706E023703}">
                      <ahyp:hlinkClr val="tx"/>
                    </a:ext>
                  </a:extLst>
                </a:hlinkClick>
              </a:rPr>
              <a:t>Freepik</a:t>
            </a:r>
            <a:r>
              <a:rPr lang="en" sz="1100">
                <a:solidFill>
                  <a:schemeClr val="dk1"/>
                </a:solidFill>
                <a:latin typeface="Titillium Web SemiBold"/>
                <a:ea typeface="Titillium Web SemiBold"/>
                <a:cs typeface="Titillium Web SemiBold"/>
                <a:sym typeface="Titillium Web SemiBold"/>
              </a:rPr>
              <a:t> | </a:t>
            </a:r>
            <a:r>
              <a:rPr lang="en" sz="1100">
                <a:solidFill>
                  <a:schemeClr val="dk1"/>
                </a:solidFill>
                <a:uFill>
                  <a:noFill/>
                </a:uFill>
                <a:latin typeface="Titillium Web SemiBold"/>
                <a:ea typeface="Titillium Web SemiBold"/>
                <a:cs typeface="Titillium Web SemiBold"/>
                <a:sym typeface="Titillium Web SemiBold"/>
                <a:hlinkClick r:id="rId18">
                  <a:extLst>
                    <a:ext uri="{A12FA001-AC4F-418D-AE19-62706E023703}">
                      <ahyp:hlinkClr val="tx"/>
                    </a:ext>
                  </a:extLst>
                </a:hlinkClick>
              </a:rPr>
              <a:t>Flaticon</a:t>
            </a:r>
            <a:r>
              <a:rPr lang="en" sz="1100">
                <a:solidFill>
                  <a:schemeClr val="dk1"/>
                </a:solidFill>
                <a:latin typeface="Titillium Web SemiBold"/>
                <a:ea typeface="Titillium Web SemiBold"/>
                <a:cs typeface="Titillium Web SemiBold"/>
                <a:sym typeface="Titillium Web SemiBold"/>
              </a:rPr>
              <a:t> | </a:t>
            </a:r>
            <a:r>
              <a:rPr lang="en" sz="1100">
                <a:solidFill>
                  <a:schemeClr val="dk1"/>
                </a:solidFill>
                <a:uFill>
                  <a:noFill/>
                </a:uFill>
                <a:latin typeface="Titillium Web SemiBold"/>
                <a:ea typeface="Titillium Web SemiBold"/>
                <a:cs typeface="Titillium Web SemiBold"/>
                <a:sym typeface="Titillium Web SemiBold"/>
                <a:hlinkClick r:id="rId19">
                  <a:extLst>
                    <a:ext uri="{A12FA001-AC4F-418D-AE19-62706E023703}">
                      <ahyp:hlinkClr val="tx"/>
                    </a:ext>
                  </a:extLst>
                </a:hlinkClick>
              </a:rPr>
              <a:t>Storyset</a:t>
            </a:r>
            <a:r>
              <a:rPr lang="en" sz="1100">
                <a:solidFill>
                  <a:schemeClr val="dk1"/>
                </a:solidFill>
                <a:latin typeface="Titillium Web SemiBold"/>
                <a:ea typeface="Titillium Web SemiBold"/>
                <a:cs typeface="Titillium Web SemiBold"/>
                <a:sym typeface="Titillium Web SemiBold"/>
              </a:rPr>
              <a:t> | </a:t>
            </a:r>
            <a:r>
              <a:rPr lang="en" sz="1100">
                <a:solidFill>
                  <a:schemeClr val="dk1"/>
                </a:solidFill>
                <a:uFill>
                  <a:noFill/>
                </a:uFill>
                <a:latin typeface="Titillium Web SemiBold"/>
                <a:ea typeface="Titillium Web SemiBold"/>
                <a:cs typeface="Titillium Web SemiBold"/>
                <a:sym typeface="Titillium Web SemiBold"/>
                <a:hlinkClick r:id="rId20">
                  <a:extLst>
                    <a:ext uri="{A12FA001-AC4F-418D-AE19-62706E023703}">
                      <ahyp:hlinkClr val="tx"/>
                    </a:ext>
                  </a:extLst>
                </a:hlinkClick>
              </a:rPr>
              <a:t>Wepik </a:t>
            </a:r>
            <a:r>
              <a:rPr lang="en" sz="1100">
                <a:solidFill>
                  <a:schemeClr val="dk1"/>
                </a:solidFill>
                <a:latin typeface="Titillium Web SemiBold"/>
                <a:ea typeface="Titillium Web SemiBold"/>
                <a:cs typeface="Titillium Web SemiBold"/>
                <a:sym typeface="Titillium Web SemiBold"/>
              </a:rPr>
              <a:t>| </a:t>
            </a:r>
            <a:r>
              <a:rPr lang="en" sz="1100">
                <a:solidFill>
                  <a:schemeClr val="hlink"/>
                </a:solidFill>
                <a:uFill>
                  <a:noFill/>
                </a:uFill>
                <a:latin typeface="Titillium Web SemiBold"/>
                <a:ea typeface="Titillium Web SemiBold"/>
                <a:cs typeface="Titillium Web SemiBold"/>
                <a:sym typeface="Titillium Web SemiBold"/>
                <a:hlinkClick r:id="rId21"/>
              </a:rPr>
              <a:t>Videvo</a:t>
            </a:r>
            <a:endParaRPr sz="1100">
              <a:solidFill>
                <a:schemeClr val="dk1"/>
              </a:solidFill>
              <a:latin typeface="Titillium Web SemiBold"/>
              <a:ea typeface="Titillium Web SemiBold"/>
              <a:cs typeface="Titillium Web SemiBold"/>
              <a:sym typeface="Titillium Web SemiBold"/>
            </a:endParaRPr>
          </a:p>
        </p:txBody>
      </p:sp>
      <p:sp>
        <p:nvSpPr>
          <p:cNvPr id="1103" name="Google Shape;1103;p38"/>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56"/>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ACCOMPLISHMENTS</a:t>
            </a:r>
            <a:endParaRPr/>
          </a:p>
        </p:txBody>
      </p:sp>
      <p:sp>
        <p:nvSpPr>
          <p:cNvPr id="1568" name="Google Shape;1568;p56"/>
          <p:cNvSpPr txBox="1"/>
          <p:nvPr>
            <p:ph idx="1" type="subTitle"/>
          </p:nvPr>
        </p:nvSpPr>
        <p:spPr>
          <a:xfrm>
            <a:off x="1651646" y="1771100"/>
            <a:ext cx="2378100" cy="554100"/>
          </a:xfrm>
          <a:prstGeom prst="rect">
            <a:avLst/>
          </a:prstGeom>
          <a:solidFill>
            <a:schemeClr val="lt2"/>
          </a:solidFill>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2021</a:t>
            </a:r>
            <a:endParaRPr>
              <a:solidFill>
                <a:schemeClr val="lt1"/>
              </a:solidFill>
            </a:endParaRPr>
          </a:p>
        </p:txBody>
      </p:sp>
      <p:sp>
        <p:nvSpPr>
          <p:cNvPr id="1569" name="Google Shape;1569;p56"/>
          <p:cNvSpPr txBox="1"/>
          <p:nvPr>
            <p:ph idx="2" type="subTitle"/>
          </p:nvPr>
        </p:nvSpPr>
        <p:spPr>
          <a:xfrm>
            <a:off x="5114250" y="1771100"/>
            <a:ext cx="2378100" cy="554100"/>
          </a:xfrm>
          <a:prstGeom prst="rect">
            <a:avLst/>
          </a:prstGeom>
          <a:solidFill>
            <a:schemeClr val="lt2"/>
          </a:solidFill>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2022</a:t>
            </a:r>
            <a:endParaRPr>
              <a:solidFill>
                <a:schemeClr val="lt1"/>
              </a:solidFill>
            </a:endParaRPr>
          </a:p>
        </p:txBody>
      </p:sp>
      <p:grpSp>
        <p:nvGrpSpPr>
          <p:cNvPr id="1570" name="Google Shape;1570;p56"/>
          <p:cNvGrpSpPr/>
          <p:nvPr/>
        </p:nvGrpSpPr>
        <p:grpSpPr>
          <a:xfrm>
            <a:off x="8183600" y="495786"/>
            <a:ext cx="285600" cy="645728"/>
            <a:chOff x="8183600" y="495786"/>
            <a:chExt cx="285600" cy="645728"/>
          </a:xfrm>
        </p:grpSpPr>
        <p:sp>
          <p:nvSpPr>
            <p:cNvPr id="1571" name="Google Shape;1571;p56"/>
            <p:cNvSpPr/>
            <p:nvPr/>
          </p:nvSpPr>
          <p:spPr>
            <a:xfrm>
              <a:off x="8183600" y="495786"/>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8183600" y="855914"/>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56"/>
          <p:cNvSpPr txBox="1"/>
          <p:nvPr>
            <p:ph idx="3" type="body"/>
          </p:nvPr>
        </p:nvSpPr>
        <p:spPr>
          <a:xfrm>
            <a:off x="1651646" y="2512425"/>
            <a:ext cx="2378100" cy="184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Char char="●"/>
            </a:pPr>
            <a:r>
              <a:rPr lang="en"/>
              <a:t>You can list your accomplishments here</a:t>
            </a:r>
            <a:endParaRPr/>
          </a:p>
          <a:p>
            <a:pPr indent="-317500" lvl="0" marL="457200" rtl="0" algn="l">
              <a:spcBef>
                <a:spcPts val="0"/>
              </a:spcBef>
              <a:spcAft>
                <a:spcPts val="0"/>
              </a:spcAft>
              <a:buClr>
                <a:schemeClr val="lt2"/>
              </a:buClr>
              <a:buSzPts val="1400"/>
              <a:buChar char="●"/>
            </a:pPr>
            <a:r>
              <a:rPr lang="en"/>
              <a:t>You can list your accomplishments here</a:t>
            </a:r>
            <a:endParaRPr/>
          </a:p>
          <a:p>
            <a:pPr indent="-317500" lvl="0" marL="457200" rtl="0" algn="l">
              <a:spcBef>
                <a:spcPts val="0"/>
              </a:spcBef>
              <a:spcAft>
                <a:spcPts val="0"/>
              </a:spcAft>
              <a:buClr>
                <a:schemeClr val="lt2"/>
              </a:buClr>
              <a:buSzPts val="1400"/>
              <a:buChar char="●"/>
            </a:pPr>
            <a:r>
              <a:rPr lang="en"/>
              <a:t>You can list your accomplishments here</a:t>
            </a:r>
            <a:endParaRPr/>
          </a:p>
          <a:p>
            <a:pPr indent="-317500" lvl="0" marL="457200" rtl="0" algn="l">
              <a:spcBef>
                <a:spcPts val="0"/>
              </a:spcBef>
              <a:spcAft>
                <a:spcPts val="0"/>
              </a:spcAft>
              <a:buClr>
                <a:schemeClr val="lt2"/>
              </a:buClr>
              <a:buSzPts val="1400"/>
              <a:buChar char="●"/>
            </a:pPr>
            <a:r>
              <a:rPr lang="en"/>
              <a:t>You can list your accomplishments here</a:t>
            </a:r>
            <a:endParaRPr/>
          </a:p>
        </p:txBody>
      </p:sp>
      <p:sp>
        <p:nvSpPr>
          <p:cNvPr id="1574" name="Google Shape;1574;p56"/>
          <p:cNvSpPr txBox="1"/>
          <p:nvPr>
            <p:ph idx="4" type="body"/>
          </p:nvPr>
        </p:nvSpPr>
        <p:spPr>
          <a:xfrm>
            <a:off x="5114250" y="2512425"/>
            <a:ext cx="2378100" cy="184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Char char="●"/>
            </a:pPr>
            <a:r>
              <a:rPr lang="en"/>
              <a:t>You can list your accomplishments here</a:t>
            </a:r>
            <a:endParaRPr/>
          </a:p>
          <a:p>
            <a:pPr indent="-317500" lvl="0" marL="457200" rtl="0" algn="l">
              <a:spcBef>
                <a:spcPts val="0"/>
              </a:spcBef>
              <a:spcAft>
                <a:spcPts val="0"/>
              </a:spcAft>
              <a:buClr>
                <a:schemeClr val="lt2"/>
              </a:buClr>
              <a:buSzPts val="1400"/>
              <a:buChar char="●"/>
            </a:pPr>
            <a:r>
              <a:rPr lang="en"/>
              <a:t>You can list your accomplishments here</a:t>
            </a:r>
            <a:endParaRPr/>
          </a:p>
          <a:p>
            <a:pPr indent="-317500" lvl="0" marL="457200" rtl="0" algn="l">
              <a:spcBef>
                <a:spcPts val="0"/>
              </a:spcBef>
              <a:spcAft>
                <a:spcPts val="0"/>
              </a:spcAft>
              <a:buClr>
                <a:schemeClr val="lt2"/>
              </a:buClr>
              <a:buSzPts val="1400"/>
              <a:buChar char="●"/>
            </a:pPr>
            <a:r>
              <a:rPr lang="en"/>
              <a:t>You can list your accomplishments here</a:t>
            </a:r>
            <a:endParaRPr/>
          </a:p>
          <a:p>
            <a:pPr indent="-317500" lvl="0" marL="457200" rtl="0" algn="l">
              <a:spcBef>
                <a:spcPts val="0"/>
              </a:spcBef>
              <a:spcAft>
                <a:spcPts val="0"/>
              </a:spcAft>
              <a:buClr>
                <a:schemeClr val="lt2"/>
              </a:buClr>
              <a:buSzPts val="1400"/>
              <a:buChar char="●"/>
            </a:pPr>
            <a:r>
              <a:rPr lang="en"/>
              <a:t>You can list your accomplishments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57"/>
          <p:cNvSpPr txBox="1"/>
          <p:nvPr>
            <p:ph type="title"/>
          </p:nvPr>
        </p:nvSpPr>
        <p:spPr>
          <a:xfrm>
            <a:off x="1388100" y="1279200"/>
            <a:ext cx="6367800" cy="27789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9600"/>
              <a:t>AWESOME WORDS</a:t>
            </a:r>
            <a:endParaRPr sz="9600"/>
          </a:p>
        </p:txBody>
      </p:sp>
      <p:grpSp>
        <p:nvGrpSpPr>
          <p:cNvPr id="1580" name="Google Shape;1580;p57"/>
          <p:cNvGrpSpPr/>
          <p:nvPr/>
        </p:nvGrpSpPr>
        <p:grpSpPr>
          <a:xfrm>
            <a:off x="746794" y="1846188"/>
            <a:ext cx="7650413" cy="1451125"/>
            <a:chOff x="746794" y="1846188"/>
            <a:chExt cx="7650413" cy="1451125"/>
          </a:xfrm>
        </p:grpSpPr>
        <p:sp>
          <p:nvSpPr>
            <p:cNvPr id="1581" name="Google Shape;1581;p57"/>
            <p:cNvSpPr/>
            <p:nvPr/>
          </p:nvSpPr>
          <p:spPr>
            <a:xfrm>
              <a:off x="7895294" y="1846188"/>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7"/>
            <p:cNvSpPr/>
            <p:nvPr/>
          </p:nvSpPr>
          <p:spPr>
            <a:xfrm>
              <a:off x="7895306" y="2795413"/>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7"/>
            <p:cNvSpPr/>
            <p:nvPr/>
          </p:nvSpPr>
          <p:spPr>
            <a:xfrm>
              <a:off x="746794" y="1846188"/>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7"/>
            <p:cNvSpPr/>
            <p:nvPr/>
          </p:nvSpPr>
          <p:spPr>
            <a:xfrm>
              <a:off x="746806" y="2795413"/>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5" name="Google Shape;1585;p57"/>
          <p:cNvSpPr/>
          <p:nvPr/>
        </p:nvSpPr>
        <p:spPr>
          <a:xfrm>
            <a:off x="836183" y="4686111"/>
            <a:ext cx="2053979" cy="312092"/>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PELVIC FLOOR</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9" name="Shape 1589"/>
        <p:cNvGrpSpPr/>
        <p:nvPr/>
      </p:nvGrpSpPr>
      <p:grpSpPr>
        <a:xfrm>
          <a:off x="0" y="0"/>
          <a:ext cx="0" cy="0"/>
          <a:chOff x="0" y="0"/>
          <a:chExt cx="0" cy="0"/>
        </a:xfrm>
      </p:grpSpPr>
      <p:sp>
        <p:nvSpPr>
          <p:cNvPr id="1590" name="Google Shape;1590;p58"/>
          <p:cNvSpPr/>
          <p:nvPr/>
        </p:nvSpPr>
        <p:spPr>
          <a:xfrm>
            <a:off x="3791275" y="617225"/>
            <a:ext cx="4637700" cy="12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8"/>
          <p:cNvSpPr txBox="1"/>
          <p:nvPr>
            <p:ph type="title"/>
          </p:nvPr>
        </p:nvSpPr>
        <p:spPr>
          <a:xfrm>
            <a:off x="3805325" y="622325"/>
            <a:ext cx="4542900" cy="12930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0"/>
              </a:spcAft>
              <a:buNone/>
            </a:pPr>
            <a:r>
              <a:rPr lang="en">
                <a:solidFill>
                  <a:schemeClr val="lt1"/>
                </a:solidFill>
              </a:rPr>
              <a:t>A PICTURE IS WORTH A THOUSAND WORDS</a:t>
            </a:r>
            <a:endParaRPr>
              <a:solidFill>
                <a:schemeClr val="lt1"/>
              </a:solidFill>
            </a:endParaRPr>
          </a:p>
        </p:txBody>
      </p:sp>
      <p:grpSp>
        <p:nvGrpSpPr>
          <p:cNvPr id="1592" name="Google Shape;1592;p58"/>
          <p:cNvGrpSpPr/>
          <p:nvPr/>
        </p:nvGrpSpPr>
        <p:grpSpPr>
          <a:xfrm>
            <a:off x="6624844" y="2068825"/>
            <a:ext cx="1846946" cy="285600"/>
            <a:chOff x="6624844" y="2068825"/>
            <a:chExt cx="1846946" cy="285600"/>
          </a:xfrm>
        </p:grpSpPr>
        <p:sp>
          <p:nvSpPr>
            <p:cNvPr id="1593" name="Google Shape;1593;p58"/>
            <p:cNvSpPr/>
            <p:nvPr/>
          </p:nvSpPr>
          <p:spPr>
            <a:xfrm>
              <a:off x="6624844" y="20688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8"/>
            <p:cNvSpPr/>
            <p:nvPr/>
          </p:nvSpPr>
          <p:spPr>
            <a:xfrm>
              <a:off x="7145293" y="20688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8"/>
            <p:cNvSpPr/>
            <p:nvPr/>
          </p:nvSpPr>
          <p:spPr>
            <a:xfrm>
              <a:off x="7665742" y="20688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8"/>
            <p:cNvSpPr/>
            <p:nvPr/>
          </p:nvSpPr>
          <p:spPr>
            <a:xfrm>
              <a:off x="8186191" y="206882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59"/>
          <p:cNvSpPr txBox="1"/>
          <p:nvPr>
            <p:ph idx="1" type="subTitle"/>
          </p:nvPr>
        </p:nvSpPr>
        <p:spPr>
          <a:xfrm>
            <a:off x="2374200" y="3139925"/>
            <a:ext cx="4395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1602" name="Google Shape;1602;p59"/>
          <p:cNvSpPr txBox="1"/>
          <p:nvPr>
            <p:ph type="title"/>
          </p:nvPr>
        </p:nvSpPr>
        <p:spPr>
          <a:xfrm>
            <a:off x="2374200" y="1417050"/>
            <a:ext cx="4395600" cy="1662300"/>
          </a:xfrm>
          <a:prstGeom prst="rect">
            <a:avLst/>
          </a:prstGeom>
          <a:solidFill>
            <a:schemeClr val="lt2"/>
          </a:solidFill>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95%</a:t>
            </a:r>
            <a:endParaRPr>
              <a:solidFill>
                <a:schemeClr val="lt1"/>
              </a:solidFill>
            </a:endParaRPr>
          </a:p>
        </p:txBody>
      </p:sp>
      <p:grpSp>
        <p:nvGrpSpPr>
          <p:cNvPr id="1603" name="Google Shape;1603;p59"/>
          <p:cNvGrpSpPr/>
          <p:nvPr/>
        </p:nvGrpSpPr>
        <p:grpSpPr>
          <a:xfrm>
            <a:off x="7067994" y="1605050"/>
            <a:ext cx="501913" cy="1286300"/>
            <a:chOff x="7067994" y="1605050"/>
            <a:chExt cx="501913" cy="1286300"/>
          </a:xfrm>
        </p:grpSpPr>
        <p:sp>
          <p:nvSpPr>
            <p:cNvPr id="1604" name="Google Shape;1604;p59"/>
            <p:cNvSpPr/>
            <p:nvPr/>
          </p:nvSpPr>
          <p:spPr>
            <a:xfrm>
              <a:off x="7067994" y="160505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9"/>
            <p:cNvSpPr/>
            <p:nvPr/>
          </p:nvSpPr>
          <p:spPr>
            <a:xfrm>
              <a:off x="7068006" y="238945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60"/>
          <p:cNvSpPr txBox="1"/>
          <p:nvPr>
            <p:ph type="title"/>
          </p:nvPr>
        </p:nvSpPr>
        <p:spPr>
          <a:xfrm>
            <a:off x="715100" y="1046550"/>
            <a:ext cx="3141000" cy="18471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t>AN IMAGE REINFORCES THE CONCEPT</a:t>
            </a:r>
            <a:endParaRPr/>
          </a:p>
        </p:txBody>
      </p:sp>
      <p:sp>
        <p:nvSpPr>
          <p:cNvPr id="1611" name="Google Shape;1611;p60"/>
          <p:cNvSpPr txBox="1"/>
          <p:nvPr>
            <p:ph idx="1" type="subTitle"/>
          </p:nvPr>
        </p:nvSpPr>
        <p:spPr>
          <a:xfrm>
            <a:off x="715100" y="2838725"/>
            <a:ext cx="3141000" cy="120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reveal large amounts of data, so remember: use an image instead of a long text. Your audience will appreciate it</a:t>
            </a:r>
            <a:endParaRPr/>
          </a:p>
        </p:txBody>
      </p:sp>
      <p:pic>
        <p:nvPicPr>
          <p:cNvPr id="1612" name="Google Shape;1612;p60"/>
          <p:cNvPicPr preferRelativeResize="0"/>
          <p:nvPr>
            <p:ph idx="2" type="pic"/>
          </p:nvPr>
        </p:nvPicPr>
        <p:blipFill rotWithShape="1">
          <a:blip r:embed="rId3">
            <a:alphaModFix/>
          </a:blip>
          <a:srcRect b="21278" l="12530" r="17465" t="0"/>
          <a:stretch/>
        </p:blipFill>
        <p:spPr>
          <a:xfrm>
            <a:off x="4570400" y="0"/>
            <a:ext cx="4573699" cy="5143500"/>
          </a:xfrm>
          <a:prstGeom prst="rect">
            <a:avLst/>
          </a:prstGeom>
        </p:spPr>
      </p:pic>
      <p:pic>
        <p:nvPicPr>
          <p:cNvPr id="1613" name="Google Shape;1613;p60"/>
          <p:cNvPicPr preferRelativeResize="0"/>
          <p:nvPr/>
        </p:nvPicPr>
        <p:blipFill rotWithShape="1">
          <a:blip r:embed="rId4">
            <a:alphaModFix/>
          </a:blip>
          <a:srcRect b="149" l="52966" r="41203" t="49900"/>
          <a:stretch/>
        </p:blipFill>
        <p:spPr>
          <a:xfrm rot="-5400000">
            <a:off x="6680937" y="2699889"/>
            <a:ext cx="355924" cy="4575698"/>
          </a:xfrm>
          <a:prstGeom prst="rect">
            <a:avLst/>
          </a:prstGeom>
          <a:noFill/>
          <a:ln>
            <a:noFill/>
          </a:ln>
        </p:spPr>
      </p:pic>
      <p:grpSp>
        <p:nvGrpSpPr>
          <p:cNvPr id="1614" name="Google Shape;1614;p60"/>
          <p:cNvGrpSpPr/>
          <p:nvPr/>
        </p:nvGrpSpPr>
        <p:grpSpPr>
          <a:xfrm>
            <a:off x="7838700" y="-1312750"/>
            <a:ext cx="2336700" cy="2336700"/>
            <a:chOff x="-3409125" y="2800550"/>
            <a:chExt cx="2336700" cy="2336700"/>
          </a:xfrm>
        </p:grpSpPr>
        <p:sp>
          <p:nvSpPr>
            <p:cNvPr id="1615" name="Google Shape;1615;p60"/>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0"/>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60"/>
          <p:cNvGrpSpPr/>
          <p:nvPr/>
        </p:nvGrpSpPr>
        <p:grpSpPr>
          <a:xfrm>
            <a:off x="5688899" y="4042025"/>
            <a:ext cx="2336700" cy="2336700"/>
            <a:chOff x="-3409125" y="2800550"/>
            <a:chExt cx="2336700" cy="2336700"/>
          </a:xfrm>
        </p:grpSpPr>
        <p:sp>
          <p:nvSpPr>
            <p:cNvPr id="1618" name="Google Shape;1618;p60"/>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0"/>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61"/>
          <p:cNvSpPr txBox="1"/>
          <p:nvPr>
            <p:ph idx="1" type="subTitle"/>
          </p:nvPr>
        </p:nvSpPr>
        <p:spPr>
          <a:xfrm>
            <a:off x="1971626" y="1598988"/>
            <a:ext cx="22806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625" name="Google Shape;1625;p61"/>
          <p:cNvSpPr txBox="1"/>
          <p:nvPr>
            <p:ph idx="6" type="subTitle"/>
          </p:nvPr>
        </p:nvSpPr>
        <p:spPr>
          <a:xfrm>
            <a:off x="1971711" y="3212200"/>
            <a:ext cx="22806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626" name="Google Shape;1626;p61"/>
          <p:cNvSpPr txBox="1"/>
          <p:nvPr>
            <p:ph idx="7" type="subTitle"/>
          </p:nvPr>
        </p:nvSpPr>
        <p:spPr>
          <a:xfrm>
            <a:off x="5909062" y="1598988"/>
            <a:ext cx="22806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627" name="Google Shape;1627;p61"/>
          <p:cNvSpPr txBox="1"/>
          <p:nvPr>
            <p:ph idx="8" type="subTitle"/>
          </p:nvPr>
        </p:nvSpPr>
        <p:spPr>
          <a:xfrm>
            <a:off x="5909062" y="3212200"/>
            <a:ext cx="22806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628" name="Google Shape;1628;p61"/>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INNOVATIONS</a:t>
            </a:r>
            <a:endParaRPr/>
          </a:p>
        </p:txBody>
      </p:sp>
      <p:sp>
        <p:nvSpPr>
          <p:cNvPr id="1629" name="Google Shape;1629;p61"/>
          <p:cNvSpPr txBox="1"/>
          <p:nvPr>
            <p:ph idx="2" type="subTitle"/>
          </p:nvPr>
        </p:nvSpPr>
        <p:spPr>
          <a:xfrm>
            <a:off x="1971690" y="1942262"/>
            <a:ext cx="22806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 not hot. It’s full of iron oxide dust</a:t>
            </a:r>
            <a:endParaRPr/>
          </a:p>
        </p:txBody>
      </p:sp>
      <p:sp>
        <p:nvSpPr>
          <p:cNvPr id="1630" name="Google Shape;1630;p61"/>
          <p:cNvSpPr txBox="1"/>
          <p:nvPr>
            <p:ph idx="3" type="subTitle"/>
          </p:nvPr>
        </p:nvSpPr>
        <p:spPr>
          <a:xfrm>
            <a:off x="5909075" y="1942262"/>
            <a:ext cx="22806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1631" name="Google Shape;1631;p61"/>
          <p:cNvSpPr txBox="1"/>
          <p:nvPr>
            <p:ph idx="4" type="subTitle"/>
          </p:nvPr>
        </p:nvSpPr>
        <p:spPr>
          <a:xfrm>
            <a:off x="1971700" y="3555475"/>
            <a:ext cx="22806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closest planet to the Sun and the smallest in the Solar System</a:t>
            </a:r>
            <a:endParaRPr/>
          </a:p>
        </p:txBody>
      </p:sp>
      <p:sp>
        <p:nvSpPr>
          <p:cNvPr id="1632" name="Google Shape;1632;p61"/>
          <p:cNvSpPr txBox="1"/>
          <p:nvPr>
            <p:ph idx="5" type="subTitle"/>
          </p:nvPr>
        </p:nvSpPr>
        <p:spPr>
          <a:xfrm>
            <a:off x="5909071" y="3555475"/>
            <a:ext cx="22806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was named after the Roman god of wealth</a:t>
            </a:r>
            <a:endParaRPr/>
          </a:p>
        </p:txBody>
      </p:sp>
      <p:sp>
        <p:nvSpPr>
          <p:cNvPr id="1633" name="Google Shape;1633;p61"/>
          <p:cNvSpPr/>
          <p:nvPr/>
        </p:nvSpPr>
        <p:spPr>
          <a:xfrm>
            <a:off x="954325" y="1658100"/>
            <a:ext cx="972900" cy="97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1"/>
          <p:cNvSpPr/>
          <p:nvPr/>
        </p:nvSpPr>
        <p:spPr>
          <a:xfrm>
            <a:off x="4891775" y="1658100"/>
            <a:ext cx="972900" cy="97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1"/>
          <p:cNvSpPr/>
          <p:nvPr/>
        </p:nvSpPr>
        <p:spPr>
          <a:xfrm>
            <a:off x="954325" y="3268475"/>
            <a:ext cx="972900" cy="97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1"/>
          <p:cNvSpPr/>
          <p:nvPr/>
        </p:nvSpPr>
        <p:spPr>
          <a:xfrm>
            <a:off x="4891775" y="3268475"/>
            <a:ext cx="972900" cy="97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7" name="Google Shape;1637;p61"/>
          <p:cNvGrpSpPr/>
          <p:nvPr/>
        </p:nvGrpSpPr>
        <p:grpSpPr>
          <a:xfrm>
            <a:off x="1157313" y="3471467"/>
            <a:ext cx="566924" cy="566915"/>
            <a:chOff x="11171800" y="983775"/>
            <a:chExt cx="517975" cy="517400"/>
          </a:xfrm>
        </p:grpSpPr>
        <p:sp>
          <p:nvSpPr>
            <p:cNvPr id="1638" name="Google Shape;1638;p61"/>
            <p:cNvSpPr/>
            <p:nvPr/>
          </p:nvSpPr>
          <p:spPr>
            <a:xfrm>
              <a:off x="11172375" y="1136725"/>
              <a:ext cx="243350" cy="121125"/>
            </a:xfrm>
            <a:custGeom>
              <a:rect b="b" l="l" r="r" t="t"/>
              <a:pathLst>
                <a:path extrusionOk="0" h="4845" w="9734">
                  <a:moveTo>
                    <a:pt x="4890" y="603"/>
                  </a:moveTo>
                  <a:cubicBezTo>
                    <a:pt x="5215" y="603"/>
                    <a:pt x="5493" y="858"/>
                    <a:pt x="5493" y="1206"/>
                  </a:cubicBezTo>
                  <a:lnTo>
                    <a:pt x="5493" y="1808"/>
                  </a:lnTo>
                  <a:lnTo>
                    <a:pt x="6095" y="1808"/>
                  </a:lnTo>
                  <a:cubicBezTo>
                    <a:pt x="6420" y="1808"/>
                    <a:pt x="6698" y="2087"/>
                    <a:pt x="6698" y="2411"/>
                  </a:cubicBezTo>
                  <a:cubicBezTo>
                    <a:pt x="6698" y="2759"/>
                    <a:pt x="6420" y="3014"/>
                    <a:pt x="6095" y="3014"/>
                  </a:cubicBezTo>
                  <a:lnTo>
                    <a:pt x="5493" y="3014"/>
                  </a:lnTo>
                  <a:lnTo>
                    <a:pt x="5493" y="3616"/>
                  </a:lnTo>
                  <a:cubicBezTo>
                    <a:pt x="5493" y="3964"/>
                    <a:pt x="5215" y="4242"/>
                    <a:pt x="4890" y="4242"/>
                  </a:cubicBezTo>
                  <a:cubicBezTo>
                    <a:pt x="4543" y="4242"/>
                    <a:pt x="4288" y="3964"/>
                    <a:pt x="4288" y="3616"/>
                  </a:cubicBezTo>
                  <a:lnTo>
                    <a:pt x="4288" y="3014"/>
                  </a:lnTo>
                  <a:lnTo>
                    <a:pt x="3662" y="3014"/>
                  </a:lnTo>
                  <a:cubicBezTo>
                    <a:pt x="3338" y="3014"/>
                    <a:pt x="3060" y="2759"/>
                    <a:pt x="3060" y="2411"/>
                  </a:cubicBezTo>
                  <a:cubicBezTo>
                    <a:pt x="3060" y="2087"/>
                    <a:pt x="3338" y="1808"/>
                    <a:pt x="3662" y="1808"/>
                  </a:cubicBezTo>
                  <a:lnTo>
                    <a:pt x="4288" y="1808"/>
                  </a:lnTo>
                  <a:lnTo>
                    <a:pt x="4288" y="1206"/>
                  </a:lnTo>
                  <a:cubicBezTo>
                    <a:pt x="4288" y="858"/>
                    <a:pt x="4543" y="603"/>
                    <a:pt x="4890" y="603"/>
                  </a:cubicBezTo>
                  <a:close/>
                  <a:moveTo>
                    <a:pt x="0" y="1"/>
                  </a:moveTo>
                  <a:lnTo>
                    <a:pt x="0" y="4844"/>
                  </a:lnTo>
                  <a:lnTo>
                    <a:pt x="9734" y="4844"/>
                  </a:lnTo>
                  <a:lnTo>
                    <a:pt x="9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1"/>
            <p:cNvSpPr/>
            <p:nvPr/>
          </p:nvSpPr>
          <p:spPr>
            <a:xfrm>
              <a:off x="11171800" y="983775"/>
              <a:ext cx="243925" cy="122275"/>
            </a:xfrm>
            <a:custGeom>
              <a:rect b="b" l="l" r="r" t="t"/>
              <a:pathLst>
                <a:path extrusionOk="0" h="4891" w="9757">
                  <a:moveTo>
                    <a:pt x="4913" y="1"/>
                  </a:moveTo>
                  <a:cubicBezTo>
                    <a:pt x="2225" y="1"/>
                    <a:pt x="0" y="2225"/>
                    <a:pt x="0" y="4891"/>
                  </a:cubicBezTo>
                  <a:lnTo>
                    <a:pt x="9757" y="4891"/>
                  </a:lnTo>
                  <a:cubicBezTo>
                    <a:pt x="9757" y="2225"/>
                    <a:pt x="7579" y="1"/>
                    <a:pt x="4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1"/>
            <p:cNvSpPr/>
            <p:nvPr/>
          </p:nvSpPr>
          <p:spPr>
            <a:xfrm>
              <a:off x="11172375" y="1287950"/>
              <a:ext cx="243350" cy="213225"/>
            </a:xfrm>
            <a:custGeom>
              <a:rect b="b" l="l" r="r" t="t"/>
              <a:pathLst>
                <a:path extrusionOk="0" h="8529" w="9734">
                  <a:moveTo>
                    <a:pt x="0" y="1"/>
                  </a:moveTo>
                  <a:lnTo>
                    <a:pt x="0" y="3685"/>
                  </a:lnTo>
                  <a:cubicBezTo>
                    <a:pt x="0" y="6351"/>
                    <a:pt x="2202" y="8529"/>
                    <a:pt x="4890" y="8529"/>
                  </a:cubicBezTo>
                  <a:cubicBezTo>
                    <a:pt x="7556" y="8529"/>
                    <a:pt x="9734" y="6351"/>
                    <a:pt x="9734" y="3685"/>
                  </a:cubicBezTo>
                  <a:lnTo>
                    <a:pt x="9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1"/>
            <p:cNvSpPr/>
            <p:nvPr/>
          </p:nvSpPr>
          <p:spPr>
            <a:xfrm>
              <a:off x="11445850" y="1136725"/>
              <a:ext cx="243925" cy="121125"/>
            </a:xfrm>
            <a:custGeom>
              <a:rect b="b" l="l" r="r" t="t"/>
              <a:pathLst>
                <a:path extrusionOk="0" h="4845" w="9757">
                  <a:moveTo>
                    <a:pt x="4844" y="603"/>
                  </a:moveTo>
                  <a:cubicBezTo>
                    <a:pt x="5191" y="603"/>
                    <a:pt x="5446" y="858"/>
                    <a:pt x="5446" y="1206"/>
                  </a:cubicBezTo>
                  <a:lnTo>
                    <a:pt x="5446" y="1808"/>
                  </a:lnTo>
                  <a:lnTo>
                    <a:pt x="6072" y="1808"/>
                  </a:lnTo>
                  <a:cubicBezTo>
                    <a:pt x="6396" y="1808"/>
                    <a:pt x="6675" y="2087"/>
                    <a:pt x="6675" y="2411"/>
                  </a:cubicBezTo>
                  <a:cubicBezTo>
                    <a:pt x="6675" y="2759"/>
                    <a:pt x="6396" y="3014"/>
                    <a:pt x="6072" y="3014"/>
                  </a:cubicBezTo>
                  <a:lnTo>
                    <a:pt x="5446" y="3014"/>
                  </a:lnTo>
                  <a:lnTo>
                    <a:pt x="5446" y="3616"/>
                  </a:lnTo>
                  <a:cubicBezTo>
                    <a:pt x="5446" y="3964"/>
                    <a:pt x="5191" y="4242"/>
                    <a:pt x="4844" y="4242"/>
                  </a:cubicBezTo>
                  <a:cubicBezTo>
                    <a:pt x="4519" y="4242"/>
                    <a:pt x="4241" y="3964"/>
                    <a:pt x="4241" y="3616"/>
                  </a:cubicBezTo>
                  <a:lnTo>
                    <a:pt x="4241" y="3014"/>
                  </a:lnTo>
                  <a:lnTo>
                    <a:pt x="3639" y="3014"/>
                  </a:lnTo>
                  <a:cubicBezTo>
                    <a:pt x="3314" y="3014"/>
                    <a:pt x="3036" y="2759"/>
                    <a:pt x="3036" y="2411"/>
                  </a:cubicBezTo>
                  <a:cubicBezTo>
                    <a:pt x="3036" y="2087"/>
                    <a:pt x="3314" y="1808"/>
                    <a:pt x="3639" y="1808"/>
                  </a:cubicBezTo>
                  <a:lnTo>
                    <a:pt x="4241" y="1808"/>
                  </a:lnTo>
                  <a:lnTo>
                    <a:pt x="4241" y="1206"/>
                  </a:lnTo>
                  <a:cubicBezTo>
                    <a:pt x="4241" y="858"/>
                    <a:pt x="4519" y="603"/>
                    <a:pt x="4844" y="603"/>
                  </a:cubicBezTo>
                  <a:close/>
                  <a:moveTo>
                    <a:pt x="0" y="1"/>
                  </a:moveTo>
                  <a:lnTo>
                    <a:pt x="0" y="4844"/>
                  </a:lnTo>
                  <a:lnTo>
                    <a:pt x="9757" y="4844"/>
                  </a:lnTo>
                  <a:lnTo>
                    <a:pt x="97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1"/>
            <p:cNvSpPr/>
            <p:nvPr/>
          </p:nvSpPr>
          <p:spPr>
            <a:xfrm>
              <a:off x="11445850" y="983775"/>
              <a:ext cx="243925" cy="122275"/>
            </a:xfrm>
            <a:custGeom>
              <a:rect b="b" l="l" r="r" t="t"/>
              <a:pathLst>
                <a:path extrusionOk="0" h="4891" w="9757">
                  <a:moveTo>
                    <a:pt x="4844" y="1"/>
                  </a:moveTo>
                  <a:cubicBezTo>
                    <a:pt x="2179" y="1"/>
                    <a:pt x="0" y="2225"/>
                    <a:pt x="0" y="4891"/>
                  </a:cubicBezTo>
                  <a:lnTo>
                    <a:pt x="9734" y="4891"/>
                  </a:lnTo>
                  <a:cubicBezTo>
                    <a:pt x="9757" y="2225"/>
                    <a:pt x="7532" y="1"/>
                    <a:pt x="48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1"/>
            <p:cNvSpPr/>
            <p:nvPr/>
          </p:nvSpPr>
          <p:spPr>
            <a:xfrm>
              <a:off x="11445850" y="1287950"/>
              <a:ext cx="243925" cy="213225"/>
            </a:xfrm>
            <a:custGeom>
              <a:rect b="b" l="l" r="r" t="t"/>
              <a:pathLst>
                <a:path extrusionOk="0" h="8529" w="9757">
                  <a:moveTo>
                    <a:pt x="0" y="1"/>
                  </a:moveTo>
                  <a:lnTo>
                    <a:pt x="0" y="3685"/>
                  </a:lnTo>
                  <a:cubicBezTo>
                    <a:pt x="0" y="6351"/>
                    <a:pt x="2179" y="8529"/>
                    <a:pt x="4867" y="8529"/>
                  </a:cubicBezTo>
                  <a:cubicBezTo>
                    <a:pt x="7532" y="8529"/>
                    <a:pt x="9757" y="6327"/>
                    <a:pt x="9757" y="3639"/>
                  </a:cubicBezTo>
                  <a:lnTo>
                    <a:pt x="97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61"/>
          <p:cNvGrpSpPr/>
          <p:nvPr/>
        </p:nvGrpSpPr>
        <p:grpSpPr>
          <a:xfrm>
            <a:off x="5099735" y="3471469"/>
            <a:ext cx="556981" cy="566912"/>
            <a:chOff x="10394850" y="1727325"/>
            <a:chExt cx="515675" cy="517775"/>
          </a:xfrm>
        </p:grpSpPr>
        <p:sp>
          <p:nvSpPr>
            <p:cNvPr id="1645" name="Google Shape;1645;p61"/>
            <p:cNvSpPr/>
            <p:nvPr/>
          </p:nvSpPr>
          <p:spPr>
            <a:xfrm>
              <a:off x="10394850" y="1788525"/>
              <a:ext cx="515675" cy="456575"/>
            </a:xfrm>
            <a:custGeom>
              <a:rect b="b" l="l" r="r" t="t"/>
              <a:pathLst>
                <a:path extrusionOk="0" h="18263" w="20627">
                  <a:moveTo>
                    <a:pt x="6698" y="4844"/>
                  </a:moveTo>
                  <a:cubicBezTo>
                    <a:pt x="7022" y="4844"/>
                    <a:pt x="7300" y="5123"/>
                    <a:pt x="7300" y="5447"/>
                  </a:cubicBezTo>
                  <a:cubicBezTo>
                    <a:pt x="7300" y="5795"/>
                    <a:pt x="7022" y="6050"/>
                    <a:pt x="6698" y="6050"/>
                  </a:cubicBezTo>
                  <a:lnTo>
                    <a:pt x="4265" y="6050"/>
                  </a:lnTo>
                  <a:cubicBezTo>
                    <a:pt x="3940" y="6050"/>
                    <a:pt x="3662" y="5795"/>
                    <a:pt x="3662" y="5447"/>
                  </a:cubicBezTo>
                  <a:cubicBezTo>
                    <a:pt x="3662" y="5123"/>
                    <a:pt x="3940" y="4844"/>
                    <a:pt x="4265" y="4844"/>
                  </a:cubicBezTo>
                  <a:close/>
                  <a:moveTo>
                    <a:pt x="6698" y="7255"/>
                  </a:moveTo>
                  <a:cubicBezTo>
                    <a:pt x="7022" y="7255"/>
                    <a:pt x="7300" y="7533"/>
                    <a:pt x="7300" y="7857"/>
                  </a:cubicBezTo>
                  <a:cubicBezTo>
                    <a:pt x="7300" y="8205"/>
                    <a:pt x="7022" y="8483"/>
                    <a:pt x="6698" y="8483"/>
                  </a:cubicBezTo>
                  <a:lnTo>
                    <a:pt x="4265" y="8483"/>
                  </a:lnTo>
                  <a:cubicBezTo>
                    <a:pt x="3940" y="8483"/>
                    <a:pt x="3662" y="8205"/>
                    <a:pt x="3662" y="7857"/>
                  </a:cubicBezTo>
                  <a:cubicBezTo>
                    <a:pt x="3662" y="7533"/>
                    <a:pt x="3940" y="7255"/>
                    <a:pt x="4265" y="7255"/>
                  </a:cubicBezTo>
                  <a:close/>
                  <a:moveTo>
                    <a:pt x="6698" y="9665"/>
                  </a:moveTo>
                  <a:cubicBezTo>
                    <a:pt x="7022" y="9665"/>
                    <a:pt x="7300" y="9943"/>
                    <a:pt x="7300" y="10291"/>
                  </a:cubicBezTo>
                  <a:cubicBezTo>
                    <a:pt x="7300" y="10615"/>
                    <a:pt x="7022" y="10893"/>
                    <a:pt x="6698" y="10893"/>
                  </a:cubicBezTo>
                  <a:lnTo>
                    <a:pt x="4265" y="10893"/>
                  </a:lnTo>
                  <a:cubicBezTo>
                    <a:pt x="3940" y="10893"/>
                    <a:pt x="3662" y="10615"/>
                    <a:pt x="3662" y="10291"/>
                  </a:cubicBezTo>
                  <a:cubicBezTo>
                    <a:pt x="3662" y="9943"/>
                    <a:pt x="3940" y="9665"/>
                    <a:pt x="4265" y="9665"/>
                  </a:cubicBezTo>
                  <a:close/>
                  <a:moveTo>
                    <a:pt x="16408" y="1"/>
                  </a:moveTo>
                  <a:cubicBezTo>
                    <a:pt x="14740" y="1"/>
                    <a:pt x="13372" y="1368"/>
                    <a:pt x="13372" y="3037"/>
                  </a:cubicBezTo>
                  <a:lnTo>
                    <a:pt x="13372" y="16363"/>
                  </a:lnTo>
                  <a:cubicBezTo>
                    <a:pt x="13372" y="16710"/>
                    <a:pt x="13094" y="16965"/>
                    <a:pt x="12770" y="16965"/>
                  </a:cubicBezTo>
                  <a:lnTo>
                    <a:pt x="6698" y="16965"/>
                  </a:lnTo>
                  <a:cubicBezTo>
                    <a:pt x="6350" y="16965"/>
                    <a:pt x="6072" y="16710"/>
                    <a:pt x="6072" y="16363"/>
                  </a:cubicBezTo>
                  <a:lnTo>
                    <a:pt x="6072" y="15042"/>
                  </a:lnTo>
                  <a:cubicBezTo>
                    <a:pt x="6791" y="14787"/>
                    <a:pt x="7277" y="14091"/>
                    <a:pt x="7277" y="13303"/>
                  </a:cubicBezTo>
                  <a:lnTo>
                    <a:pt x="7277" y="13257"/>
                  </a:lnTo>
                  <a:cubicBezTo>
                    <a:pt x="9340" y="12979"/>
                    <a:pt x="10962" y="11194"/>
                    <a:pt x="10962" y="9086"/>
                  </a:cubicBezTo>
                  <a:lnTo>
                    <a:pt x="10962" y="3639"/>
                  </a:lnTo>
                  <a:lnTo>
                    <a:pt x="0" y="3639"/>
                  </a:lnTo>
                  <a:lnTo>
                    <a:pt x="0" y="9086"/>
                  </a:lnTo>
                  <a:cubicBezTo>
                    <a:pt x="0" y="11194"/>
                    <a:pt x="1623" y="12979"/>
                    <a:pt x="3662" y="13257"/>
                  </a:cubicBezTo>
                  <a:lnTo>
                    <a:pt x="3662" y="13303"/>
                  </a:lnTo>
                  <a:cubicBezTo>
                    <a:pt x="3662" y="14091"/>
                    <a:pt x="4172" y="14787"/>
                    <a:pt x="4867" y="15042"/>
                  </a:cubicBezTo>
                  <a:lnTo>
                    <a:pt x="4867" y="16363"/>
                  </a:lnTo>
                  <a:cubicBezTo>
                    <a:pt x="4867" y="17359"/>
                    <a:pt x="5678" y="18170"/>
                    <a:pt x="6675" y="18170"/>
                  </a:cubicBezTo>
                  <a:lnTo>
                    <a:pt x="12770" y="18170"/>
                  </a:lnTo>
                  <a:cubicBezTo>
                    <a:pt x="13766" y="18170"/>
                    <a:pt x="14577" y="17359"/>
                    <a:pt x="14577" y="16363"/>
                  </a:cubicBezTo>
                  <a:lnTo>
                    <a:pt x="14577" y="3037"/>
                  </a:lnTo>
                  <a:cubicBezTo>
                    <a:pt x="14577" y="2040"/>
                    <a:pt x="15389" y="1229"/>
                    <a:pt x="16385" y="1229"/>
                  </a:cubicBezTo>
                  <a:cubicBezTo>
                    <a:pt x="17382" y="1229"/>
                    <a:pt x="18216" y="2040"/>
                    <a:pt x="18216" y="3037"/>
                  </a:cubicBezTo>
                  <a:lnTo>
                    <a:pt x="18216" y="9781"/>
                  </a:lnTo>
                  <a:cubicBezTo>
                    <a:pt x="17498" y="10036"/>
                    <a:pt x="17011" y="10708"/>
                    <a:pt x="17011" y="11496"/>
                  </a:cubicBezTo>
                  <a:lnTo>
                    <a:pt x="17011" y="15157"/>
                  </a:lnTo>
                  <a:cubicBezTo>
                    <a:pt x="17011" y="15482"/>
                    <a:pt x="17266" y="15760"/>
                    <a:pt x="17613" y="15760"/>
                  </a:cubicBezTo>
                  <a:lnTo>
                    <a:pt x="18216" y="15760"/>
                  </a:lnTo>
                  <a:lnTo>
                    <a:pt x="18216" y="17637"/>
                  </a:lnTo>
                  <a:cubicBezTo>
                    <a:pt x="18216" y="17985"/>
                    <a:pt x="18471" y="18263"/>
                    <a:pt x="18819" y="18263"/>
                  </a:cubicBezTo>
                  <a:cubicBezTo>
                    <a:pt x="19143" y="18263"/>
                    <a:pt x="19421" y="17985"/>
                    <a:pt x="19421" y="17637"/>
                  </a:cubicBezTo>
                  <a:lnTo>
                    <a:pt x="19421" y="15760"/>
                  </a:lnTo>
                  <a:lnTo>
                    <a:pt x="20024" y="15760"/>
                  </a:lnTo>
                  <a:cubicBezTo>
                    <a:pt x="20371" y="15760"/>
                    <a:pt x="20626" y="15482"/>
                    <a:pt x="20626" y="15157"/>
                  </a:cubicBezTo>
                  <a:lnTo>
                    <a:pt x="20626" y="11496"/>
                  </a:lnTo>
                  <a:cubicBezTo>
                    <a:pt x="20626" y="10708"/>
                    <a:pt x="20116" y="10036"/>
                    <a:pt x="19421" y="9781"/>
                  </a:cubicBezTo>
                  <a:lnTo>
                    <a:pt x="19421" y="3037"/>
                  </a:lnTo>
                  <a:cubicBezTo>
                    <a:pt x="19421" y="1368"/>
                    <a:pt x="18054" y="1"/>
                    <a:pt x="164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1"/>
            <p:cNvSpPr/>
            <p:nvPr/>
          </p:nvSpPr>
          <p:spPr>
            <a:xfrm>
              <a:off x="10394850" y="1727325"/>
              <a:ext cx="274075" cy="122075"/>
            </a:xfrm>
            <a:custGeom>
              <a:rect b="b" l="l" r="r" t="t"/>
              <a:pathLst>
                <a:path extrusionOk="0" h="4883" w="10963">
                  <a:moveTo>
                    <a:pt x="5463" y="1"/>
                  </a:moveTo>
                  <a:cubicBezTo>
                    <a:pt x="4680" y="1"/>
                    <a:pt x="3903" y="285"/>
                    <a:pt x="3361" y="850"/>
                  </a:cubicBezTo>
                  <a:cubicBezTo>
                    <a:pt x="2920" y="1267"/>
                    <a:pt x="2642" y="1869"/>
                    <a:pt x="2503" y="2449"/>
                  </a:cubicBezTo>
                  <a:lnTo>
                    <a:pt x="603" y="2449"/>
                  </a:lnTo>
                  <a:cubicBezTo>
                    <a:pt x="278" y="2449"/>
                    <a:pt x="0" y="2727"/>
                    <a:pt x="0" y="3075"/>
                  </a:cubicBezTo>
                  <a:lnTo>
                    <a:pt x="0" y="4882"/>
                  </a:lnTo>
                  <a:lnTo>
                    <a:pt x="10962" y="4882"/>
                  </a:lnTo>
                  <a:lnTo>
                    <a:pt x="10962" y="3075"/>
                  </a:lnTo>
                  <a:cubicBezTo>
                    <a:pt x="10962" y="2727"/>
                    <a:pt x="10684" y="2449"/>
                    <a:pt x="10360" y="2449"/>
                  </a:cubicBezTo>
                  <a:lnTo>
                    <a:pt x="8436" y="2449"/>
                  </a:lnTo>
                  <a:cubicBezTo>
                    <a:pt x="8320" y="1869"/>
                    <a:pt x="8042" y="1267"/>
                    <a:pt x="7625" y="873"/>
                  </a:cubicBezTo>
                  <a:cubicBezTo>
                    <a:pt x="7054" y="291"/>
                    <a:pt x="6255" y="1"/>
                    <a:pt x="5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61"/>
          <p:cNvGrpSpPr/>
          <p:nvPr/>
        </p:nvGrpSpPr>
        <p:grpSpPr>
          <a:xfrm>
            <a:off x="5094754" y="1895897"/>
            <a:ext cx="566943" cy="497306"/>
            <a:chOff x="12457425" y="2448450"/>
            <a:chExt cx="517425" cy="454825"/>
          </a:xfrm>
        </p:grpSpPr>
        <p:sp>
          <p:nvSpPr>
            <p:cNvPr id="1648" name="Google Shape;1648;p61"/>
            <p:cNvSpPr/>
            <p:nvPr/>
          </p:nvSpPr>
          <p:spPr>
            <a:xfrm>
              <a:off x="12740175" y="2538250"/>
              <a:ext cx="133275" cy="91125"/>
            </a:xfrm>
            <a:custGeom>
              <a:rect b="b" l="l" r="r" t="t"/>
              <a:pathLst>
                <a:path extrusionOk="0" h="3645" w="5331">
                  <a:moveTo>
                    <a:pt x="2086" y="0"/>
                  </a:moveTo>
                  <a:lnTo>
                    <a:pt x="0" y="2758"/>
                  </a:lnTo>
                  <a:cubicBezTo>
                    <a:pt x="742" y="3349"/>
                    <a:pt x="1698" y="3645"/>
                    <a:pt x="2657" y="3645"/>
                  </a:cubicBezTo>
                  <a:cubicBezTo>
                    <a:pt x="3616" y="3645"/>
                    <a:pt x="4578" y="3349"/>
                    <a:pt x="5331" y="2758"/>
                  </a:cubicBezTo>
                  <a:lnTo>
                    <a:pt x="3268" y="0"/>
                  </a:lnTo>
                  <a:cubicBezTo>
                    <a:pt x="3071" y="24"/>
                    <a:pt x="2874" y="35"/>
                    <a:pt x="2677" y="35"/>
                  </a:cubicBezTo>
                  <a:cubicBezTo>
                    <a:pt x="2480" y="35"/>
                    <a:pt x="2283" y="24"/>
                    <a:pt x="20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1"/>
            <p:cNvSpPr/>
            <p:nvPr/>
          </p:nvSpPr>
          <p:spPr>
            <a:xfrm>
              <a:off x="12639350" y="2448450"/>
              <a:ext cx="335500" cy="242200"/>
            </a:xfrm>
            <a:custGeom>
              <a:rect b="b" l="l" r="r" t="t"/>
              <a:pathLst>
                <a:path extrusionOk="0" h="9688" w="13420">
                  <a:moveTo>
                    <a:pt x="7572" y="2329"/>
                  </a:moveTo>
                  <a:cubicBezTo>
                    <a:pt x="7749" y="2329"/>
                    <a:pt x="7928" y="2419"/>
                    <a:pt x="8043" y="2573"/>
                  </a:cubicBezTo>
                  <a:lnTo>
                    <a:pt x="10662" y="6049"/>
                  </a:lnTo>
                  <a:cubicBezTo>
                    <a:pt x="10847" y="6304"/>
                    <a:pt x="10824" y="6628"/>
                    <a:pt x="10592" y="6837"/>
                  </a:cubicBezTo>
                  <a:cubicBezTo>
                    <a:pt x="9572" y="7903"/>
                    <a:pt x="8182" y="8482"/>
                    <a:pt x="6699" y="8482"/>
                  </a:cubicBezTo>
                  <a:cubicBezTo>
                    <a:pt x="5239" y="8482"/>
                    <a:pt x="3802" y="7903"/>
                    <a:pt x="2782" y="6837"/>
                  </a:cubicBezTo>
                  <a:cubicBezTo>
                    <a:pt x="2573" y="6628"/>
                    <a:pt x="2550" y="6304"/>
                    <a:pt x="2712" y="6049"/>
                  </a:cubicBezTo>
                  <a:lnTo>
                    <a:pt x="5378" y="2573"/>
                  </a:lnTo>
                  <a:cubicBezTo>
                    <a:pt x="5502" y="2427"/>
                    <a:pt x="5683" y="2338"/>
                    <a:pt x="5887" y="2338"/>
                  </a:cubicBezTo>
                  <a:cubicBezTo>
                    <a:pt x="5910" y="2338"/>
                    <a:pt x="5933" y="2339"/>
                    <a:pt x="5957" y="2341"/>
                  </a:cubicBezTo>
                  <a:cubicBezTo>
                    <a:pt x="6200" y="2387"/>
                    <a:pt x="6455" y="2411"/>
                    <a:pt x="6710" y="2411"/>
                  </a:cubicBezTo>
                  <a:cubicBezTo>
                    <a:pt x="6965" y="2411"/>
                    <a:pt x="7220" y="2387"/>
                    <a:pt x="7463" y="2341"/>
                  </a:cubicBezTo>
                  <a:cubicBezTo>
                    <a:pt x="7499" y="2333"/>
                    <a:pt x="7536" y="2329"/>
                    <a:pt x="7572" y="2329"/>
                  </a:cubicBezTo>
                  <a:close/>
                  <a:moveTo>
                    <a:pt x="604" y="0"/>
                  </a:moveTo>
                  <a:cubicBezTo>
                    <a:pt x="279" y="0"/>
                    <a:pt x="1" y="255"/>
                    <a:pt x="1" y="603"/>
                  </a:cubicBezTo>
                  <a:lnTo>
                    <a:pt x="1" y="9688"/>
                  </a:lnTo>
                  <a:lnTo>
                    <a:pt x="13419" y="9688"/>
                  </a:lnTo>
                  <a:lnTo>
                    <a:pt x="13419" y="603"/>
                  </a:lnTo>
                  <a:cubicBezTo>
                    <a:pt x="13419" y="255"/>
                    <a:pt x="13141" y="0"/>
                    <a:pt x="128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1"/>
            <p:cNvSpPr/>
            <p:nvPr/>
          </p:nvSpPr>
          <p:spPr>
            <a:xfrm>
              <a:off x="12457425" y="2599675"/>
              <a:ext cx="517425" cy="303600"/>
            </a:xfrm>
            <a:custGeom>
              <a:rect b="b" l="l" r="r" t="t"/>
              <a:pathLst>
                <a:path extrusionOk="0" h="12144" w="20697">
                  <a:moveTo>
                    <a:pt x="1" y="0"/>
                  </a:moveTo>
                  <a:lnTo>
                    <a:pt x="1" y="1831"/>
                  </a:lnTo>
                  <a:cubicBezTo>
                    <a:pt x="1" y="1993"/>
                    <a:pt x="70" y="2132"/>
                    <a:pt x="163" y="2248"/>
                  </a:cubicBezTo>
                  <a:lnTo>
                    <a:pt x="1206" y="3291"/>
                  </a:lnTo>
                  <a:lnTo>
                    <a:pt x="1206" y="6675"/>
                  </a:lnTo>
                  <a:cubicBezTo>
                    <a:pt x="1206" y="7022"/>
                    <a:pt x="1484" y="7277"/>
                    <a:pt x="1809" y="7277"/>
                  </a:cubicBezTo>
                  <a:lnTo>
                    <a:pt x="2411" y="7277"/>
                  </a:lnTo>
                  <a:lnTo>
                    <a:pt x="2411" y="9108"/>
                  </a:lnTo>
                  <a:cubicBezTo>
                    <a:pt x="2411" y="10777"/>
                    <a:pt x="3779" y="12144"/>
                    <a:pt x="5447" y="12144"/>
                  </a:cubicBezTo>
                  <a:cubicBezTo>
                    <a:pt x="7116" y="12144"/>
                    <a:pt x="8483" y="10777"/>
                    <a:pt x="8483" y="9108"/>
                  </a:cubicBezTo>
                  <a:lnTo>
                    <a:pt x="8483" y="7277"/>
                  </a:lnTo>
                  <a:lnTo>
                    <a:pt x="12168" y="7277"/>
                  </a:lnTo>
                  <a:lnTo>
                    <a:pt x="12168" y="8505"/>
                  </a:lnTo>
                  <a:lnTo>
                    <a:pt x="10314" y="8505"/>
                  </a:lnTo>
                  <a:cubicBezTo>
                    <a:pt x="9966" y="8505"/>
                    <a:pt x="9688" y="8760"/>
                    <a:pt x="9688" y="9108"/>
                  </a:cubicBezTo>
                  <a:cubicBezTo>
                    <a:pt x="9688" y="9432"/>
                    <a:pt x="9966" y="9710"/>
                    <a:pt x="10314" y="9710"/>
                  </a:cubicBezTo>
                  <a:lnTo>
                    <a:pt x="17614" y="9710"/>
                  </a:lnTo>
                  <a:cubicBezTo>
                    <a:pt x="17962" y="9710"/>
                    <a:pt x="18217" y="9432"/>
                    <a:pt x="18217" y="9108"/>
                  </a:cubicBezTo>
                  <a:cubicBezTo>
                    <a:pt x="18217" y="8760"/>
                    <a:pt x="17962" y="8505"/>
                    <a:pt x="17614" y="8505"/>
                  </a:cubicBezTo>
                  <a:lnTo>
                    <a:pt x="15806" y="8505"/>
                  </a:lnTo>
                  <a:lnTo>
                    <a:pt x="15806" y="7277"/>
                  </a:lnTo>
                  <a:lnTo>
                    <a:pt x="20094" y="7277"/>
                  </a:lnTo>
                  <a:cubicBezTo>
                    <a:pt x="20418" y="7277"/>
                    <a:pt x="20696" y="6999"/>
                    <a:pt x="20696" y="6675"/>
                  </a:cubicBezTo>
                  <a:lnTo>
                    <a:pt x="20696" y="4867"/>
                  </a:lnTo>
                  <a:lnTo>
                    <a:pt x="7278" y="4867"/>
                  </a:lnTo>
                  <a:cubicBezTo>
                    <a:pt x="7278" y="5294"/>
                    <a:pt x="7278" y="8997"/>
                    <a:pt x="7278" y="9108"/>
                  </a:cubicBezTo>
                  <a:cubicBezTo>
                    <a:pt x="7278" y="10104"/>
                    <a:pt x="6467" y="10916"/>
                    <a:pt x="5447" y="10916"/>
                  </a:cubicBezTo>
                  <a:cubicBezTo>
                    <a:pt x="4451" y="10916"/>
                    <a:pt x="3639" y="10104"/>
                    <a:pt x="3639" y="9108"/>
                  </a:cubicBezTo>
                  <a:lnTo>
                    <a:pt x="3639" y="7277"/>
                  </a:lnTo>
                  <a:lnTo>
                    <a:pt x="4242" y="7277"/>
                  </a:lnTo>
                  <a:cubicBezTo>
                    <a:pt x="4590" y="7277"/>
                    <a:pt x="4845" y="6999"/>
                    <a:pt x="4845" y="6675"/>
                  </a:cubicBezTo>
                  <a:lnTo>
                    <a:pt x="4845" y="3291"/>
                  </a:lnTo>
                  <a:lnTo>
                    <a:pt x="5887" y="2248"/>
                  </a:lnTo>
                  <a:cubicBezTo>
                    <a:pt x="6003" y="2132"/>
                    <a:pt x="6050" y="1993"/>
                    <a:pt x="6050" y="1831"/>
                  </a:cubicBezTo>
                  <a:lnTo>
                    <a:pt x="60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1"/>
            <p:cNvSpPr/>
            <p:nvPr/>
          </p:nvSpPr>
          <p:spPr>
            <a:xfrm>
              <a:off x="12459175" y="2508700"/>
              <a:ext cx="148350" cy="60850"/>
            </a:xfrm>
            <a:custGeom>
              <a:rect b="b" l="l" r="r" t="t"/>
              <a:pathLst>
                <a:path extrusionOk="0" h="2434" w="5934">
                  <a:moveTo>
                    <a:pt x="2967" y="1"/>
                  </a:moveTo>
                  <a:cubicBezTo>
                    <a:pt x="1507" y="1"/>
                    <a:pt x="279" y="1043"/>
                    <a:pt x="0" y="2434"/>
                  </a:cubicBezTo>
                  <a:lnTo>
                    <a:pt x="5933" y="2434"/>
                  </a:lnTo>
                  <a:cubicBezTo>
                    <a:pt x="5655" y="1043"/>
                    <a:pt x="4427" y="1"/>
                    <a:pt x="29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61"/>
          <p:cNvGrpSpPr/>
          <p:nvPr/>
        </p:nvGrpSpPr>
        <p:grpSpPr>
          <a:xfrm>
            <a:off x="1261251" y="1861079"/>
            <a:ext cx="359048" cy="566943"/>
            <a:chOff x="9927275" y="3197000"/>
            <a:chExt cx="333750" cy="517425"/>
          </a:xfrm>
        </p:grpSpPr>
        <p:sp>
          <p:nvSpPr>
            <p:cNvPr id="1653" name="Google Shape;1653;p61"/>
            <p:cNvSpPr/>
            <p:nvPr/>
          </p:nvSpPr>
          <p:spPr>
            <a:xfrm>
              <a:off x="9927275" y="3197000"/>
              <a:ext cx="333750" cy="333750"/>
            </a:xfrm>
            <a:custGeom>
              <a:rect b="b" l="l" r="r" t="t"/>
              <a:pathLst>
                <a:path extrusionOk="0" h="13350" w="13350">
                  <a:moveTo>
                    <a:pt x="6675" y="1229"/>
                  </a:moveTo>
                  <a:cubicBezTo>
                    <a:pt x="7347" y="1229"/>
                    <a:pt x="7880" y="1762"/>
                    <a:pt x="7880" y="2434"/>
                  </a:cubicBezTo>
                  <a:cubicBezTo>
                    <a:pt x="7880" y="3106"/>
                    <a:pt x="7347" y="3639"/>
                    <a:pt x="6675" y="3639"/>
                  </a:cubicBezTo>
                  <a:cubicBezTo>
                    <a:pt x="6003" y="3639"/>
                    <a:pt x="5470" y="3106"/>
                    <a:pt x="5470" y="2434"/>
                  </a:cubicBezTo>
                  <a:cubicBezTo>
                    <a:pt x="5470" y="1762"/>
                    <a:pt x="6003" y="1229"/>
                    <a:pt x="6675" y="1229"/>
                  </a:cubicBezTo>
                  <a:close/>
                  <a:moveTo>
                    <a:pt x="9016" y="3037"/>
                  </a:moveTo>
                  <a:cubicBezTo>
                    <a:pt x="9062" y="3245"/>
                    <a:pt x="9109" y="3431"/>
                    <a:pt x="9109" y="3639"/>
                  </a:cubicBezTo>
                  <a:cubicBezTo>
                    <a:pt x="9109" y="4983"/>
                    <a:pt x="8020" y="6073"/>
                    <a:pt x="6675" y="6073"/>
                  </a:cubicBezTo>
                  <a:cubicBezTo>
                    <a:pt x="5331" y="6073"/>
                    <a:pt x="4242" y="4983"/>
                    <a:pt x="4242" y="3639"/>
                  </a:cubicBezTo>
                  <a:cubicBezTo>
                    <a:pt x="4242" y="3431"/>
                    <a:pt x="4288" y="3222"/>
                    <a:pt x="4335" y="3037"/>
                  </a:cubicBezTo>
                  <a:cubicBezTo>
                    <a:pt x="4613" y="4079"/>
                    <a:pt x="5563" y="4867"/>
                    <a:pt x="6675" y="4867"/>
                  </a:cubicBezTo>
                  <a:cubicBezTo>
                    <a:pt x="7811" y="4867"/>
                    <a:pt x="8738" y="4079"/>
                    <a:pt x="9016" y="3037"/>
                  </a:cubicBezTo>
                  <a:close/>
                  <a:moveTo>
                    <a:pt x="6675" y="1"/>
                  </a:moveTo>
                  <a:cubicBezTo>
                    <a:pt x="3825" y="1"/>
                    <a:pt x="1229" y="2341"/>
                    <a:pt x="1229" y="5470"/>
                  </a:cubicBezTo>
                  <a:lnTo>
                    <a:pt x="1229" y="10916"/>
                  </a:lnTo>
                  <a:lnTo>
                    <a:pt x="603" y="10916"/>
                  </a:lnTo>
                  <a:cubicBezTo>
                    <a:pt x="279" y="10916"/>
                    <a:pt x="1" y="11194"/>
                    <a:pt x="1" y="11519"/>
                  </a:cubicBezTo>
                  <a:lnTo>
                    <a:pt x="1" y="13350"/>
                  </a:lnTo>
                  <a:lnTo>
                    <a:pt x="3639" y="13350"/>
                  </a:lnTo>
                  <a:lnTo>
                    <a:pt x="3639" y="11519"/>
                  </a:lnTo>
                  <a:cubicBezTo>
                    <a:pt x="3639" y="11194"/>
                    <a:pt x="3384" y="10916"/>
                    <a:pt x="3037" y="10916"/>
                  </a:cubicBezTo>
                  <a:lnTo>
                    <a:pt x="2434" y="10916"/>
                  </a:lnTo>
                  <a:lnTo>
                    <a:pt x="2434" y="5470"/>
                  </a:lnTo>
                  <a:cubicBezTo>
                    <a:pt x="2434" y="4636"/>
                    <a:pt x="2689" y="3894"/>
                    <a:pt x="3083" y="3222"/>
                  </a:cubicBezTo>
                  <a:lnTo>
                    <a:pt x="3083" y="3222"/>
                  </a:lnTo>
                  <a:cubicBezTo>
                    <a:pt x="3060" y="3361"/>
                    <a:pt x="3037" y="3500"/>
                    <a:pt x="3037" y="3639"/>
                  </a:cubicBezTo>
                  <a:cubicBezTo>
                    <a:pt x="3037" y="5655"/>
                    <a:pt x="4682" y="7278"/>
                    <a:pt x="6675" y="7278"/>
                  </a:cubicBezTo>
                  <a:cubicBezTo>
                    <a:pt x="8692" y="7278"/>
                    <a:pt x="10314" y="5655"/>
                    <a:pt x="10314" y="3639"/>
                  </a:cubicBezTo>
                  <a:cubicBezTo>
                    <a:pt x="10314" y="3500"/>
                    <a:pt x="10291" y="3361"/>
                    <a:pt x="10291" y="3222"/>
                  </a:cubicBezTo>
                  <a:lnTo>
                    <a:pt x="10291" y="3222"/>
                  </a:lnTo>
                  <a:cubicBezTo>
                    <a:pt x="10685" y="3894"/>
                    <a:pt x="10916" y="4636"/>
                    <a:pt x="10916" y="5470"/>
                  </a:cubicBezTo>
                  <a:lnTo>
                    <a:pt x="10916" y="10916"/>
                  </a:lnTo>
                  <a:lnTo>
                    <a:pt x="10314" y="10916"/>
                  </a:lnTo>
                  <a:cubicBezTo>
                    <a:pt x="9989" y="10916"/>
                    <a:pt x="9711" y="11194"/>
                    <a:pt x="9711" y="11519"/>
                  </a:cubicBezTo>
                  <a:lnTo>
                    <a:pt x="9711" y="13350"/>
                  </a:lnTo>
                  <a:lnTo>
                    <a:pt x="13350" y="13350"/>
                  </a:lnTo>
                  <a:lnTo>
                    <a:pt x="13350" y="11519"/>
                  </a:lnTo>
                  <a:cubicBezTo>
                    <a:pt x="13350" y="11194"/>
                    <a:pt x="13095" y="10916"/>
                    <a:pt x="12747" y="10916"/>
                  </a:cubicBezTo>
                  <a:lnTo>
                    <a:pt x="12145" y="10916"/>
                  </a:lnTo>
                  <a:lnTo>
                    <a:pt x="12145" y="5470"/>
                  </a:lnTo>
                  <a:cubicBezTo>
                    <a:pt x="12145" y="2341"/>
                    <a:pt x="9526" y="1"/>
                    <a:pt x="6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1"/>
            <p:cNvSpPr/>
            <p:nvPr/>
          </p:nvSpPr>
          <p:spPr>
            <a:xfrm>
              <a:off x="10170050" y="3560850"/>
              <a:ext cx="90975" cy="153575"/>
            </a:xfrm>
            <a:custGeom>
              <a:rect b="b" l="l" r="r" t="t"/>
              <a:pathLst>
                <a:path extrusionOk="0" h="6143" w="3639">
                  <a:moveTo>
                    <a:pt x="0" y="1"/>
                  </a:moveTo>
                  <a:lnTo>
                    <a:pt x="0" y="4334"/>
                  </a:lnTo>
                  <a:cubicBezTo>
                    <a:pt x="0" y="5331"/>
                    <a:pt x="811" y="6142"/>
                    <a:pt x="1808" y="6142"/>
                  </a:cubicBezTo>
                  <a:cubicBezTo>
                    <a:pt x="2828" y="6142"/>
                    <a:pt x="3639" y="5331"/>
                    <a:pt x="3639" y="4334"/>
                  </a:cubicBezTo>
                  <a:lnTo>
                    <a:pt x="3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1"/>
            <p:cNvSpPr/>
            <p:nvPr/>
          </p:nvSpPr>
          <p:spPr>
            <a:xfrm>
              <a:off x="9927275" y="3560850"/>
              <a:ext cx="91000" cy="153575"/>
            </a:xfrm>
            <a:custGeom>
              <a:rect b="b" l="l" r="r" t="t"/>
              <a:pathLst>
                <a:path extrusionOk="0" h="6143" w="3640">
                  <a:moveTo>
                    <a:pt x="1" y="1"/>
                  </a:moveTo>
                  <a:lnTo>
                    <a:pt x="1" y="4334"/>
                  </a:lnTo>
                  <a:cubicBezTo>
                    <a:pt x="1" y="5331"/>
                    <a:pt x="835" y="6142"/>
                    <a:pt x="1832" y="6142"/>
                  </a:cubicBezTo>
                  <a:cubicBezTo>
                    <a:pt x="2828" y="6142"/>
                    <a:pt x="3639" y="5331"/>
                    <a:pt x="3639" y="4334"/>
                  </a:cubicBezTo>
                  <a:lnTo>
                    <a:pt x="3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62"/>
          <p:cNvSpPr txBox="1"/>
          <p:nvPr>
            <p:ph idx="13" type="subTitle"/>
          </p:nvPr>
        </p:nvSpPr>
        <p:spPr>
          <a:xfrm>
            <a:off x="832150" y="3184800"/>
            <a:ext cx="21120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661" name="Google Shape;1661;p62"/>
          <p:cNvSpPr txBox="1"/>
          <p:nvPr>
            <p:ph idx="15" type="subTitle"/>
          </p:nvPr>
        </p:nvSpPr>
        <p:spPr>
          <a:xfrm>
            <a:off x="6206700" y="3184800"/>
            <a:ext cx="21120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662" name="Google Shape;1662;p62"/>
          <p:cNvSpPr txBox="1"/>
          <p:nvPr>
            <p:ph idx="7" type="subTitle"/>
          </p:nvPr>
        </p:nvSpPr>
        <p:spPr>
          <a:xfrm>
            <a:off x="832150" y="1564300"/>
            <a:ext cx="21120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663" name="Google Shape;1663;p62"/>
          <p:cNvSpPr txBox="1"/>
          <p:nvPr>
            <p:ph idx="8" type="subTitle"/>
          </p:nvPr>
        </p:nvSpPr>
        <p:spPr>
          <a:xfrm>
            <a:off x="3519413" y="1564300"/>
            <a:ext cx="21120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664" name="Google Shape;1664;p62"/>
          <p:cNvSpPr txBox="1"/>
          <p:nvPr>
            <p:ph idx="9" type="subTitle"/>
          </p:nvPr>
        </p:nvSpPr>
        <p:spPr>
          <a:xfrm>
            <a:off x="6206700" y="1564300"/>
            <a:ext cx="21120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665" name="Google Shape;1665;p62"/>
          <p:cNvSpPr txBox="1"/>
          <p:nvPr>
            <p:ph idx="14" type="subTitle"/>
          </p:nvPr>
        </p:nvSpPr>
        <p:spPr>
          <a:xfrm>
            <a:off x="3519413" y="3184800"/>
            <a:ext cx="21120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666" name="Google Shape;1666;p62"/>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QUALITY IMPROVEMENT MEASURES</a:t>
            </a:r>
            <a:endParaRPr/>
          </a:p>
        </p:txBody>
      </p:sp>
      <p:sp>
        <p:nvSpPr>
          <p:cNvPr id="1667" name="Google Shape;1667;p62"/>
          <p:cNvSpPr txBox="1"/>
          <p:nvPr>
            <p:ph idx="4" type="subTitle"/>
          </p:nvPr>
        </p:nvSpPr>
        <p:spPr>
          <a:xfrm>
            <a:off x="832150" y="3528075"/>
            <a:ext cx="21120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1668" name="Google Shape;1668;p62"/>
          <p:cNvSpPr txBox="1"/>
          <p:nvPr>
            <p:ph idx="5" type="subTitle"/>
          </p:nvPr>
        </p:nvSpPr>
        <p:spPr>
          <a:xfrm>
            <a:off x="3516002" y="3528075"/>
            <a:ext cx="21120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a:t>
            </a:r>
            <a:endParaRPr/>
          </a:p>
        </p:txBody>
      </p:sp>
      <p:sp>
        <p:nvSpPr>
          <p:cNvPr id="1669" name="Google Shape;1669;p62"/>
          <p:cNvSpPr txBox="1"/>
          <p:nvPr>
            <p:ph idx="1" type="subTitle"/>
          </p:nvPr>
        </p:nvSpPr>
        <p:spPr>
          <a:xfrm>
            <a:off x="832150" y="1914862"/>
            <a:ext cx="21120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670" name="Google Shape;1670;p62"/>
          <p:cNvSpPr txBox="1"/>
          <p:nvPr>
            <p:ph idx="2" type="subTitle"/>
          </p:nvPr>
        </p:nvSpPr>
        <p:spPr>
          <a:xfrm>
            <a:off x="3516000" y="1914862"/>
            <a:ext cx="21120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 It’s full of iron oxide dust</a:t>
            </a:r>
            <a:endParaRPr/>
          </a:p>
        </p:txBody>
      </p:sp>
      <p:sp>
        <p:nvSpPr>
          <p:cNvPr id="1671" name="Google Shape;1671;p62"/>
          <p:cNvSpPr txBox="1"/>
          <p:nvPr>
            <p:ph idx="3" type="subTitle"/>
          </p:nvPr>
        </p:nvSpPr>
        <p:spPr>
          <a:xfrm>
            <a:off x="6202250" y="1914862"/>
            <a:ext cx="21075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was named after the Roman god of wealth</a:t>
            </a:r>
            <a:endParaRPr/>
          </a:p>
        </p:txBody>
      </p:sp>
      <p:sp>
        <p:nvSpPr>
          <p:cNvPr id="1672" name="Google Shape;1672;p62"/>
          <p:cNvSpPr txBox="1"/>
          <p:nvPr>
            <p:ph idx="6" type="subTitle"/>
          </p:nvPr>
        </p:nvSpPr>
        <p:spPr>
          <a:xfrm>
            <a:off x="6206674" y="3528075"/>
            <a:ext cx="21075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fourth-largest planet by diameter in the Solar System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63"/>
          <p:cNvSpPr txBox="1"/>
          <p:nvPr>
            <p:ph type="title"/>
          </p:nvPr>
        </p:nvSpPr>
        <p:spPr>
          <a:xfrm>
            <a:off x="3834300" y="445025"/>
            <a:ext cx="4589700" cy="6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TESTIMONIALS</a:t>
            </a:r>
            <a:endParaRPr/>
          </a:p>
        </p:txBody>
      </p:sp>
      <p:sp>
        <p:nvSpPr>
          <p:cNvPr id="1678" name="Google Shape;1678;p63"/>
          <p:cNvSpPr txBox="1"/>
          <p:nvPr>
            <p:ph idx="3" type="subTitle"/>
          </p:nvPr>
        </p:nvSpPr>
        <p:spPr>
          <a:xfrm>
            <a:off x="5002450" y="4181300"/>
            <a:ext cx="34263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DIANE</a:t>
            </a:r>
            <a:r>
              <a:rPr lang="en"/>
              <a:t> JAMES</a:t>
            </a:r>
            <a:r>
              <a:rPr lang="en"/>
              <a:t>, 58</a:t>
            </a:r>
            <a:endParaRPr/>
          </a:p>
        </p:txBody>
      </p:sp>
      <p:sp>
        <p:nvSpPr>
          <p:cNvPr id="1679" name="Google Shape;1679;p63"/>
          <p:cNvSpPr txBox="1"/>
          <p:nvPr>
            <p:ph idx="4" type="subTitle"/>
          </p:nvPr>
        </p:nvSpPr>
        <p:spPr>
          <a:xfrm>
            <a:off x="5002450" y="1389563"/>
            <a:ext cx="34263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the fourth-largest planet by diameter in the entire Solar System”</a:t>
            </a:r>
            <a:endParaRPr/>
          </a:p>
        </p:txBody>
      </p:sp>
      <p:sp>
        <p:nvSpPr>
          <p:cNvPr id="1680" name="Google Shape;1680;p63"/>
          <p:cNvSpPr txBox="1"/>
          <p:nvPr>
            <p:ph idx="5" type="subTitle"/>
          </p:nvPr>
        </p:nvSpPr>
        <p:spPr>
          <a:xfrm>
            <a:off x="5002450" y="2536586"/>
            <a:ext cx="34263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a:t>
            </a:r>
            <a:endParaRPr/>
          </a:p>
        </p:txBody>
      </p:sp>
      <p:sp>
        <p:nvSpPr>
          <p:cNvPr id="1681" name="Google Shape;1681;p63"/>
          <p:cNvSpPr txBox="1"/>
          <p:nvPr>
            <p:ph idx="6" type="subTitle"/>
          </p:nvPr>
        </p:nvSpPr>
        <p:spPr>
          <a:xfrm>
            <a:off x="5002450" y="3683610"/>
            <a:ext cx="34263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the ringed planet. It’s composed mostly of hydrogen and helium”</a:t>
            </a:r>
            <a:endParaRPr/>
          </a:p>
        </p:txBody>
      </p:sp>
      <p:sp>
        <p:nvSpPr>
          <p:cNvPr id="1682" name="Google Shape;1682;p63"/>
          <p:cNvSpPr txBox="1"/>
          <p:nvPr>
            <p:ph idx="1" type="subTitle"/>
          </p:nvPr>
        </p:nvSpPr>
        <p:spPr>
          <a:xfrm>
            <a:off x="5002450" y="1887262"/>
            <a:ext cx="34263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JENNA DOE, 25</a:t>
            </a:r>
            <a:endParaRPr/>
          </a:p>
        </p:txBody>
      </p:sp>
      <p:sp>
        <p:nvSpPr>
          <p:cNvPr id="1683" name="Google Shape;1683;p63"/>
          <p:cNvSpPr txBox="1"/>
          <p:nvPr>
            <p:ph idx="2" type="subTitle"/>
          </p:nvPr>
        </p:nvSpPr>
        <p:spPr>
          <a:xfrm>
            <a:off x="5002450" y="3034281"/>
            <a:ext cx="34263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PAUL BROWN</a:t>
            </a:r>
            <a:r>
              <a:rPr lang="en"/>
              <a:t>, 36</a:t>
            </a:r>
            <a:endParaRPr/>
          </a:p>
        </p:txBody>
      </p:sp>
      <p:sp>
        <p:nvSpPr>
          <p:cNvPr id="1684" name="Google Shape;1684;p63"/>
          <p:cNvSpPr/>
          <p:nvPr/>
        </p:nvSpPr>
        <p:spPr>
          <a:xfrm>
            <a:off x="3941800" y="1407275"/>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3"/>
          <p:cNvSpPr/>
          <p:nvPr/>
        </p:nvSpPr>
        <p:spPr>
          <a:xfrm>
            <a:off x="3941800" y="3701525"/>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3"/>
          <p:cNvSpPr/>
          <p:nvPr/>
        </p:nvSpPr>
        <p:spPr>
          <a:xfrm>
            <a:off x="3941800" y="2554400"/>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7" name="Google Shape;1687;p63"/>
          <p:cNvGrpSpPr/>
          <p:nvPr/>
        </p:nvGrpSpPr>
        <p:grpSpPr>
          <a:xfrm>
            <a:off x="4099094" y="2711709"/>
            <a:ext cx="521213" cy="521181"/>
            <a:chOff x="11476917" y="2646361"/>
            <a:chExt cx="610892" cy="610568"/>
          </a:xfrm>
        </p:grpSpPr>
        <p:sp>
          <p:nvSpPr>
            <p:cNvPr id="1688" name="Google Shape;1688;p63"/>
            <p:cNvSpPr/>
            <p:nvPr/>
          </p:nvSpPr>
          <p:spPr>
            <a:xfrm>
              <a:off x="11615530" y="2646361"/>
              <a:ext cx="333665" cy="167048"/>
            </a:xfrm>
            <a:custGeom>
              <a:rect b="b" l="l" r="r" t="t"/>
              <a:pathLst>
                <a:path extrusionOk="0" h="4647" w="9282">
                  <a:moveTo>
                    <a:pt x="4636" y="1"/>
                  </a:moveTo>
                  <a:cubicBezTo>
                    <a:pt x="2174" y="1"/>
                    <a:pt x="149" y="1943"/>
                    <a:pt x="0" y="4386"/>
                  </a:cubicBezTo>
                  <a:cubicBezTo>
                    <a:pt x="19" y="4384"/>
                    <a:pt x="37" y="4383"/>
                    <a:pt x="54" y="4383"/>
                  </a:cubicBezTo>
                  <a:cubicBezTo>
                    <a:pt x="107" y="4383"/>
                    <a:pt x="158" y="4393"/>
                    <a:pt x="214" y="4414"/>
                  </a:cubicBezTo>
                  <a:cubicBezTo>
                    <a:pt x="585" y="4572"/>
                    <a:pt x="985" y="4646"/>
                    <a:pt x="1394" y="4646"/>
                  </a:cubicBezTo>
                  <a:cubicBezTo>
                    <a:pt x="2564" y="4646"/>
                    <a:pt x="3633" y="4014"/>
                    <a:pt x="4209" y="3002"/>
                  </a:cubicBezTo>
                  <a:cubicBezTo>
                    <a:pt x="4292" y="2844"/>
                    <a:pt x="4460" y="2742"/>
                    <a:pt x="4636" y="2742"/>
                  </a:cubicBezTo>
                  <a:cubicBezTo>
                    <a:pt x="4822" y="2742"/>
                    <a:pt x="4989" y="2844"/>
                    <a:pt x="5073" y="3002"/>
                  </a:cubicBezTo>
                  <a:cubicBezTo>
                    <a:pt x="5640" y="4014"/>
                    <a:pt x="6717" y="4646"/>
                    <a:pt x="7879" y="4646"/>
                  </a:cubicBezTo>
                  <a:cubicBezTo>
                    <a:pt x="8278" y="4646"/>
                    <a:pt x="8668" y="4572"/>
                    <a:pt x="9031" y="4432"/>
                  </a:cubicBezTo>
                  <a:cubicBezTo>
                    <a:pt x="9093" y="4412"/>
                    <a:pt x="9156" y="4401"/>
                    <a:pt x="9219" y="4401"/>
                  </a:cubicBezTo>
                  <a:cubicBezTo>
                    <a:pt x="9240" y="4401"/>
                    <a:pt x="9261" y="4402"/>
                    <a:pt x="9282" y="4405"/>
                  </a:cubicBezTo>
                  <a:cubicBezTo>
                    <a:pt x="9142" y="1961"/>
                    <a:pt x="7108" y="1"/>
                    <a:pt x="4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3"/>
            <p:cNvSpPr/>
            <p:nvPr/>
          </p:nvSpPr>
          <p:spPr>
            <a:xfrm>
              <a:off x="11615171" y="2794320"/>
              <a:ext cx="334024" cy="251525"/>
            </a:xfrm>
            <a:custGeom>
              <a:rect b="b" l="l" r="r" t="t"/>
              <a:pathLst>
                <a:path extrusionOk="0" h="6997" w="9292">
                  <a:moveTo>
                    <a:pt x="4646" y="1"/>
                  </a:moveTo>
                  <a:cubicBezTo>
                    <a:pt x="3856" y="948"/>
                    <a:pt x="2667" y="1524"/>
                    <a:pt x="1404" y="1524"/>
                  </a:cubicBezTo>
                  <a:cubicBezTo>
                    <a:pt x="930" y="1524"/>
                    <a:pt x="456" y="1441"/>
                    <a:pt x="1" y="1283"/>
                  </a:cubicBezTo>
                  <a:lnTo>
                    <a:pt x="1" y="2323"/>
                  </a:lnTo>
                  <a:cubicBezTo>
                    <a:pt x="1" y="4897"/>
                    <a:pt x="2091" y="6996"/>
                    <a:pt x="4646" y="6996"/>
                  </a:cubicBezTo>
                  <a:cubicBezTo>
                    <a:pt x="7201" y="6996"/>
                    <a:pt x="9292" y="4897"/>
                    <a:pt x="9292" y="2323"/>
                  </a:cubicBezTo>
                  <a:lnTo>
                    <a:pt x="9292" y="1283"/>
                  </a:lnTo>
                  <a:cubicBezTo>
                    <a:pt x="8846" y="1441"/>
                    <a:pt x="8372" y="1524"/>
                    <a:pt x="7889" y="1524"/>
                  </a:cubicBezTo>
                  <a:cubicBezTo>
                    <a:pt x="6625" y="1524"/>
                    <a:pt x="5445" y="958"/>
                    <a:pt x="4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3"/>
            <p:cNvSpPr/>
            <p:nvPr/>
          </p:nvSpPr>
          <p:spPr>
            <a:xfrm>
              <a:off x="11712696" y="3069175"/>
              <a:ext cx="139297" cy="55503"/>
            </a:xfrm>
            <a:custGeom>
              <a:rect b="b" l="l" r="r" t="t"/>
              <a:pathLst>
                <a:path extrusionOk="0" h="1544" w="3875">
                  <a:moveTo>
                    <a:pt x="1" y="1"/>
                  </a:moveTo>
                  <a:lnTo>
                    <a:pt x="1" y="1"/>
                  </a:lnTo>
                  <a:cubicBezTo>
                    <a:pt x="205" y="883"/>
                    <a:pt x="995" y="1543"/>
                    <a:pt x="1933" y="1543"/>
                  </a:cubicBezTo>
                  <a:cubicBezTo>
                    <a:pt x="2881" y="1543"/>
                    <a:pt x="3671" y="883"/>
                    <a:pt x="3875" y="1"/>
                  </a:cubicBezTo>
                  <a:lnTo>
                    <a:pt x="3875" y="1"/>
                  </a:lnTo>
                  <a:cubicBezTo>
                    <a:pt x="3271" y="224"/>
                    <a:pt x="2621" y="345"/>
                    <a:pt x="1933" y="345"/>
                  </a:cubicBezTo>
                  <a:cubicBezTo>
                    <a:pt x="1255" y="345"/>
                    <a:pt x="605" y="22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3"/>
            <p:cNvSpPr/>
            <p:nvPr/>
          </p:nvSpPr>
          <p:spPr>
            <a:xfrm>
              <a:off x="11476917" y="3028123"/>
              <a:ext cx="610892" cy="228806"/>
            </a:xfrm>
            <a:custGeom>
              <a:rect b="b" l="l" r="r" t="t"/>
              <a:pathLst>
                <a:path extrusionOk="0" h="6365" w="16994">
                  <a:moveTo>
                    <a:pt x="4599" y="0"/>
                  </a:moveTo>
                  <a:cubicBezTo>
                    <a:pt x="2063" y="0"/>
                    <a:pt x="0" y="2063"/>
                    <a:pt x="0" y="4590"/>
                  </a:cubicBezTo>
                  <a:lnTo>
                    <a:pt x="0" y="5863"/>
                  </a:lnTo>
                  <a:cubicBezTo>
                    <a:pt x="0" y="6141"/>
                    <a:pt x="223" y="6364"/>
                    <a:pt x="502" y="6364"/>
                  </a:cubicBezTo>
                  <a:lnTo>
                    <a:pt x="2992" y="6364"/>
                  </a:lnTo>
                  <a:lnTo>
                    <a:pt x="2992" y="3976"/>
                  </a:lnTo>
                  <a:cubicBezTo>
                    <a:pt x="2992" y="3698"/>
                    <a:pt x="3215" y="3475"/>
                    <a:pt x="3484" y="3475"/>
                  </a:cubicBezTo>
                  <a:cubicBezTo>
                    <a:pt x="3763" y="3475"/>
                    <a:pt x="3986" y="3698"/>
                    <a:pt x="3986" y="3976"/>
                  </a:cubicBezTo>
                  <a:lnTo>
                    <a:pt x="3986" y="6364"/>
                  </a:lnTo>
                  <a:lnTo>
                    <a:pt x="13008" y="6364"/>
                  </a:lnTo>
                  <a:lnTo>
                    <a:pt x="13008" y="3976"/>
                  </a:lnTo>
                  <a:cubicBezTo>
                    <a:pt x="13008" y="3698"/>
                    <a:pt x="13231" y="3475"/>
                    <a:pt x="13509" y="3475"/>
                  </a:cubicBezTo>
                  <a:cubicBezTo>
                    <a:pt x="13788" y="3475"/>
                    <a:pt x="14011" y="3698"/>
                    <a:pt x="14011" y="3976"/>
                  </a:cubicBezTo>
                  <a:lnTo>
                    <a:pt x="14011" y="6364"/>
                  </a:lnTo>
                  <a:lnTo>
                    <a:pt x="16492" y="6364"/>
                  </a:lnTo>
                  <a:cubicBezTo>
                    <a:pt x="16631" y="6364"/>
                    <a:pt x="16752" y="6318"/>
                    <a:pt x="16845" y="6225"/>
                  </a:cubicBezTo>
                  <a:cubicBezTo>
                    <a:pt x="16938" y="6132"/>
                    <a:pt x="16993" y="6002"/>
                    <a:pt x="16993" y="5872"/>
                  </a:cubicBezTo>
                  <a:lnTo>
                    <a:pt x="16993" y="4590"/>
                  </a:lnTo>
                  <a:cubicBezTo>
                    <a:pt x="16993" y="2063"/>
                    <a:pt x="14931" y="0"/>
                    <a:pt x="12394" y="0"/>
                  </a:cubicBezTo>
                  <a:lnTo>
                    <a:pt x="12301" y="0"/>
                  </a:lnTo>
                  <a:cubicBezTo>
                    <a:pt x="12041" y="232"/>
                    <a:pt x="11763" y="446"/>
                    <a:pt x="11475" y="632"/>
                  </a:cubicBezTo>
                  <a:cubicBezTo>
                    <a:pt x="11475" y="660"/>
                    <a:pt x="11484" y="697"/>
                    <a:pt x="11484" y="725"/>
                  </a:cubicBezTo>
                  <a:cubicBezTo>
                    <a:pt x="11475" y="1514"/>
                    <a:pt x="11159" y="2258"/>
                    <a:pt x="10592" y="2815"/>
                  </a:cubicBezTo>
                  <a:cubicBezTo>
                    <a:pt x="10034" y="3373"/>
                    <a:pt x="9291" y="3679"/>
                    <a:pt x="8492" y="3679"/>
                  </a:cubicBezTo>
                  <a:cubicBezTo>
                    <a:pt x="6848" y="3679"/>
                    <a:pt x="5510" y="2341"/>
                    <a:pt x="5510" y="697"/>
                  </a:cubicBezTo>
                  <a:cubicBezTo>
                    <a:pt x="5510" y="669"/>
                    <a:pt x="5510" y="650"/>
                    <a:pt x="5510" y="623"/>
                  </a:cubicBezTo>
                  <a:cubicBezTo>
                    <a:pt x="5222" y="446"/>
                    <a:pt x="4943" y="232"/>
                    <a:pt x="46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63"/>
          <p:cNvGrpSpPr/>
          <p:nvPr/>
        </p:nvGrpSpPr>
        <p:grpSpPr>
          <a:xfrm>
            <a:off x="4103154" y="1564561"/>
            <a:ext cx="513091" cy="521228"/>
            <a:chOff x="12342928" y="2649704"/>
            <a:chExt cx="571817" cy="585189"/>
          </a:xfrm>
        </p:grpSpPr>
        <p:sp>
          <p:nvSpPr>
            <p:cNvPr id="1693" name="Google Shape;1693;p63"/>
            <p:cNvSpPr/>
            <p:nvPr/>
          </p:nvSpPr>
          <p:spPr>
            <a:xfrm>
              <a:off x="12371326" y="2649704"/>
              <a:ext cx="514696" cy="366089"/>
            </a:xfrm>
            <a:custGeom>
              <a:rect b="b" l="l" r="r" t="t"/>
              <a:pathLst>
                <a:path extrusionOk="0" h="10184" w="14318">
                  <a:moveTo>
                    <a:pt x="985" y="8334"/>
                  </a:moveTo>
                  <a:cubicBezTo>
                    <a:pt x="827" y="8641"/>
                    <a:pt x="744" y="8976"/>
                    <a:pt x="744" y="9319"/>
                  </a:cubicBezTo>
                  <a:cubicBezTo>
                    <a:pt x="744" y="9626"/>
                    <a:pt x="809" y="9923"/>
                    <a:pt x="929" y="10183"/>
                  </a:cubicBezTo>
                  <a:cubicBezTo>
                    <a:pt x="1543" y="9849"/>
                    <a:pt x="2230" y="9635"/>
                    <a:pt x="2955" y="9579"/>
                  </a:cubicBezTo>
                  <a:cubicBezTo>
                    <a:pt x="2574" y="8892"/>
                    <a:pt x="2360" y="8102"/>
                    <a:pt x="2360" y="7257"/>
                  </a:cubicBezTo>
                  <a:lnTo>
                    <a:pt x="2360" y="5910"/>
                  </a:lnTo>
                  <a:cubicBezTo>
                    <a:pt x="2360" y="5659"/>
                    <a:pt x="2555" y="5454"/>
                    <a:pt x="2806" y="5436"/>
                  </a:cubicBezTo>
                  <a:cubicBezTo>
                    <a:pt x="3299" y="5399"/>
                    <a:pt x="3689" y="4981"/>
                    <a:pt x="3689" y="4479"/>
                  </a:cubicBezTo>
                  <a:cubicBezTo>
                    <a:pt x="3689" y="4442"/>
                    <a:pt x="3689" y="4395"/>
                    <a:pt x="3679" y="4349"/>
                  </a:cubicBezTo>
                  <a:cubicBezTo>
                    <a:pt x="3661" y="4191"/>
                    <a:pt x="3717" y="4024"/>
                    <a:pt x="3837" y="3921"/>
                  </a:cubicBezTo>
                  <a:cubicBezTo>
                    <a:pt x="3958" y="3810"/>
                    <a:pt x="4135" y="3773"/>
                    <a:pt x="4283" y="3819"/>
                  </a:cubicBezTo>
                  <a:cubicBezTo>
                    <a:pt x="4376" y="3847"/>
                    <a:pt x="4460" y="3856"/>
                    <a:pt x="4553" y="3856"/>
                  </a:cubicBezTo>
                  <a:cubicBezTo>
                    <a:pt x="5073" y="3856"/>
                    <a:pt x="5491" y="3457"/>
                    <a:pt x="5510" y="2937"/>
                  </a:cubicBezTo>
                  <a:cubicBezTo>
                    <a:pt x="5510" y="2741"/>
                    <a:pt x="5640" y="2565"/>
                    <a:pt x="5826" y="2500"/>
                  </a:cubicBezTo>
                  <a:lnTo>
                    <a:pt x="5946" y="2463"/>
                  </a:lnTo>
                  <a:cubicBezTo>
                    <a:pt x="6142" y="2398"/>
                    <a:pt x="6355" y="2463"/>
                    <a:pt x="6476" y="2630"/>
                  </a:cubicBezTo>
                  <a:cubicBezTo>
                    <a:pt x="6662" y="2872"/>
                    <a:pt x="6941" y="3020"/>
                    <a:pt x="7247" y="3020"/>
                  </a:cubicBezTo>
                  <a:cubicBezTo>
                    <a:pt x="7563" y="3020"/>
                    <a:pt x="7851" y="2862"/>
                    <a:pt x="8037" y="2602"/>
                  </a:cubicBezTo>
                  <a:cubicBezTo>
                    <a:pt x="8158" y="2416"/>
                    <a:pt x="8390" y="2342"/>
                    <a:pt x="8594" y="2426"/>
                  </a:cubicBezTo>
                  <a:lnTo>
                    <a:pt x="8622" y="2435"/>
                  </a:lnTo>
                  <a:cubicBezTo>
                    <a:pt x="8789" y="2500"/>
                    <a:pt x="8910" y="2649"/>
                    <a:pt x="8929" y="2825"/>
                  </a:cubicBezTo>
                  <a:cubicBezTo>
                    <a:pt x="8985" y="3299"/>
                    <a:pt x="9393" y="3661"/>
                    <a:pt x="9876" y="3661"/>
                  </a:cubicBezTo>
                  <a:cubicBezTo>
                    <a:pt x="9951" y="3661"/>
                    <a:pt x="10025" y="3652"/>
                    <a:pt x="10099" y="3633"/>
                  </a:cubicBezTo>
                  <a:cubicBezTo>
                    <a:pt x="10267" y="3587"/>
                    <a:pt x="10434" y="3643"/>
                    <a:pt x="10555" y="3763"/>
                  </a:cubicBezTo>
                  <a:cubicBezTo>
                    <a:pt x="10675" y="3884"/>
                    <a:pt x="10713" y="4061"/>
                    <a:pt x="10666" y="4219"/>
                  </a:cubicBezTo>
                  <a:cubicBezTo>
                    <a:pt x="10648" y="4302"/>
                    <a:pt x="10638" y="4395"/>
                    <a:pt x="10638" y="4479"/>
                  </a:cubicBezTo>
                  <a:cubicBezTo>
                    <a:pt x="10638" y="4981"/>
                    <a:pt x="11019" y="5399"/>
                    <a:pt x="11521" y="5436"/>
                  </a:cubicBezTo>
                  <a:cubicBezTo>
                    <a:pt x="11772" y="5454"/>
                    <a:pt x="11967" y="5659"/>
                    <a:pt x="11967" y="5910"/>
                  </a:cubicBezTo>
                  <a:lnTo>
                    <a:pt x="11967" y="7257"/>
                  </a:lnTo>
                  <a:cubicBezTo>
                    <a:pt x="11967" y="8102"/>
                    <a:pt x="11744" y="8892"/>
                    <a:pt x="11363" y="9579"/>
                  </a:cubicBezTo>
                  <a:cubicBezTo>
                    <a:pt x="12097" y="9644"/>
                    <a:pt x="12775" y="9849"/>
                    <a:pt x="13388" y="10174"/>
                  </a:cubicBezTo>
                  <a:cubicBezTo>
                    <a:pt x="13509" y="9914"/>
                    <a:pt x="13574" y="9626"/>
                    <a:pt x="13574" y="9319"/>
                  </a:cubicBezTo>
                  <a:cubicBezTo>
                    <a:pt x="13574" y="8976"/>
                    <a:pt x="13491" y="8641"/>
                    <a:pt x="13333" y="8334"/>
                  </a:cubicBezTo>
                  <a:cubicBezTo>
                    <a:pt x="13927" y="7963"/>
                    <a:pt x="14317" y="7303"/>
                    <a:pt x="14317" y="6569"/>
                  </a:cubicBezTo>
                  <a:cubicBezTo>
                    <a:pt x="14317" y="5891"/>
                    <a:pt x="13983" y="5259"/>
                    <a:pt x="13453" y="4878"/>
                  </a:cubicBezTo>
                  <a:cubicBezTo>
                    <a:pt x="13546" y="4637"/>
                    <a:pt x="13602" y="4367"/>
                    <a:pt x="13602" y="4107"/>
                  </a:cubicBezTo>
                  <a:cubicBezTo>
                    <a:pt x="13602" y="2964"/>
                    <a:pt x="12673" y="2035"/>
                    <a:pt x="11540" y="2017"/>
                  </a:cubicBezTo>
                  <a:cubicBezTo>
                    <a:pt x="11344" y="1060"/>
                    <a:pt x="10508" y="344"/>
                    <a:pt x="9496" y="344"/>
                  </a:cubicBezTo>
                  <a:cubicBezTo>
                    <a:pt x="9180" y="344"/>
                    <a:pt x="8864" y="419"/>
                    <a:pt x="8576" y="549"/>
                  </a:cubicBezTo>
                  <a:cubicBezTo>
                    <a:pt x="8195" y="196"/>
                    <a:pt x="7693" y="1"/>
                    <a:pt x="7164" y="1"/>
                  </a:cubicBezTo>
                  <a:cubicBezTo>
                    <a:pt x="6625" y="1"/>
                    <a:pt x="6123" y="196"/>
                    <a:pt x="5742" y="558"/>
                  </a:cubicBezTo>
                  <a:cubicBezTo>
                    <a:pt x="5454" y="419"/>
                    <a:pt x="5147" y="344"/>
                    <a:pt x="4822" y="344"/>
                  </a:cubicBezTo>
                  <a:cubicBezTo>
                    <a:pt x="3810" y="344"/>
                    <a:pt x="2973" y="1060"/>
                    <a:pt x="2778" y="2017"/>
                  </a:cubicBezTo>
                  <a:cubicBezTo>
                    <a:pt x="1645" y="2035"/>
                    <a:pt x="716" y="2964"/>
                    <a:pt x="716" y="4107"/>
                  </a:cubicBezTo>
                  <a:cubicBezTo>
                    <a:pt x="716" y="4367"/>
                    <a:pt x="771" y="4637"/>
                    <a:pt x="864" y="4878"/>
                  </a:cubicBezTo>
                  <a:cubicBezTo>
                    <a:pt x="335" y="5259"/>
                    <a:pt x="0" y="5891"/>
                    <a:pt x="0" y="6569"/>
                  </a:cubicBezTo>
                  <a:cubicBezTo>
                    <a:pt x="0" y="7303"/>
                    <a:pt x="390" y="7963"/>
                    <a:pt x="985" y="8334"/>
                  </a:cubicBezTo>
                  <a:close/>
                  <a:moveTo>
                    <a:pt x="985" y="8334"/>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3"/>
            <p:cNvSpPr/>
            <p:nvPr/>
          </p:nvSpPr>
          <p:spPr>
            <a:xfrm>
              <a:off x="12490564" y="2782314"/>
              <a:ext cx="276544" cy="267198"/>
            </a:xfrm>
            <a:custGeom>
              <a:rect b="b" l="l" r="r" t="t"/>
              <a:pathLst>
                <a:path extrusionOk="0" h="7433" w="7693">
                  <a:moveTo>
                    <a:pt x="6364" y="911"/>
                  </a:moveTo>
                  <a:cubicBezTo>
                    <a:pt x="5760" y="855"/>
                    <a:pt x="5222" y="502"/>
                    <a:pt x="4924" y="0"/>
                  </a:cubicBezTo>
                  <a:cubicBezTo>
                    <a:pt x="4627" y="177"/>
                    <a:pt x="4283" y="279"/>
                    <a:pt x="3930" y="279"/>
                  </a:cubicBezTo>
                  <a:cubicBezTo>
                    <a:pt x="3586" y="279"/>
                    <a:pt x="3252" y="186"/>
                    <a:pt x="2964" y="19"/>
                  </a:cubicBezTo>
                  <a:cubicBezTo>
                    <a:pt x="2871" y="232"/>
                    <a:pt x="2732" y="418"/>
                    <a:pt x="2564" y="585"/>
                  </a:cubicBezTo>
                  <a:cubicBezTo>
                    <a:pt x="2221" y="920"/>
                    <a:pt x="1775" y="1106"/>
                    <a:pt x="1301" y="1124"/>
                  </a:cubicBezTo>
                  <a:cubicBezTo>
                    <a:pt x="1171" y="1821"/>
                    <a:pt x="669" y="2397"/>
                    <a:pt x="0" y="2611"/>
                  </a:cubicBezTo>
                  <a:lnTo>
                    <a:pt x="0" y="3568"/>
                  </a:lnTo>
                  <a:cubicBezTo>
                    <a:pt x="0" y="5695"/>
                    <a:pt x="1719" y="7433"/>
                    <a:pt x="3847" y="7433"/>
                  </a:cubicBezTo>
                  <a:cubicBezTo>
                    <a:pt x="5965" y="7433"/>
                    <a:pt x="7693" y="5695"/>
                    <a:pt x="7693" y="3568"/>
                  </a:cubicBezTo>
                  <a:lnTo>
                    <a:pt x="7693" y="2611"/>
                  </a:lnTo>
                  <a:cubicBezTo>
                    <a:pt x="6959" y="2379"/>
                    <a:pt x="6411" y="1710"/>
                    <a:pt x="6364" y="911"/>
                  </a:cubicBezTo>
                  <a:close/>
                  <a:moveTo>
                    <a:pt x="6364" y="911"/>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3"/>
            <p:cNvSpPr/>
            <p:nvPr/>
          </p:nvSpPr>
          <p:spPr>
            <a:xfrm>
              <a:off x="12342928" y="3027764"/>
              <a:ext cx="571817" cy="207129"/>
            </a:xfrm>
            <a:custGeom>
              <a:rect b="b" l="l" r="r" t="t"/>
              <a:pathLst>
                <a:path extrusionOk="0" h="5762" w="15907">
                  <a:moveTo>
                    <a:pt x="11753" y="1"/>
                  </a:moveTo>
                  <a:lnTo>
                    <a:pt x="11484" y="1"/>
                  </a:lnTo>
                  <a:cubicBezTo>
                    <a:pt x="11280" y="224"/>
                    <a:pt x="11047" y="428"/>
                    <a:pt x="10806" y="605"/>
                  </a:cubicBezTo>
                  <a:cubicBezTo>
                    <a:pt x="10815" y="633"/>
                    <a:pt x="10815" y="651"/>
                    <a:pt x="10815" y="670"/>
                  </a:cubicBezTo>
                  <a:cubicBezTo>
                    <a:pt x="10806" y="1422"/>
                    <a:pt x="10499" y="2138"/>
                    <a:pt x="9960" y="2667"/>
                  </a:cubicBezTo>
                  <a:cubicBezTo>
                    <a:pt x="9421" y="3206"/>
                    <a:pt x="8706" y="3494"/>
                    <a:pt x="7954" y="3494"/>
                  </a:cubicBezTo>
                  <a:cubicBezTo>
                    <a:pt x="6374" y="3494"/>
                    <a:pt x="5092" y="2212"/>
                    <a:pt x="5092" y="633"/>
                  </a:cubicBezTo>
                  <a:lnTo>
                    <a:pt x="5092" y="605"/>
                  </a:lnTo>
                  <a:cubicBezTo>
                    <a:pt x="4850" y="428"/>
                    <a:pt x="4627" y="224"/>
                    <a:pt x="4423" y="1"/>
                  </a:cubicBezTo>
                  <a:lnTo>
                    <a:pt x="4144" y="1"/>
                  </a:lnTo>
                  <a:cubicBezTo>
                    <a:pt x="1859" y="1"/>
                    <a:pt x="1" y="1859"/>
                    <a:pt x="1" y="4144"/>
                  </a:cubicBezTo>
                  <a:lnTo>
                    <a:pt x="1" y="5278"/>
                  </a:lnTo>
                  <a:cubicBezTo>
                    <a:pt x="1" y="5547"/>
                    <a:pt x="214" y="5761"/>
                    <a:pt x="474" y="5761"/>
                  </a:cubicBezTo>
                  <a:lnTo>
                    <a:pt x="2667" y="5761"/>
                  </a:lnTo>
                  <a:lnTo>
                    <a:pt x="2667" y="3345"/>
                  </a:lnTo>
                  <a:cubicBezTo>
                    <a:pt x="2667" y="3076"/>
                    <a:pt x="2881" y="2862"/>
                    <a:pt x="3150" y="2862"/>
                  </a:cubicBezTo>
                  <a:cubicBezTo>
                    <a:pt x="3410" y="2862"/>
                    <a:pt x="3624" y="3076"/>
                    <a:pt x="3624" y="3345"/>
                  </a:cubicBezTo>
                  <a:lnTo>
                    <a:pt x="3624" y="5761"/>
                  </a:lnTo>
                  <a:lnTo>
                    <a:pt x="12274" y="5761"/>
                  </a:lnTo>
                  <a:lnTo>
                    <a:pt x="12274" y="3345"/>
                  </a:lnTo>
                  <a:cubicBezTo>
                    <a:pt x="12274" y="3076"/>
                    <a:pt x="12487" y="2862"/>
                    <a:pt x="12757" y="2862"/>
                  </a:cubicBezTo>
                  <a:cubicBezTo>
                    <a:pt x="13017" y="2862"/>
                    <a:pt x="13231" y="3076"/>
                    <a:pt x="13231" y="3345"/>
                  </a:cubicBezTo>
                  <a:lnTo>
                    <a:pt x="13231" y="5761"/>
                  </a:lnTo>
                  <a:lnTo>
                    <a:pt x="15423" y="5761"/>
                  </a:lnTo>
                  <a:cubicBezTo>
                    <a:pt x="15553" y="5761"/>
                    <a:pt x="15674" y="5715"/>
                    <a:pt x="15758" y="5622"/>
                  </a:cubicBezTo>
                  <a:cubicBezTo>
                    <a:pt x="15851" y="5529"/>
                    <a:pt x="15897" y="5408"/>
                    <a:pt x="15897" y="5287"/>
                  </a:cubicBezTo>
                  <a:lnTo>
                    <a:pt x="15897" y="4144"/>
                  </a:lnTo>
                  <a:cubicBezTo>
                    <a:pt x="15906" y="1859"/>
                    <a:pt x="14039" y="1"/>
                    <a:pt x="11753" y="1"/>
                  </a:cubicBezTo>
                  <a:close/>
                  <a:moveTo>
                    <a:pt x="11753" y="1"/>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3"/>
            <p:cNvSpPr/>
            <p:nvPr/>
          </p:nvSpPr>
          <p:spPr>
            <a:xfrm>
              <a:off x="12563034" y="3070865"/>
              <a:ext cx="131280" cy="48457"/>
            </a:xfrm>
            <a:custGeom>
              <a:rect b="b" l="l" r="r" t="t"/>
              <a:pathLst>
                <a:path extrusionOk="0" h="1348" w="3652">
                  <a:moveTo>
                    <a:pt x="1831" y="1347"/>
                  </a:moveTo>
                  <a:cubicBezTo>
                    <a:pt x="2676" y="1347"/>
                    <a:pt x="3410" y="781"/>
                    <a:pt x="3652" y="0"/>
                  </a:cubicBezTo>
                  <a:cubicBezTo>
                    <a:pt x="3085" y="233"/>
                    <a:pt x="2472" y="363"/>
                    <a:pt x="1831" y="363"/>
                  </a:cubicBezTo>
                  <a:cubicBezTo>
                    <a:pt x="1180" y="363"/>
                    <a:pt x="567" y="233"/>
                    <a:pt x="0" y="0"/>
                  </a:cubicBezTo>
                  <a:cubicBezTo>
                    <a:pt x="242" y="781"/>
                    <a:pt x="966" y="1347"/>
                    <a:pt x="1831" y="1347"/>
                  </a:cubicBezTo>
                  <a:close/>
                  <a:moveTo>
                    <a:pt x="1831" y="1347"/>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63"/>
          <p:cNvGrpSpPr/>
          <p:nvPr/>
        </p:nvGrpSpPr>
        <p:grpSpPr>
          <a:xfrm>
            <a:off x="4107635" y="3858820"/>
            <a:ext cx="504129" cy="521209"/>
            <a:chOff x="12355294" y="1916626"/>
            <a:chExt cx="543418" cy="556431"/>
          </a:xfrm>
        </p:grpSpPr>
        <p:sp>
          <p:nvSpPr>
            <p:cNvPr id="1698" name="Google Shape;1698;p63"/>
            <p:cNvSpPr/>
            <p:nvPr/>
          </p:nvSpPr>
          <p:spPr>
            <a:xfrm>
              <a:off x="12397712" y="1916626"/>
              <a:ext cx="458582" cy="339021"/>
            </a:xfrm>
            <a:custGeom>
              <a:rect b="b" l="l" r="r" t="t"/>
              <a:pathLst>
                <a:path extrusionOk="0" h="9431" w="12757">
                  <a:moveTo>
                    <a:pt x="1124" y="9384"/>
                  </a:moveTo>
                  <a:cubicBezTo>
                    <a:pt x="1524" y="9236"/>
                    <a:pt x="1942" y="9143"/>
                    <a:pt x="2379" y="9115"/>
                  </a:cubicBezTo>
                  <a:cubicBezTo>
                    <a:pt x="2016" y="8455"/>
                    <a:pt x="1812" y="7703"/>
                    <a:pt x="1812" y="6904"/>
                  </a:cubicBezTo>
                  <a:lnTo>
                    <a:pt x="1812" y="4980"/>
                  </a:lnTo>
                  <a:cubicBezTo>
                    <a:pt x="1812" y="4664"/>
                    <a:pt x="1942" y="4358"/>
                    <a:pt x="2174" y="4144"/>
                  </a:cubicBezTo>
                  <a:cubicBezTo>
                    <a:pt x="2407" y="3931"/>
                    <a:pt x="2722" y="3819"/>
                    <a:pt x="3038" y="3838"/>
                  </a:cubicBezTo>
                  <a:cubicBezTo>
                    <a:pt x="4293" y="3921"/>
                    <a:pt x="5250" y="3280"/>
                    <a:pt x="5761" y="2936"/>
                  </a:cubicBezTo>
                  <a:cubicBezTo>
                    <a:pt x="6030" y="2760"/>
                    <a:pt x="6179" y="2658"/>
                    <a:pt x="6374" y="2658"/>
                  </a:cubicBezTo>
                  <a:cubicBezTo>
                    <a:pt x="6625" y="2658"/>
                    <a:pt x="6829" y="2862"/>
                    <a:pt x="6829" y="3113"/>
                  </a:cubicBezTo>
                  <a:lnTo>
                    <a:pt x="6829" y="3745"/>
                  </a:lnTo>
                  <a:cubicBezTo>
                    <a:pt x="6829" y="4795"/>
                    <a:pt x="7684" y="5649"/>
                    <a:pt x="8734" y="5649"/>
                  </a:cubicBezTo>
                  <a:lnTo>
                    <a:pt x="9793" y="5649"/>
                  </a:lnTo>
                  <a:cubicBezTo>
                    <a:pt x="10425" y="5649"/>
                    <a:pt x="10936" y="6170"/>
                    <a:pt x="10936" y="6801"/>
                  </a:cubicBezTo>
                  <a:lnTo>
                    <a:pt x="10936" y="6904"/>
                  </a:lnTo>
                  <a:cubicBezTo>
                    <a:pt x="10936" y="7703"/>
                    <a:pt x="10731" y="8455"/>
                    <a:pt x="10369" y="9115"/>
                  </a:cubicBezTo>
                  <a:cubicBezTo>
                    <a:pt x="10861" y="9152"/>
                    <a:pt x="11326" y="9263"/>
                    <a:pt x="11762" y="9431"/>
                  </a:cubicBezTo>
                  <a:cubicBezTo>
                    <a:pt x="11781" y="9421"/>
                    <a:pt x="11790" y="9412"/>
                    <a:pt x="11800" y="9403"/>
                  </a:cubicBezTo>
                  <a:cubicBezTo>
                    <a:pt x="12431" y="8790"/>
                    <a:pt x="12757" y="8028"/>
                    <a:pt x="12757" y="7145"/>
                  </a:cubicBezTo>
                  <a:lnTo>
                    <a:pt x="12757" y="6374"/>
                  </a:lnTo>
                  <a:cubicBezTo>
                    <a:pt x="12757" y="4683"/>
                    <a:pt x="12088" y="3085"/>
                    <a:pt x="10880" y="1877"/>
                  </a:cubicBezTo>
                  <a:cubicBezTo>
                    <a:pt x="9672" y="669"/>
                    <a:pt x="8074" y="1"/>
                    <a:pt x="6374" y="1"/>
                  </a:cubicBezTo>
                  <a:cubicBezTo>
                    <a:pt x="4674" y="1"/>
                    <a:pt x="3076" y="669"/>
                    <a:pt x="1868" y="1877"/>
                  </a:cubicBezTo>
                  <a:cubicBezTo>
                    <a:pt x="660" y="3085"/>
                    <a:pt x="0" y="4683"/>
                    <a:pt x="0" y="6374"/>
                  </a:cubicBezTo>
                  <a:lnTo>
                    <a:pt x="0" y="6969"/>
                  </a:lnTo>
                  <a:cubicBezTo>
                    <a:pt x="0" y="7786"/>
                    <a:pt x="316" y="8567"/>
                    <a:pt x="892" y="9161"/>
                  </a:cubicBezTo>
                  <a:cubicBezTo>
                    <a:pt x="966" y="9236"/>
                    <a:pt x="1041" y="9310"/>
                    <a:pt x="1124" y="9384"/>
                  </a:cubicBezTo>
                  <a:close/>
                  <a:moveTo>
                    <a:pt x="1124" y="9384"/>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3"/>
            <p:cNvSpPr/>
            <p:nvPr/>
          </p:nvSpPr>
          <p:spPr>
            <a:xfrm>
              <a:off x="12483878" y="2276317"/>
              <a:ext cx="284596" cy="126967"/>
            </a:xfrm>
            <a:custGeom>
              <a:rect b="b" l="l" r="r" t="t"/>
              <a:pathLst>
                <a:path extrusionOk="0" h="3532" w="7917">
                  <a:moveTo>
                    <a:pt x="2481" y="3531"/>
                  </a:moveTo>
                  <a:lnTo>
                    <a:pt x="5510" y="3531"/>
                  </a:lnTo>
                  <a:lnTo>
                    <a:pt x="7916" y="10"/>
                  </a:lnTo>
                  <a:cubicBezTo>
                    <a:pt x="7814" y="1"/>
                    <a:pt x="7702" y="1"/>
                    <a:pt x="7591" y="1"/>
                  </a:cubicBezTo>
                  <a:lnTo>
                    <a:pt x="7331" y="1"/>
                  </a:lnTo>
                  <a:cubicBezTo>
                    <a:pt x="6495" y="911"/>
                    <a:pt x="5305" y="1478"/>
                    <a:pt x="3977" y="1478"/>
                  </a:cubicBezTo>
                  <a:cubicBezTo>
                    <a:pt x="2657" y="1478"/>
                    <a:pt x="1459" y="911"/>
                    <a:pt x="623" y="1"/>
                  </a:cubicBezTo>
                  <a:lnTo>
                    <a:pt x="363" y="1"/>
                  </a:lnTo>
                  <a:cubicBezTo>
                    <a:pt x="242" y="1"/>
                    <a:pt x="121" y="1"/>
                    <a:pt x="0" y="10"/>
                  </a:cubicBezTo>
                  <a:close/>
                  <a:moveTo>
                    <a:pt x="2481" y="3531"/>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3"/>
            <p:cNvSpPr/>
            <p:nvPr/>
          </p:nvSpPr>
          <p:spPr>
            <a:xfrm>
              <a:off x="12596106" y="2435960"/>
              <a:ext cx="63483" cy="37098"/>
            </a:xfrm>
            <a:custGeom>
              <a:rect b="b" l="l" r="r" t="t"/>
              <a:pathLst>
                <a:path extrusionOk="0" h="1032" w="1766">
                  <a:moveTo>
                    <a:pt x="632" y="911"/>
                  </a:moveTo>
                  <a:cubicBezTo>
                    <a:pt x="688" y="985"/>
                    <a:pt x="780" y="1032"/>
                    <a:pt x="892" y="1032"/>
                  </a:cubicBezTo>
                  <a:cubicBezTo>
                    <a:pt x="1003" y="1032"/>
                    <a:pt x="1087" y="995"/>
                    <a:pt x="1143" y="911"/>
                  </a:cubicBezTo>
                  <a:lnTo>
                    <a:pt x="1765" y="1"/>
                  </a:lnTo>
                  <a:lnTo>
                    <a:pt x="0" y="1"/>
                  </a:lnTo>
                  <a:close/>
                  <a:moveTo>
                    <a:pt x="632" y="911"/>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3"/>
            <p:cNvSpPr/>
            <p:nvPr/>
          </p:nvSpPr>
          <p:spPr>
            <a:xfrm>
              <a:off x="12495237" y="2057217"/>
              <a:ext cx="263208" cy="239518"/>
            </a:xfrm>
            <a:custGeom>
              <a:rect b="b" l="l" r="r" t="t"/>
              <a:pathLst>
                <a:path extrusionOk="0" h="6663" w="7322">
                  <a:moveTo>
                    <a:pt x="3661" y="6662"/>
                  </a:moveTo>
                  <a:cubicBezTo>
                    <a:pt x="5677" y="6662"/>
                    <a:pt x="7321" y="5018"/>
                    <a:pt x="7321" y="2993"/>
                  </a:cubicBezTo>
                  <a:lnTo>
                    <a:pt x="7321" y="2890"/>
                  </a:lnTo>
                  <a:cubicBezTo>
                    <a:pt x="7321" y="2751"/>
                    <a:pt x="7210" y="2649"/>
                    <a:pt x="7080" y="2649"/>
                  </a:cubicBezTo>
                  <a:lnTo>
                    <a:pt x="6021" y="2649"/>
                  </a:lnTo>
                  <a:cubicBezTo>
                    <a:pt x="4525" y="2649"/>
                    <a:pt x="3298" y="1478"/>
                    <a:pt x="3215" y="1"/>
                  </a:cubicBezTo>
                  <a:cubicBezTo>
                    <a:pt x="2583" y="400"/>
                    <a:pt x="1552" y="921"/>
                    <a:pt x="260" y="828"/>
                  </a:cubicBezTo>
                  <a:cubicBezTo>
                    <a:pt x="260" y="828"/>
                    <a:pt x="251" y="828"/>
                    <a:pt x="242" y="828"/>
                  </a:cubicBezTo>
                  <a:cubicBezTo>
                    <a:pt x="167" y="828"/>
                    <a:pt x="112" y="865"/>
                    <a:pt x="84" y="893"/>
                  </a:cubicBezTo>
                  <a:cubicBezTo>
                    <a:pt x="56" y="921"/>
                    <a:pt x="9" y="976"/>
                    <a:pt x="9" y="1069"/>
                  </a:cubicBezTo>
                  <a:lnTo>
                    <a:pt x="9" y="2993"/>
                  </a:lnTo>
                  <a:cubicBezTo>
                    <a:pt x="0" y="5018"/>
                    <a:pt x="1645" y="6662"/>
                    <a:pt x="3661" y="6662"/>
                  </a:cubicBezTo>
                  <a:close/>
                  <a:moveTo>
                    <a:pt x="3661" y="6662"/>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3"/>
            <p:cNvSpPr/>
            <p:nvPr/>
          </p:nvSpPr>
          <p:spPr>
            <a:xfrm>
              <a:off x="12355294" y="2284333"/>
              <a:ext cx="226793" cy="188724"/>
            </a:xfrm>
            <a:custGeom>
              <a:rect b="b" l="l" r="r" t="t"/>
              <a:pathLst>
                <a:path extrusionOk="0" h="5250" w="6309">
                  <a:moveTo>
                    <a:pt x="2620" y="1"/>
                  </a:moveTo>
                  <a:cubicBezTo>
                    <a:pt x="1097" y="539"/>
                    <a:pt x="0" y="1998"/>
                    <a:pt x="0" y="3708"/>
                  </a:cubicBezTo>
                  <a:lnTo>
                    <a:pt x="0" y="4795"/>
                  </a:lnTo>
                  <a:cubicBezTo>
                    <a:pt x="0" y="5045"/>
                    <a:pt x="205" y="5250"/>
                    <a:pt x="446" y="5250"/>
                  </a:cubicBezTo>
                  <a:lnTo>
                    <a:pt x="2537" y="5250"/>
                  </a:lnTo>
                  <a:lnTo>
                    <a:pt x="2537" y="2946"/>
                  </a:lnTo>
                  <a:cubicBezTo>
                    <a:pt x="2537" y="2695"/>
                    <a:pt x="2741" y="2491"/>
                    <a:pt x="2992" y="2491"/>
                  </a:cubicBezTo>
                  <a:cubicBezTo>
                    <a:pt x="3243" y="2491"/>
                    <a:pt x="3438" y="2695"/>
                    <a:pt x="3438" y="2946"/>
                  </a:cubicBezTo>
                  <a:lnTo>
                    <a:pt x="3438" y="5250"/>
                  </a:lnTo>
                  <a:lnTo>
                    <a:pt x="6309" y="5250"/>
                  </a:lnTo>
                  <a:lnTo>
                    <a:pt x="2648" y="56"/>
                  </a:lnTo>
                  <a:cubicBezTo>
                    <a:pt x="2639" y="38"/>
                    <a:pt x="2630" y="19"/>
                    <a:pt x="2620" y="1"/>
                  </a:cubicBezTo>
                  <a:close/>
                  <a:moveTo>
                    <a:pt x="2620" y="1"/>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3"/>
            <p:cNvSpPr/>
            <p:nvPr/>
          </p:nvSpPr>
          <p:spPr>
            <a:xfrm>
              <a:off x="12673896" y="2284010"/>
              <a:ext cx="224816" cy="189048"/>
            </a:xfrm>
            <a:custGeom>
              <a:rect b="b" l="l" r="r" t="t"/>
              <a:pathLst>
                <a:path extrusionOk="0" h="5259" w="6254">
                  <a:moveTo>
                    <a:pt x="3596" y="0"/>
                  </a:moveTo>
                  <a:lnTo>
                    <a:pt x="1" y="5259"/>
                  </a:lnTo>
                  <a:lnTo>
                    <a:pt x="2807" y="5259"/>
                  </a:lnTo>
                  <a:lnTo>
                    <a:pt x="2807" y="2955"/>
                  </a:lnTo>
                  <a:cubicBezTo>
                    <a:pt x="2807" y="2704"/>
                    <a:pt x="3011" y="2500"/>
                    <a:pt x="3253" y="2500"/>
                  </a:cubicBezTo>
                  <a:cubicBezTo>
                    <a:pt x="3503" y="2500"/>
                    <a:pt x="3708" y="2704"/>
                    <a:pt x="3708" y="2955"/>
                  </a:cubicBezTo>
                  <a:lnTo>
                    <a:pt x="3708" y="5259"/>
                  </a:lnTo>
                  <a:lnTo>
                    <a:pt x="5798" y="5259"/>
                  </a:lnTo>
                  <a:cubicBezTo>
                    <a:pt x="5919" y="5259"/>
                    <a:pt x="6031" y="5212"/>
                    <a:pt x="6114" y="5120"/>
                  </a:cubicBezTo>
                  <a:cubicBezTo>
                    <a:pt x="6198" y="5036"/>
                    <a:pt x="6244" y="4924"/>
                    <a:pt x="6244" y="4804"/>
                  </a:cubicBezTo>
                  <a:lnTo>
                    <a:pt x="6244" y="3717"/>
                  </a:lnTo>
                  <a:cubicBezTo>
                    <a:pt x="6254" y="1998"/>
                    <a:pt x="5139" y="530"/>
                    <a:pt x="3596" y="0"/>
                  </a:cubicBezTo>
                  <a:close/>
                  <a:moveTo>
                    <a:pt x="3596" y="0"/>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63"/>
          <p:cNvGrpSpPr/>
          <p:nvPr/>
        </p:nvGrpSpPr>
        <p:grpSpPr>
          <a:xfrm>
            <a:off x="8186200" y="495786"/>
            <a:ext cx="285600" cy="645728"/>
            <a:chOff x="8186200" y="495786"/>
            <a:chExt cx="285600" cy="645728"/>
          </a:xfrm>
        </p:grpSpPr>
        <p:sp>
          <p:nvSpPr>
            <p:cNvPr id="1705" name="Google Shape;1705;p63"/>
            <p:cNvSpPr/>
            <p:nvPr/>
          </p:nvSpPr>
          <p:spPr>
            <a:xfrm>
              <a:off x="8186200" y="495786"/>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3"/>
            <p:cNvSpPr/>
            <p:nvPr/>
          </p:nvSpPr>
          <p:spPr>
            <a:xfrm>
              <a:off x="8186200" y="855914"/>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63"/>
          <p:cNvGrpSpPr/>
          <p:nvPr/>
        </p:nvGrpSpPr>
        <p:grpSpPr>
          <a:xfrm>
            <a:off x="823900" y="2284171"/>
            <a:ext cx="1373603" cy="963475"/>
            <a:chOff x="823900" y="2284171"/>
            <a:chExt cx="1373603" cy="963475"/>
          </a:xfrm>
        </p:grpSpPr>
        <p:sp>
          <p:nvSpPr>
            <p:cNvPr id="1708" name="Google Shape;1708;p63"/>
            <p:cNvSpPr/>
            <p:nvPr/>
          </p:nvSpPr>
          <p:spPr>
            <a:xfrm>
              <a:off x="823900" y="2284171"/>
              <a:ext cx="1373586" cy="433182"/>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PELVIC</a:t>
              </a:r>
            </a:p>
          </p:txBody>
        </p:sp>
        <p:sp>
          <p:nvSpPr>
            <p:cNvPr id="1709" name="Google Shape;1709;p63"/>
            <p:cNvSpPr/>
            <p:nvPr/>
          </p:nvSpPr>
          <p:spPr>
            <a:xfrm>
              <a:off x="823901" y="2787947"/>
              <a:ext cx="1373602" cy="459699"/>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FLOOR</a:t>
              </a: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64"/>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715" name="Google Shape;1715;p64"/>
          <p:cNvSpPr txBox="1"/>
          <p:nvPr>
            <p:ph idx="1" type="subTitle"/>
          </p:nvPr>
        </p:nvSpPr>
        <p:spPr>
          <a:xfrm>
            <a:off x="836175" y="3156315"/>
            <a:ext cx="2216400" cy="48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1716" name="Google Shape;1716;p64"/>
          <p:cNvSpPr txBox="1"/>
          <p:nvPr>
            <p:ph idx="5" type="subTitle"/>
          </p:nvPr>
        </p:nvSpPr>
        <p:spPr>
          <a:xfrm>
            <a:off x="3463800" y="3156315"/>
            <a:ext cx="2216400" cy="48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1717" name="Google Shape;1717;p64"/>
          <p:cNvSpPr txBox="1"/>
          <p:nvPr>
            <p:ph idx="6" type="subTitle"/>
          </p:nvPr>
        </p:nvSpPr>
        <p:spPr>
          <a:xfrm>
            <a:off x="6212500" y="3156315"/>
            <a:ext cx="2216400" cy="48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SARAH JAMES</a:t>
            </a:r>
            <a:endParaRPr/>
          </a:p>
        </p:txBody>
      </p:sp>
      <p:sp>
        <p:nvSpPr>
          <p:cNvPr id="1718" name="Google Shape;1718;p64"/>
          <p:cNvSpPr/>
          <p:nvPr/>
        </p:nvSpPr>
        <p:spPr>
          <a:xfrm>
            <a:off x="1245225" y="1519550"/>
            <a:ext cx="1398300" cy="139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p:nvPr/>
        </p:nvSpPr>
        <p:spPr>
          <a:xfrm>
            <a:off x="3872850" y="1519550"/>
            <a:ext cx="1398300" cy="139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6621550" y="1519550"/>
            <a:ext cx="1398300" cy="139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1" name="Google Shape;1721;p64"/>
          <p:cNvPicPr preferRelativeResize="0"/>
          <p:nvPr/>
        </p:nvPicPr>
        <p:blipFill rotWithShape="1">
          <a:blip r:embed="rId3">
            <a:alphaModFix/>
          </a:blip>
          <a:srcRect b="15021" l="5845" r="5845" t="-3329"/>
          <a:stretch/>
        </p:blipFill>
        <p:spPr>
          <a:xfrm>
            <a:off x="6621550" y="1519550"/>
            <a:ext cx="1398299" cy="1398299"/>
          </a:xfrm>
          <a:prstGeom prst="rect">
            <a:avLst/>
          </a:prstGeom>
          <a:noFill/>
          <a:ln>
            <a:noFill/>
          </a:ln>
        </p:spPr>
      </p:pic>
      <p:pic>
        <p:nvPicPr>
          <p:cNvPr id="1722" name="Google Shape;1722;p64"/>
          <p:cNvPicPr preferRelativeResize="0"/>
          <p:nvPr/>
        </p:nvPicPr>
        <p:blipFill rotWithShape="1">
          <a:blip r:embed="rId4">
            <a:alphaModFix/>
          </a:blip>
          <a:srcRect b="22511" l="9130" r="9130" t="-4250"/>
          <a:stretch/>
        </p:blipFill>
        <p:spPr>
          <a:xfrm>
            <a:off x="3872850" y="1519550"/>
            <a:ext cx="1398299" cy="1398299"/>
          </a:xfrm>
          <a:prstGeom prst="rect">
            <a:avLst/>
          </a:prstGeom>
          <a:noFill/>
          <a:ln>
            <a:noFill/>
          </a:ln>
        </p:spPr>
      </p:pic>
      <p:pic>
        <p:nvPicPr>
          <p:cNvPr id="1723" name="Google Shape;1723;p64"/>
          <p:cNvPicPr preferRelativeResize="0"/>
          <p:nvPr/>
        </p:nvPicPr>
        <p:blipFill rotWithShape="1">
          <a:blip r:embed="rId5">
            <a:alphaModFix/>
          </a:blip>
          <a:srcRect b="31528" l="10089" r="3673" t="10980"/>
          <a:stretch/>
        </p:blipFill>
        <p:spPr>
          <a:xfrm>
            <a:off x="1245225" y="1519550"/>
            <a:ext cx="1398300" cy="1398300"/>
          </a:xfrm>
          <a:prstGeom prst="rect">
            <a:avLst/>
          </a:prstGeom>
          <a:noFill/>
          <a:ln>
            <a:noFill/>
          </a:ln>
        </p:spPr>
      </p:pic>
      <p:grpSp>
        <p:nvGrpSpPr>
          <p:cNvPr id="1724" name="Google Shape;1724;p64"/>
          <p:cNvGrpSpPr/>
          <p:nvPr/>
        </p:nvGrpSpPr>
        <p:grpSpPr>
          <a:xfrm>
            <a:off x="7164288" y="594275"/>
            <a:ext cx="1338613" cy="501900"/>
            <a:chOff x="7164288" y="594275"/>
            <a:chExt cx="1338613" cy="501900"/>
          </a:xfrm>
        </p:grpSpPr>
        <p:sp>
          <p:nvSpPr>
            <p:cNvPr id="1725" name="Google Shape;1725;p64"/>
            <p:cNvSpPr/>
            <p:nvPr/>
          </p:nvSpPr>
          <p:spPr>
            <a:xfrm>
              <a:off x="7164288"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8001000"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7" name="Google Shape;1727;p64"/>
          <p:cNvSpPr txBox="1"/>
          <p:nvPr>
            <p:ph idx="2" type="subTitle"/>
          </p:nvPr>
        </p:nvSpPr>
        <p:spPr>
          <a:xfrm>
            <a:off x="836175" y="3563875"/>
            <a:ext cx="22164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728" name="Google Shape;1728;p64"/>
          <p:cNvSpPr txBox="1"/>
          <p:nvPr>
            <p:ph idx="3" type="subTitle"/>
          </p:nvPr>
        </p:nvSpPr>
        <p:spPr>
          <a:xfrm>
            <a:off x="3463800" y="3563875"/>
            <a:ext cx="22164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729" name="Google Shape;1729;p64"/>
          <p:cNvSpPr txBox="1"/>
          <p:nvPr>
            <p:ph idx="4" type="subTitle"/>
          </p:nvPr>
        </p:nvSpPr>
        <p:spPr>
          <a:xfrm>
            <a:off x="6212500" y="3563875"/>
            <a:ext cx="22164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65"/>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AWARDS</a:t>
            </a:r>
            <a:endParaRPr/>
          </a:p>
        </p:txBody>
      </p:sp>
      <p:sp>
        <p:nvSpPr>
          <p:cNvPr id="1735" name="Google Shape;1735;p65"/>
          <p:cNvSpPr/>
          <p:nvPr/>
        </p:nvSpPr>
        <p:spPr>
          <a:xfrm>
            <a:off x="1503403" y="1741250"/>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chemeClr val="lt1"/>
              </a:solidFill>
              <a:latin typeface="Oswald Medium"/>
              <a:ea typeface="Oswald Medium"/>
              <a:cs typeface="Oswald Medium"/>
              <a:sym typeface="Oswald Medium"/>
            </a:endParaRPr>
          </a:p>
        </p:txBody>
      </p:sp>
      <p:sp>
        <p:nvSpPr>
          <p:cNvPr id="1736" name="Google Shape;1736;p65"/>
          <p:cNvSpPr/>
          <p:nvPr/>
        </p:nvSpPr>
        <p:spPr>
          <a:xfrm>
            <a:off x="6804853" y="1741250"/>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chemeClr val="lt1"/>
              </a:solidFill>
              <a:latin typeface="Oswald Medium"/>
              <a:ea typeface="Oswald Medium"/>
              <a:cs typeface="Oswald Medium"/>
              <a:sym typeface="Oswald Medium"/>
            </a:endParaRPr>
          </a:p>
        </p:txBody>
      </p:sp>
      <p:sp>
        <p:nvSpPr>
          <p:cNvPr id="1737" name="Google Shape;1737;p65"/>
          <p:cNvSpPr/>
          <p:nvPr/>
        </p:nvSpPr>
        <p:spPr>
          <a:xfrm>
            <a:off x="4154128" y="1741250"/>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chemeClr val="lt1"/>
              </a:solidFill>
              <a:latin typeface="Oswald Medium"/>
              <a:ea typeface="Oswald Medium"/>
              <a:cs typeface="Oswald Medium"/>
              <a:sym typeface="Oswald Medium"/>
            </a:endParaRPr>
          </a:p>
        </p:txBody>
      </p:sp>
      <p:grpSp>
        <p:nvGrpSpPr>
          <p:cNvPr id="1738" name="Google Shape;1738;p65"/>
          <p:cNvGrpSpPr/>
          <p:nvPr/>
        </p:nvGrpSpPr>
        <p:grpSpPr>
          <a:xfrm>
            <a:off x="4423112" y="1898556"/>
            <a:ext cx="297827" cy="521189"/>
            <a:chOff x="9837890" y="1887473"/>
            <a:chExt cx="362099" cy="640045"/>
          </a:xfrm>
        </p:grpSpPr>
        <p:sp>
          <p:nvSpPr>
            <p:cNvPr id="1739" name="Google Shape;1739;p65"/>
            <p:cNvSpPr/>
            <p:nvPr/>
          </p:nvSpPr>
          <p:spPr>
            <a:xfrm>
              <a:off x="9878798" y="2362807"/>
              <a:ext cx="318639" cy="164711"/>
            </a:xfrm>
            <a:custGeom>
              <a:rect b="b" l="l" r="r" t="t"/>
              <a:pathLst>
                <a:path extrusionOk="0" h="4582" w="8864">
                  <a:moveTo>
                    <a:pt x="2305" y="1"/>
                  </a:moveTo>
                  <a:cubicBezTo>
                    <a:pt x="1403" y="1"/>
                    <a:pt x="614" y="521"/>
                    <a:pt x="242" y="1274"/>
                  </a:cubicBezTo>
                  <a:cubicBezTo>
                    <a:pt x="121" y="1525"/>
                    <a:pt x="298" y="1813"/>
                    <a:pt x="567" y="1813"/>
                  </a:cubicBezTo>
                  <a:lnTo>
                    <a:pt x="3559" y="1813"/>
                  </a:lnTo>
                  <a:cubicBezTo>
                    <a:pt x="3847" y="1813"/>
                    <a:pt x="4088" y="2026"/>
                    <a:pt x="4107" y="2314"/>
                  </a:cubicBezTo>
                  <a:cubicBezTo>
                    <a:pt x="4116" y="2612"/>
                    <a:pt x="3875" y="2862"/>
                    <a:pt x="3577" y="2862"/>
                  </a:cubicBezTo>
                  <a:lnTo>
                    <a:pt x="363" y="2862"/>
                  </a:lnTo>
                  <a:cubicBezTo>
                    <a:pt x="168" y="2862"/>
                    <a:pt x="0" y="3030"/>
                    <a:pt x="0" y="3225"/>
                  </a:cubicBezTo>
                  <a:lnTo>
                    <a:pt x="0" y="3912"/>
                  </a:lnTo>
                  <a:cubicBezTo>
                    <a:pt x="0" y="4284"/>
                    <a:pt x="298" y="4581"/>
                    <a:pt x="669" y="4581"/>
                  </a:cubicBezTo>
                  <a:lnTo>
                    <a:pt x="8186" y="4581"/>
                  </a:lnTo>
                  <a:cubicBezTo>
                    <a:pt x="8557" y="4581"/>
                    <a:pt x="8864" y="4284"/>
                    <a:pt x="8864" y="3912"/>
                  </a:cubicBezTo>
                  <a:lnTo>
                    <a:pt x="8864" y="2305"/>
                  </a:lnTo>
                  <a:cubicBezTo>
                    <a:pt x="8855" y="1032"/>
                    <a:pt x="7833" y="1"/>
                    <a:pt x="6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5"/>
            <p:cNvSpPr/>
            <p:nvPr/>
          </p:nvSpPr>
          <p:spPr>
            <a:xfrm>
              <a:off x="9868050" y="1887473"/>
              <a:ext cx="302031" cy="107483"/>
            </a:xfrm>
            <a:custGeom>
              <a:rect b="b" l="l" r="r" t="t"/>
              <a:pathLst>
                <a:path extrusionOk="0" h="2990" w="8402">
                  <a:moveTo>
                    <a:pt x="187" y="0"/>
                  </a:moveTo>
                  <a:cubicBezTo>
                    <a:pt x="66" y="0"/>
                    <a:pt x="1" y="159"/>
                    <a:pt x="104" y="245"/>
                  </a:cubicBezTo>
                  <a:lnTo>
                    <a:pt x="3393" y="2958"/>
                  </a:lnTo>
                  <a:cubicBezTo>
                    <a:pt x="3421" y="2979"/>
                    <a:pt x="3454" y="2989"/>
                    <a:pt x="3485" y="2989"/>
                  </a:cubicBezTo>
                  <a:cubicBezTo>
                    <a:pt x="3495" y="2989"/>
                    <a:pt x="3505" y="2988"/>
                    <a:pt x="3514" y="2986"/>
                  </a:cubicBezTo>
                  <a:lnTo>
                    <a:pt x="8252" y="1871"/>
                  </a:lnTo>
                  <a:cubicBezTo>
                    <a:pt x="8401" y="1843"/>
                    <a:pt x="8401" y="1629"/>
                    <a:pt x="8252" y="1601"/>
                  </a:cubicBezTo>
                  <a:lnTo>
                    <a:pt x="216" y="3"/>
                  </a:lnTo>
                  <a:cubicBezTo>
                    <a:pt x="206" y="1"/>
                    <a:pt x="196" y="0"/>
                    <a:pt x="1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5"/>
            <p:cNvSpPr/>
            <p:nvPr/>
          </p:nvSpPr>
          <p:spPr>
            <a:xfrm>
              <a:off x="9837890" y="1924067"/>
              <a:ext cx="362099" cy="418069"/>
            </a:xfrm>
            <a:custGeom>
              <a:rect b="b" l="l" r="r" t="t"/>
              <a:pathLst>
                <a:path extrusionOk="0" h="11630" w="10073">
                  <a:moveTo>
                    <a:pt x="166" y="1"/>
                  </a:moveTo>
                  <a:cubicBezTo>
                    <a:pt x="78" y="1"/>
                    <a:pt x="1" y="89"/>
                    <a:pt x="42" y="193"/>
                  </a:cubicBezTo>
                  <a:lnTo>
                    <a:pt x="4195" y="10627"/>
                  </a:lnTo>
                  <a:lnTo>
                    <a:pt x="3749" y="10627"/>
                  </a:lnTo>
                  <a:cubicBezTo>
                    <a:pt x="3322" y="10627"/>
                    <a:pt x="2959" y="10877"/>
                    <a:pt x="2792" y="11240"/>
                  </a:cubicBezTo>
                  <a:cubicBezTo>
                    <a:pt x="2709" y="11426"/>
                    <a:pt x="2848" y="11630"/>
                    <a:pt x="3052" y="11630"/>
                  </a:cubicBezTo>
                  <a:lnTo>
                    <a:pt x="7958" y="11630"/>
                  </a:lnTo>
                  <a:cubicBezTo>
                    <a:pt x="8162" y="11630"/>
                    <a:pt x="8302" y="11426"/>
                    <a:pt x="8218" y="11240"/>
                  </a:cubicBezTo>
                  <a:cubicBezTo>
                    <a:pt x="8051" y="10877"/>
                    <a:pt x="7689" y="10627"/>
                    <a:pt x="7261" y="10627"/>
                  </a:cubicBezTo>
                  <a:lnTo>
                    <a:pt x="6806" y="10627"/>
                  </a:lnTo>
                  <a:lnTo>
                    <a:pt x="10039" y="1940"/>
                  </a:lnTo>
                  <a:cubicBezTo>
                    <a:pt x="10072" y="1848"/>
                    <a:pt x="10002" y="1750"/>
                    <a:pt x="9907" y="1750"/>
                  </a:cubicBezTo>
                  <a:cubicBezTo>
                    <a:pt x="9895" y="1750"/>
                    <a:pt x="9884" y="1751"/>
                    <a:pt x="9872" y="1754"/>
                  </a:cubicBezTo>
                  <a:lnTo>
                    <a:pt x="4920" y="2925"/>
                  </a:lnTo>
                  <a:cubicBezTo>
                    <a:pt x="4846" y="2943"/>
                    <a:pt x="4799" y="3017"/>
                    <a:pt x="4808" y="3092"/>
                  </a:cubicBezTo>
                  <a:lnTo>
                    <a:pt x="6462" y="10617"/>
                  </a:lnTo>
                  <a:lnTo>
                    <a:pt x="5384" y="10617"/>
                  </a:lnTo>
                  <a:lnTo>
                    <a:pt x="3693" y="2897"/>
                  </a:lnTo>
                  <a:cubicBezTo>
                    <a:pt x="3684" y="2869"/>
                    <a:pt x="3666" y="2841"/>
                    <a:pt x="3647" y="2822"/>
                  </a:cubicBezTo>
                  <a:lnTo>
                    <a:pt x="256" y="35"/>
                  </a:lnTo>
                  <a:cubicBezTo>
                    <a:pt x="227" y="11"/>
                    <a:pt x="196" y="1"/>
                    <a:pt x="1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65"/>
          <p:cNvGrpSpPr/>
          <p:nvPr/>
        </p:nvGrpSpPr>
        <p:grpSpPr>
          <a:xfrm>
            <a:off x="1660685" y="1898549"/>
            <a:ext cx="521236" cy="521202"/>
            <a:chOff x="10620252" y="1887221"/>
            <a:chExt cx="640261" cy="640297"/>
          </a:xfrm>
        </p:grpSpPr>
        <p:sp>
          <p:nvSpPr>
            <p:cNvPr id="1743" name="Google Shape;1743;p65"/>
            <p:cNvSpPr/>
            <p:nvPr/>
          </p:nvSpPr>
          <p:spPr>
            <a:xfrm>
              <a:off x="10734133" y="2413924"/>
              <a:ext cx="412498" cy="113594"/>
            </a:xfrm>
            <a:custGeom>
              <a:rect b="b" l="l" r="r" t="t"/>
              <a:pathLst>
                <a:path extrusionOk="0" h="3160" w="11475">
                  <a:moveTo>
                    <a:pt x="1561" y="0"/>
                  </a:moveTo>
                  <a:cubicBezTo>
                    <a:pt x="1273" y="0"/>
                    <a:pt x="1041" y="233"/>
                    <a:pt x="1041" y="521"/>
                  </a:cubicBezTo>
                  <a:lnTo>
                    <a:pt x="1041" y="2119"/>
                  </a:lnTo>
                  <a:lnTo>
                    <a:pt x="521" y="2119"/>
                  </a:lnTo>
                  <a:cubicBezTo>
                    <a:pt x="233" y="2119"/>
                    <a:pt x="0" y="2351"/>
                    <a:pt x="0" y="2639"/>
                  </a:cubicBezTo>
                  <a:cubicBezTo>
                    <a:pt x="0" y="2927"/>
                    <a:pt x="233" y="3159"/>
                    <a:pt x="521" y="3159"/>
                  </a:cubicBezTo>
                  <a:lnTo>
                    <a:pt x="10954" y="3159"/>
                  </a:lnTo>
                  <a:cubicBezTo>
                    <a:pt x="11242" y="3159"/>
                    <a:pt x="11475" y="2927"/>
                    <a:pt x="11475" y="2639"/>
                  </a:cubicBezTo>
                  <a:cubicBezTo>
                    <a:pt x="11475" y="2351"/>
                    <a:pt x="11242" y="2119"/>
                    <a:pt x="10954" y="2119"/>
                  </a:cubicBezTo>
                  <a:lnTo>
                    <a:pt x="10434" y="2119"/>
                  </a:lnTo>
                  <a:lnTo>
                    <a:pt x="10434" y="521"/>
                  </a:lnTo>
                  <a:cubicBezTo>
                    <a:pt x="10434" y="233"/>
                    <a:pt x="10202" y="0"/>
                    <a:pt x="99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5"/>
            <p:cNvSpPr/>
            <p:nvPr/>
          </p:nvSpPr>
          <p:spPr>
            <a:xfrm>
              <a:off x="10620252" y="1887221"/>
              <a:ext cx="640261" cy="488994"/>
            </a:xfrm>
            <a:custGeom>
              <a:rect b="b" l="l" r="r" t="t"/>
              <a:pathLst>
                <a:path extrusionOk="0" h="13603" w="17811">
                  <a:moveTo>
                    <a:pt x="3187" y="1051"/>
                  </a:moveTo>
                  <a:lnTo>
                    <a:pt x="3717" y="5826"/>
                  </a:lnTo>
                  <a:cubicBezTo>
                    <a:pt x="3744" y="6105"/>
                    <a:pt x="3800" y="6374"/>
                    <a:pt x="3875" y="6635"/>
                  </a:cubicBezTo>
                  <a:cubicBezTo>
                    <a:pt x="3168" y="6328"/>
                    <a:pt x="2546" y="5873"/>
                    <a:pt x="2063" y="5269"/>
                  </a:cubicBezTo>
                  <a:cubicBezTo>
                    <a:pt x="1403" y="4451"/>
                    <a:pt x="1041" y="3420"/>
                    <a:pt x="1041" y="2361"/>
                  </a:cubicBezTo>
                  <a:lnTo>
                    <a:pt x="1041" y="1571"/>
                  </a:lnTo>
                  <a:cubicBezTo>
                    <a:pt x="1041" y="1283"/>
                    <a:pt x="1273" y="1051"/>
                    <a:pt x="1561" y="1051"/>
                  </a:cubicBezTo>
                  <a:close/>
                  <a:moveTo>
                    <a:pt x="16241" y="1051"/>
                  </a:moveTo>
                  <a:cubicBezTo>
                    <a:pt x="16529" y="1051"/>
                    <a:pt x="16770" y="1283"/>
                    <a:pt x="16770" y="1571"/>
                  </a:cubicBezTo>
                  <a:lnTo>
                    <a:pt x="16770" y="2361"/>
                  </a:lnTo>
                  <a:lnTo>
                    <a:pt x="16761" y="2361"/>
                  </a:lnTo>
                  <a:cubicBezTo>
                    <a:pt x="16761" y="3420"/>
                    <a:pt x="16408" y="4451"/>
                    <a:pt x="15748" y="5269"/>
                  </a:cubicBezTo>
                  <a:cubicBezTo>
                    <a:pt x="15265" y="5873"/>
                    <a:pt x="14643" y="6328"/>
                    <a:pt x="13937" y="6635"/>
                  </a:cubicBezTo>
                  <a:cubicBezTo>
                    <a:pt x="14002" y="6374"/>
                    <a:pt x="14067" y="6105"/>
                    <a:pt x="14094" y="5826"/>
                  </a:cubicBezTo>
                  <a:lnTo>
                    <a:pt x="14624" y="1051"/>
                  </a:lnTo>
                  <a:close/>
                  <a:moveTo>
                    <a:pt x="8901" y="2115"/>
                  </a:moveTo>
                  <a:cubicBezTo>
                    <a:pt x="9089" y="2115"/>
                    <a:pt x="9277" y="2203"/>
                    <a:pt x="9365" y="2379"/>
                  </a:cubicBezTo>
                  <a:lnTo>
                    <a:pt x="9886" y="3411"/>
                  </a:lnTo>
                  <a:lnTo>
                    <a:pt x="11066" y="3578"/>
                  </a:lnTo>
                  <a:cubicBezTo>
                    <a:pt x="11261" y="3606"/>
                    <a:pt x="11428" y="3745"/>
                    <a:pt x="11484" y="3940"/>
                  </a:cubicBezTo>
                  <a:cubicBezTo>
                    <a:pt x="11549" y="4126"/>
                    <a:pt x="11493" y="4330"/>
                    <a:pt x="11354" y="4470"/>
                  </a:cubicBezTo>
                  <a:lnTo>
                    <a:pt x="10508" y="5269"/>
                  </a:lnTo>
                  <a:lnTo>
                    <a:pt x="10703" y="6402"/>
                  </a:lnTo>
                  <a:cubicBezTo>
                    <a:pt x="10740" y="6597"/>
                    <a:pt x="10666" y="6792"/>
                    <a:pt x="10508" y="6913"/>
                  </a:cubicBezTo>
                  <a:cubicBezTo>
                    <a:pt x="10413" y="6977"/>
                    <a:pt x="10306" y="7010"/>
                    <a:pt x="10198" y="7010"/>
                  </a:cubicBezTo>
                  <a:cubicBezTo>
                    <a:pt x="10115" y="7010"/>
                    <a:pt x="10031" y="6991"/>
                    <a:pt x="9951" y="6950"/>
                  </a:cubicBezTo>
                  <a:lnTo>
                    <a:pt x="8901" y="6412"/>
                  </a:lnTo>
                  <a:lnTo>
                    <a:pt x="7851" y="6950"/>
                  </a:lnTo>
                  <a:cubicBezTo>
                    <a:pt x="7775" y="6991"/>
                    <a:pt x="7691" y="7010"/>
                    <a:pt x="7609" y="7010"/>
                  </a:cubicBezTo>
                  <a:cubicBezTo>
                    <a:pt x="7500" y="7010"/>
                    <a:pt x="7393" y="6977"/>
                    <a:pt x="7303" y="6913"/>
                  </a:cubicBezTo>
                  <a:cubicBezTo>
                    <a:pt x="7145" y="6792"/>
                    <a:pt x="7061" y="6597"/>
                    <a:pt x="7098" y="6402"/>
                  </a:cubicBezTo>
                  <a:lnTo>
                    <a:pt x="7294" y="5269"/>
                  </a:lnTo>
                  <a:lnTo>
                    <a:pt x="6457" y="4470"/>
                  </a:lnTo>
                  <a:cubicBezTo>
                    <a:pt x="6309" y="4330"/>
                    <a:pt x="6262" y="4126"/>
                    <a:pt x="6318" y="3940"/>
                  </a:cubicBezTo>
                  <a:cubicBezTo>
                    <a:pt x="6383" y="3745"/>
                    <a:pt x="6541" y="3606"/>
                    <a:pt x="6745" y="3578"/>
                  </a:cubicBezTo>
                  <a:lnTo>
                    <a:pt x="7916" y="3411"/>
                  </a:lnTo>
                  <a:lnTo>
                    <a:pt x="8436" y="2379"/>
                  </a:lnTo>
                  <a:cubicBezTo>
                    <a:pt x="8525" y="2203"/>
                    <a:pt x="8713" y="2115"/>
                    <a:pt x="8901" y="2115"/>
                  </a:cubicBezTo>
                  <a:close/>
                  <a:moveTo>
                    <a:pt x="1561" y="1"/>
                  </a:moveTo>
                  <a:cubicBezTo>
                    <a:pt x="697" y="1"/>
                    <a:pt x="0" y="707"/>
                    <a:pt x="0" y="1571"/>
                  </a:cubicBezTo>
                  <a:lnTo>
                    <a:pt x="0" y="2361"/>
                  </a:lnTo>
                  <a:cubicBezTo>
                    <a:pt x="0" y="3652"/>
                    <a:pt x="446" y="4916"/>
                    <a:pt x="1245" y="5919"/>
                  </a:cubicBezTo>
                  <a:cubicBezTo>
                    <a:pt x="1933" y="6783"/>
                    <a:pt x="2843" y="7415"/>
                    <a:pt x="3893" y="7768"/>
                  </a:cubicBezTo>
                  <a:lnTo>
                    <a:pt x="4441" y="7954"/>
                  </a:lnTo>
                  <a:cubicBezTo>
                    <a:pt x="5092" y="8994"/>
                    <a:pt x="6095" y="9803"/>
                    <a:pt x="7303" y="10184"/>
                  </a:cubicBezTo>
                  <a:lnTo>
                    <a:pt x="7303" y="10992"/>
                  </a:lnTo>
                  <a:cubicBezTo>
                    <a:pt x="7303" y="11280"/>
                    <a:pt x="7071" y="11521"/>
                    <a:pt x="6783" y="11521"/>
                  </a:cubicBezTo>
                  <a:cubicBezTo>
                    <a:pt x="5919" y="11521"/>
                    <a:pt x="5212" y="12218"/>
                    <a:pt x="5212" y="13082"/>
                  </a:cubicBezTo>
                  <a:lnTo>
                    <a:pt x="5212" y="13603"/>
                  </a:lnTo>
                  <a:lnTo>
                    <a:pt x="12589" y="13603"/>
                  </a:lnTo>
                  <a:lnTo>
                    <a:pt x="12589" y="13082"/>
                  </a:lnTo>
                  <a:cubicBezTo>
                    <a:pt x="12589" y="12218"/>
                    <a:pt x="11893" y="11521"/>
                    <a:pt x="11028" y="11521"/>
                  </a:cubicBezTo>
                  <a:cubicBezTo>
                    <a:pt x="10740" y="11521"/>
                    <a:pt x="10508" y="11280"/>
                    <a:pt x="10508" y="10992"/>
                  </a:cubicBezTo>
                  <a:lnTo>
                    <a:pt x="10508" y="10184"/>
                  </a:lnTo>
                  <a:cubicBezTo>
                    <a:pt x="11716" y="9803"/>
                    <a:pt x="12719" y="8994"/>
                    <a:pt x="13360" y="7954"/>
                  </a:cubicBezTo>
                  <a:lnTo>
                    <a:pt x="13918" y="7768"/>
                  </a:lnTo>
                  <a:cubicBezTo>
                    <a:pt x="14959" y="7415"/>
                    <a:pt x="15878" y="6783"/>
                    <a:pt x="16557" y="5919"/>
                  </a:cubicBezTo>
                  <a:cubicBezTo>
                    <a:pt x="17365" y="4916"/>
                    <a:pt x="17811" y="3652"/>
                    <a:pt x="17811" y="2361"/>
                  </a:cubicBezTo>
                  <a:lnTo>
                    <a:pt x="17811" y="1571"/>
                  </a:lnTo>
                  <a:cubicBezTo>
                    <a:pt x="17811" y="707"/>
                    <a:pt x="17105" y="1"/>
                    <a:pt x="16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5"/>
            <p:cNvSpPr/>
            <p:nvPr/>
          </p:nvSpPr>
          <p:spPr>
            <a:xfrm>
              <a:off x="10906142" y="2022815"/>
              <a:ext cx="68156" cy="63843"/>
            </a:xfrm>
            <a:custGeom>
              <a:rect b="b" l="l" r="r" t="t"/>
              <a:pathLst>
                <a:path extrusionOk="0" h="1776" w="1896">
                  <a:moveTo>
                    <a:pt x="948" y="1"/>
                  </a:moveTo>
                  <a:lnTo>
                    <a:pt x="771" y="354"/>
                  </a:lnTo>
                  <a:cubicBezTo>
                    <a:pt x="697" y="503"/>
                    <a:pt x="548" y="614"/>
                    <a:pt x="381" y="633"/>
                  </a:cubicBezTo>
                  <a:lnTo>
                    <a:pt x="0" y="688"/>
                  </a:lnTo>
                  <a:lnTo>
                    <a:pt x="270" y="939"/>
                  </a:lnTo>
                  <a:cubicBezTo>
                    <a:pt x="390" y="1060"/>
                    <a:pt x="446" y="1237"/>
                    <a:pt x="418" y="1404"/>
                  </a:cubicBezTo>
                  <a:lnTo>
                    <a:pt x="353" y="1776"/>
                  </a:lnTo>
                  <a:lnTo>
                    <a:pt x="706" y="1590"/>
                  </a:lnTo>
                  <a:cubicBezTo>
                    <a:pt x="785" y="1553"/>
                    <a:pt x="869" y="1534"/>
                    <a:pt x="951" y="1534"/>
                  </a:cubicBezTo>
                  <a:cubicBezTo>
                    <a:pt x="1034" y="1534"/>
                    <a:pt x="1115" y="1553"/>
                    <a:pt x="1189" y="1590"/>
                  </a:cubicBezTo>
                  <a:lnTo>
                    <a:pt x="1542" y="1776"/>
                  </a:lnTo>
                  <a:lnTo>
                    <a:pt x="1477" y="1404"/>
                  </a:lnTo>
                  <a:cubicBezTo>
                    <a:pt x="1450" y="1237"/>
                    <a:pt x="1505" y="1060"/>
                    <a:pt x="1635" y="939"/>
                  </a:cubicBezTo>
                  <a:lnTo>
                    <a:pt x="1896" y="688"/>
                  </a:lnTo>
                  <a:lnTo>
                    <a:pt x="1524" y="633"/>
                  </a:lnTo>
                  <a:cubicBezTo>
                    <a:pt x="1357" y="614"/>
                    <a:pt x="1208" y="503"/>
                    <a:pt x="1134" y="354"/>
                  </a:cubicBezTo>
                  <a:lnTo>
                    <a:pt x="9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65"/>
          <p:cNvGrpSpPr/>
          <p:nvPr/>
        </p:nvGrpSpPr>
        <p:grpSpPr>
          <a:xfrm>
            <a:off x="7002504" y="1898546"/>
            <a:ext cx="440484" cy="521207"/>
            <a:chOff x="11540364" y="1886574"/>
            <a:chExt cx="544748" cy="653633"/>
          </a:xfrm>
        </p:grpSpPr>
        <p:sp>
          <p:nvSpPr>
            <p:cNvPr id="1747" name="Google Shape;1747;p65"/>
            <p:cNvSpPr/>
            <p:nvPr/>
          </p:nvSpPr>
          <p:spPr>
            <a:xfrm>
              <a:off x="11564089" y="1886574"/>
              <a:ext cx="497657" cy="500317"/>
            </a:xfrm>
            <a:custGeom>
              <a:rect b="b" l="l" r="r" t="t"/>
              <a:pathLst>
                <a:path extrusionOk="0" h="13918" w="13844">
                  <a:moveTo>
                    <a:pt x="6917" y="3259"/>
                  </a:moveTo>
                  <a:cubicBezTo>
                    <a:pt x="7112" y="3259"/>
                    <a:pt x="7307" y="3350"/>
                    <a:pt x="7396" y="3531"/>
                  </a:cubicBezTo>
                  <a:lnTo>
                    <a:pt x="8213" y="5185"/>
                  </a:lnTo>
                  <a:lnTo>
                    <a:pt x="10034" y="5445"/>
                  </a:lnTo>
                  <a:cubicBezTo>
                    <a:pt x="10229" y="5473"/>
                    <a:pt x="10397" y="5612"/>
                    <a:pt x="10462" y="5807"/>
                  </a:cubicBezTo>
                  <a:cubicBezTo>
                    <a:pt x="10527" y="6002"/>
                    <a:pt x="10471" y="6216"/>
                    <a:pt x="10332" y="6355"/>
                  </a:cubicBezTo>
                  <a:lnTo>
                    <a:pt x="9012" y="7637"/>
                  </a:lnTo>
                  <a:lnTo>
                    <a:pt x="9319" y="9458"/>
                  </a:lnTo>
                  <a:cubicBezTo>
                    <a:pt x="9356" y="9653"/>
                    <a:pt x="9273" y="9858"/>
                    <a:pt x="9105" y="9979"/>
                  </a:cubicBezTo>
                  <a:cubicBezTo>
                    <a:pt x="9018" y="10046"/>
                    <a:pt x="8910" y="10078"/>
                    <a:pt x="8802" y="10078"/>
                  </a:cubicBezTo>
                  <a:cubicBezTo>
                    <a:pt x="8714" y="10078"/>
                    <a:pt x="8626" y="10057"/>
                    <a:pt x="8548" y="10016"/>
                  </a:cubicBezTo>
                  <a:lnTo>
                    <a:pt x="6922" y="9161"/>
                  </a:lnTo>
                  <a:lnTo>
                    <a:pt x="5287" y="10016"/>
                  </a:lnTo>
                  <a:cubicBezTo>
                    <a:pt x="5208" y="10057"/>
                    <a:pt x="5122" y="10078"/>
                    <a:pt x="5036" y="10078"/>
                  </a:cubicBezTo>
                  <a:cubicBezTo>
                    <a:pt x="4929" y="10078"/>
                    <a:pt x="4822" y="10046"/>
                    <a:pt x="4729" y="9979"/>
                  </a:cubicBezTo>
                  <a:cubicBezTo>
                    <a:pt x="4562" y="9858"/>
                    <a:pt x="4478" y="9653"/>
                    <a:pt x="4516" y="9458"/>
                  </a:cubicBezTo>
                  <a:lnTo>
                    <a:pt x="4831" y="7647"/>
                  </a:lnTo>
                  <a:lnTo>
                    <a:pt x="3512" y="6355"/>
                  </a:lnTo>
                  <a:cubicBezTo>
                    <a:pt x="3364" y="6216"/>
                    <a:pt x="3308" y="6002"/>
                    <a:pt x="3373" y="5807"/>
                  </a:cubicBezTo>
                  <a:cubicBezTo>
                    <a:pt x="3438" y="5612"/>
                    <a:pt x="3605" y="5473"/>
                    <a:pt x="3800" y="5445"/>
                  </a:cubicBezTo>
                  <a:lnTo>
                    <a:pt x="5621" y="5185"/>
                  </a:lnTo>
                  <a:lnTo>
                    <a:pt x="6439" y="3531"/>
                  </a:lnTo>
                  <a:cubicBezTo>
                    <a:pt x="6527" y="3350"/>
                    <a:pt x="6722" y="3259"/>
                    <a:pt x="6917" y="3259"/>
                  </a:cubicBezTo>
                  <a:close/>
                  <a:moveTo>
                    <a:pt x="6922" y="0"/>
                  </a:moveTo>
                  <a:cubicBezTo>
                    <a:pt x="3103" y="0"/>
                    <a:pt x="0" y="3141"/>
                    <a:pt x="0" y="6959"/>
                  </a:cubicBezTo>
                  <a:cubicBezTo>
                    <a:pt x="0" y="10778"/>
                    <a:pt x="3103" y="13918"/>
                    <a:pt x="6922" y="13918"/>
                  </a:cubicBezTo>
                  <a:cubicBezTo>
                    <a:pt x="10740" y="13918"/>
                    <a:pt x="13844" y="10778"/>
                    <a:pt x="13844" y="6959"/>
                  </a:cubicBezTo>
                  <a:cubicBezTo>
                    <a:pt x="13844" y="3141"/>
                    <a:pt x="10740" y="0"/>
                    <a:pt x="69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5"/>
            <p:cNvSpPr/>
            <p:nvPr/>
          </p:nvSpPr>
          <p:spPr>
            <a:xfrm>
              <a:off x="11744761" y="2065233"/>
              <a:ext cx="136313" cy="129627"/>
            </a:xfrm>
            <a:custGeom>
              <a:rect b="b" l="l" r="r" t="t"/>
              <a:pathLst>
                <a:path extrusionOk="0" h="3606" w="3792">
                  <a:moveTo>
                    <a:pt x="1896" y="1"/>
                  </a:moveTo>
                  <a:lnTo>
                    <a:pt x="1431" y="930"/>
                  </a:lnTo>
                  <a:cubicBezTo>
                    <a:pt x="1357" y="1088"/>
                    <a:pt x="1199" y="1199"/>
                    <a:pt x="1032" y="1227"/>
                  </a:cubicBezTo>
                  <a:lnTo>
                    <a:pt x="1" y="1376"/>
                  </a:lnTo>
                  <a:lnTo>
                    <a:pt x="744" y="2101"/>
                  </a:lnTo>
                  <a:cubicBezTo>
                    <a:pt x="874" y="2231"/>
                    <a:pt x="930" y="2407"/>
                    <a:pt x="902" y="2574"/>
                  </a:cubicBezTo>
                  <a:lnTo>
                    <a:pt x="725" y="3606"/>
                  </a:lnTo>
                  <a:lnTo>
                    <a:pt x="1645" y="3113"/>
                  </a:lnTo>
                  <a:cubicBezTo>
                    <a:pt x="1719" y="3076"/>
                    <a:pt x="1812" y="3058"/>
                    <a:pt x="1896" y="3058"/>
                  </a:cubicBezTo>
                  <a:cubicBezTo>
                    <a:pt x="1980" y="3058"/>
                    <a:pt x="2063" y="3076"/>
                    <a:pt x="2147" y="3113"/>
                  </a:cubicBezTo>
                  <a:lnTo>
                    <a:pt x="3067" y="3606"/>
                  </a:lnTo>
                  <a:lnTo>
                    <a:pt x="2890" y="2574"/>
                  </a:lnTo>
                  <a:cubicBezTo>
                    <a:pt x="2862" y="2398"/>
                    <a:pt x="2918" y="2231"/>
                    <a:pt x="3039" y="2101"/>
                  </a:cubicBezTo>
                  <a:lnTo>
                    <a:pt x="3791" y="1376"/>
                  </a:lnTo>
                  <a:lnTo>
                    <a:pt x="2760" y="1227"/>
                  </a:lnTo>
                  <a:cubicBezTo>
                    <a:pt x="2583" y="1199"/>
                    <a:pt x="2435" y="1088"/>
                    <a:pt x="2360" y="930"/>
                  </a:cubicBezTo>
                  <a:lnTo>
                    <a:pt x="18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5"/>
            <p:cNvSpPr/>
            <p:nvPr/>
          </p:nvSpPr>
          <p:spPr>
            <a:xfrm>
              <a:off x="11540364" y="2328081"/>
              <a:ext cx="225822" cy="212126"/>
            </a:xfrm>
            <a:custGeom>
              <a:rect b="b" l="l" r="r" t="t"/>
              <a:pathLst>
                <a:path extrusionOk="0" h="5901" w="6282">
                  <a:moveTo>
                    <a:pt x="1608" y="1"/>
                  </a:moveTo>
                  <a:lnTo>
                    <a:pt x="84" y="3420"/>
                  </a:lnTo>
                  <a:cubicBezTo>
                    <a:pt x="1" y="3615"/>
                    <a:pt x="38" y="3838"/>
                    <a:pt x="177" y="3996"/>
                  </a:cubicBezTo>
                  <a:cubicBezTo>
                    <a:pt x="285" y="4110"/>
                    <a:pt x="427" y="4171"/>
                    <a:pt x="575" y="4171"/>
                  </a:cubicBezTo>
                  <a:cubicBezTo>
                    <a:pt x="631" y="4171"/>
                    <a:pt x="688" y="4162"/>
                    <a:pt x="744" y="4144"/>
                  </a:cubicBezTo>
                  <a:lnTo>
                    <a:pt x="3020" y="3364"/>
                  </a:lnTo>
                  <a:lnTo>
                    <a:pt x="3977" y="5575"/>
                  </a:lnTo>
                  <a:cubicBezTo>
                    <a:pt x="4061" y="5770"/>
                    <a:pt x="4274" y="5854"/>
                    <a:pt x="4469" y="5900"/>
                  </a:cubicBezTo>
                  <a:cubicBezTo>
                    <a:pt x="4674" y="5900"/>
                    <a:pt x="4869" y="5780"/>
                    <a:pt x="4953" y="5584"/>
                  </a:cubicBezTo>
                  <a:lnTo>
                    <a:pt x="6281" y="2593"/>
                  </a:lnTo>
                  <a:cubicBezTo>
                    <a:pt x="4432" y="2286"/>
                    <a:pt x="2797" y="1348"/>
                    <a:pt x="1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5"/>
            <p:cNvSpPr/>
            <p:nvPr/>
          </p:nvSpPr>
          <p:spPr>
            <a:xfrm>
              <a:off x="11859326" y="2328081"/>
              <a:ext cx="225786" cy="212126"/>
            </a:xfrm>
            <a:custGeom>
              <a:rect b="b" l="l" r="r" t="t"/>
              <a:pathLst>
                <a:path extrusionOk="0" h="5901" w="6281">
                  <a:moveTo>
                    <a:pt x="4683" y="1"/>
                  </a:moveTo>
                  <a:cubicBezTo>
                    <a:pt x="3484" y="1348"/>
                    <a:pt x="1849" y="2286"/>
                    <a:pt x="0" y="2593"/>
                  </a:cubicBezTo>
                  <a:lnTo>
                    <a:pt x="1329" y="5584"/>
                  </a:lnTo>
                  <a:cubicBezTo>
                    <a:pt x="1422" y="5780"/>
                    <a:pt x="1608" y="5900"/>
                    <a:pt x="1821" y="5900"/>
                  </a:cubicBezTo>
                  <a:cubicBezTo>
                    <a:pt x="1998" y="5863"/>
                    <a:pt x="2221" y="5770"/>
                    <a:pt x="2304" y="5575"/>
                  </a:cubicBezTo>
                  <a:lnTo>
                    <a:pt x="3261" y="3364"/>
                  </a:lnTo>
                  <a:lnTo>
                    <a:pt x="5538" y="4144"/>
                  </a:lnTo>
                  <a:cubicBezTo>
                    <a:pt x="5594" y="4162"/>
                    <a:pt x="5652" y="4171"/>
                    <a:pt x="5708" y="4171"/>
                  </a:cubicBezTo>
                  <a:cubicBezTo>
                    <a:pt x="5858" y="4171"/>
                    <a:pt x="6003" y="4110"/>
                    <a:pt x="6104" y="3996"/>
                  </a:cubicBezTo>
                  <a:cubicBezTo>
                    <a:pt x="6253" y="3838"/>
                    <a:pt x="6281" y="3615"/>
                    <a:pt x="6197" y="3420"/>
                  </a:cubicBezTo>
                  <a:lnTo>
                    <a:pt x="46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65"/>
          <p:cNvSpPr txBox="1"/>
          <p:nvPr>
            <p:ph idx="1" type="subTitle"/>
          </p:nvPr>
        </p:nvSpPr>
        <p:spPr>
          <a:xfrm>
            <a:off x="932897" y="3470301"/>
            <a:ext cx="19767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it’s a cold place, not hot. It’s full of iron oxide dust</a:t>
            </a:r>
            <a:endParaRPr/>
          </a:p>
        </p:txBody>
      </p:sp>
      <p:sp>
        <p:nvSpPr>
          <p:cNvPr id="1752" name="Google Shape;1752;p65"/>
          <p:cNvSpPr txBox="1"/>
          <p:nvPr>
            <p:ph idx="2" type="subTitle"/>
          </p:nvPr>
        </p:nvSpPr>
        <p:spPr>
          <a:xfrm>
            <a:off x="932897" y="3107475"/>
            <a:ext cx="19767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AWARD 1</a:t>
            </a:r>
            <a:endParaRPr/>
          </a:p>
        </p:txBody>
      </p:sp>
      <p:sp>
        <p:nvSpPr>
          <p:cNvPr id="1753" name="Google Shape;1753;p65"/>
          <p:cNvSpPr txBox="1"/>
          <p:nvPr>
            <p:ph idx="3" type="title"/>
          </p:nvPr>
        </p:nvSpPr>
        <p:spPr>
          <a:xfrm>
            <a:off x="932897" y="2669625"/>
            <a:ext cx="19767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2019</a:t>
            </a:r>
            <a:endParaRPr/>
          </a:p>
        </p:txBody>
      </p:sp>
      <p:sp>
        <p:nvSpPr>
          <p:cNvPr id="1754" name="Google Shape;1754;p65"/>
          <p:cNvSpPr txBox="1"/>
          <p:nvPr>
            <p:ph idx="4" type="subTitle"/>
          </p:nvPr>
        </p:nvSpPr>
        <p:spPr>
          <a:xfrm>
            <a:off x="3583650" y="3470301"/>
            <a:ext cx="19767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a:t>
            </a:r>
            <a:r>
              <a:rPr lang="en"/>
              <a:t> the fourth-largest planet in the Solar System</a:t>
            </a:r>
            <a:endParaRPr/>
          </a:p>
        </p:txBody>
      </p:sp>
      <p:sp>
        <p:nvSpPr>
          <p:cNvPr id="1755" name="Google Shape;1755;p65"/>
          <p:cNvSpPr txBox="1"/>
          <p:nvPr>
            <p:ph idx="5" type="subTitle"/>
          </p:nvPr>
        </p:nvSpPr>
        <p:spPr>
          <a:xfrm>
            <a:off x="3583650" y="3107475"/>
            <a:ext cx="19767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AWARD 2</a:t>
            </a:r>
            <a:endParaRPr/>
          </a:p>
        </p:txBody>
      </p:sp>
      <p:sp>
        <p:nvSpPr>
          <p:cNvPr id="1756" name="Google Shape;1756;p65"/>
          <p:cNvSpPr txBox="1"/>
          <p:nvPr>
            <p:ph idx="6" type="title"/>
          </p:nvPr>
        </p:nvSpPr>
        <p:spPr>
          <a:xfrm>
            <a:off x="3583650" y="2669625"/>
            <a:ext cx="19767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2020</a:t>
            </a:r>
            <a:endParaRPr/>
          </a:p>
        </p:txBody>
      </p:sp>
      <p:sp>
        <p:nvSpPr>
          <p:cNvPr id="1757" name="Google Shape;1757;p65"/>
          <p:cNvSpPr txBox="1"/>
          <p:nvPr>
            <p:ph idx="7" type="subTitle"/>
          </p:nvPr>
        </p:nvSpPr>
        <p:spPr>
          <a:xfrm>
            <a:off x="6234400" y="3470301"/>
            <a:ext cx="19767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a:t>
            </a:r>
            <a:endParaRPr/>
          </a:p>
        </p:txBody>
      </p:sp>
      <p:sp>
        <p:nvSpPr>
          <p:cNvPr id="1758" name="Google Shape;1758;p65"/>
          <p:cNvSpPr txBox="1"/>
          <p:nvPr>
            <p:ph idx="8" type="subTitle"/>
          </p:nvPr>
        </p:nvSpPr>
        <p:spPr>
          <a:xfrm>
            <a:off x="6234400" y="3107475"/>
            <a:ext cx="19767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AWARD 3</a:t>
            </a:r>
            <a:endParaRPr/>
          </a:p>
        </p:txBody>
      </p:sp>
      <p:sp>
        <p:nvSpPr>
          <p:cNvPr id="1759" name="Google Shape;1759;p65"/>
          <p:cNvSpPr txBox="1"/>
          <p:nvPr>
            <p:ph idx="9" type="title"/>
          </p:nvPr>
        </p:nvSpPr>
        <p:spPr>
          <a:xfrm>
            <a:off x="6234400" y="2669625"/>
            <a:ext cx="19767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2021</a:t>
            </a:r>
            <a:endParaRPr/>
          </a:p>
        </p:txBody>
      </p:sp>
      <p:grpSp>
        <p:nvGrpSpPr>
          <p:cNvPr id="1760" name="Google Shape;1760;p65"/>
          <p:cNvGrpSpPr/>
          <p:nvPr/>
        </p:nvGrpSpPr>
        <p:grpSpPr>
          <a:xfrm>
            <a:off x="8140850" y="495786"/>
            <a:ext cx="285600" cy="645728"/>
            <a:chOff x="8140850" y="495786"/>
            <a:chExt cx="285600" cy="645728"/>
          </a:xfrm>
        </p:grpSpPr>
        <p:sp>
          <p:nvSpPr>
            <p:cNvPr id="1761" name="Google Shape;1761;p65"/>
            <p:cNvSpPr/>
            <p:nvPr/>
          </p:nvSpPr>
          <p:spPr>
            <a:xfrm>
              <a:off x="8140850" y="495786"/>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5"/>
            <p:cNvSpPr/>
            <p:nvPr/>
          </p:nvSpPr>
          <p:spPr>
            <a:xfrm>
              <a:off x="8140850" y="855914"/>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65"/>
          <p:cNvGrpSpPr/>
          <p:nvPr/>
        </p:nvGrpSpPr>
        <p:grpSpPr>
          <a:xfrm>
            <a:off x="717550" y="495786"/>
            <a:ext cx="285600" cy="645728"/>
            <a:chOff x="717550" y="495786"/>
            <a:chExt cx="285600" cy="645728"/>
          </a:xfrm>
        </p:grpSpPr>
        <p:sp>
          <p:nvSpPr>
            <p:cNvPr id="1764" name="Google Shape;1764;p65"/>
            <p:cNvSpPr/>
            <p:nvPr/>
          </p:nvSpPr>
          <p:spPr>
            <a:xfrm>
              <a:off x="717550" y="495786"/>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5"/>
            <p:cNvSpPr/>
            <p:nvPr/>
          </p:nvSpPr>
          <p:spPr>
            <a:xfrm>
              <a:off x="717550" y="855914"/>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title"/>
          </p:nvPr>
        </p:nvSpPr>
        <p:spPr>
          <a:xfrm>
            <a:off x="720000" y="445025"/>
            <a:ext cx="5886300" cy="6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TEMPLATE WITH WORDARTS</a:t>
            </a:r>
            <a:endParaRPr/>
          </a:p>
        </p:txBody>
      </p:sp>
      <p:sp>
        <p:nvSpPr>
          <p:cNvPr id="1109" name="Google Shape;1109;p39"/>
          <p:cNvSpPr/>
          <p:nvPr/>
        </p:nvSpPr>
        <p:spPr>
          <a:xfrm>
            <a:off x="818203" y="1213234"/>
            <a:ext cx="2819744" cy="529299"/>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Oswald;600"/>
              </a:rPr>
              <a:t>WORDARTS</a:t>
            </a:r>
          </a:p>
        </p:txBody>
      </p:sp>
      <p:grpSp>
        <p:nvGrpSpPr>
          <p:cNvPr id="1110" name="Google Shape;1110;p39"/>
          <p:cNvGrpSpPr/>
          <p:nvPr/>
        </p:nvGrpSpPr>
        <p:grpSpPr>
          <a:xfrm>
            <a:off x="5664094" y="2342150"/>
            <a:ext cx="1483950" cy="1477025"/>
            <a:chOff x="5664094" y="2342163"/>
            <a:chExt cx="1483950" cy="1477025"/>
          </a:xfrm>
        </p:grpSpPr>
        <p:sp>
          <p:nvSpPr>
            <p:cNvPr id="1111" name="Google Shape;1111;p39"/>
            <p:cNvSpPr/>
            <p:nvPr/>
          </p:nvSpPr>
          <p:spPr>
            <a:xfrm>
              <a:off x="5664094" y="2342163"/>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9"/>
            <p:cNvSpPr/>
            <p:nvPr/>
          </p:nvSpPr>
          <p:spPr>
            <a:xfrm>
              <a:off x="6646144" y="2342163"/>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9"/>
            <p:cNvSpPr/>
            <p:nvPr/>
          </p:nvSpPr>
          <p:spPr>
            <a:xfrm>
              <a:off x="5664094" y="3317288"/>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9"/>
            <p:cNvSpPr/>
            <p:nvPr/>
          </p:nvSpPr>
          <p:spPr>
            <a:xfrm>
              <a:off x="6646144" y="3317288"/>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39"/>
          <p:cNvSpPr txBox="1"/>
          <p:nvPr>
            <p:ph idx="1" type="body"/>
          </p:nvPr>
        </p:nvSpPr>
        <p:spPr>
          <a:xfrm>
            <a:off x="720000" y="2131475"/>
            <a:ext cx="3748500" cy="18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WordArt text. If you want to modify it:</a:t>
            </a:r>
            <a:endParaRPr/>
          </a:p>
          <a:p>
            <a:pPr indent="-260350" lvl="0" marL="285750" rtl="0" algn="l">
              <a:spcBef>
                <a:spcPts val="1600"/>
              </a:spcBef>
              <a:spcAft>
                <a:spcPts val="0"/>
              </a:spcAft>
              <a:buClr>
                <a:schemeClr val="lt2"/>
              </a:buClr>
              <a:buSzPts val="1400"/>
              <a:buFont typeface="Titillium Web"/>
              <a:buChar char="■"/>
            </a:pPr>
            <a:r>
              <a:rPr lang="en"/>
              <a:t>Double click on it</a:t>
            </a:r>
            <a:endParaRPr/>
          </a:p>
          <a:p>
            <a:pPr indent="-260350" lvl="0" marL="285750" rtl="0" algn="l">
              <a:spcBef>
                <a:spcPts val="0"/>
              </a:spcBef>
              <a:spcAft>
                <a:spcPts val="0"/>
              </a:spcAft>
              <a:buClr>
                <a:schemeClr val="lt2"/>
              </a:buClr>
              <a:buSzPts val="1400"/>
              <a:buFont typeface="Titillium Web"/>
              <a:buChar char="■"/>
            </a:pPr>
            <a:r>
              <a:rPr lang="en"/>
              <a:t>Type your new text in the dialog box</a:t>
            </a:r>
            <a:endParaRPr/>
          </a:p>
          <a:p>
            <a:pPr indent="-260350" lvl="0" marL="285750" rtl="0" algn="l">
              <a:spcBef>
                <a:spcPts val="0"/>
              </a:spcBef>
              <a:spcAft>
                <a:spcPts val="0"/>
              </a:spcAft>
              <a:buClr>
                <a:schemeClr val="lt2"/>
              </a:buClr>
              <a:buSzPts val="1400"/>
              <a:buFont typeface="Titillium Web"/>
              <a:buChar char="■"/>
            </a:pPr>
            <a:r>
              <a:rPr lang="en"/>
              <a:t>You can change the fill color in the top menu</a:t>
            </a:r>
            <a:endParaRPr/>
          </a:p>
          <a:p>
            <a:pPr indent="-260350" lvl="0" marL="285750" rtl="0" algn="l">
              <a:spcBef>
                <a:spcPts val="0"/>
              </a:spcBef>
              <a:spcAft>
                <a:spcPts val="0"/>
              </a:spcAft>
              <a:buClr>
                <a:schemeClr val="lt2"/>
              </a:buClr>
              <a:buSzPts val="1400"/>
              <a:buFont typeface="Titillium Web"/>
              <a:buChar char="■"/>
            </a:pPr>
            <a:r>
              <a:rPr lang="en"/>
              <a:t>You can also modify the stroke, its color, thickness or type</a:t>
            </a:r>
            <a:endParaRPr/>
          </a:p>
          <a:p>
            <a:pPr indent="-260350" lvl="0" marL="285750" rtl="0" algn="l">
              <a:spcBef>
                <a:spcPts val="0"/>
              </a:spcBef>
              <a:spcAft>
                <a:spcPts val="0"/>
              </a:spcAft>
              <a:buClr>
                <a:schemeClr val="lt2"/>
              </a:buClr>
              <a:buSzPts val="1400"/>
              <a:buFont typeface="Titillium Web"/>
              <a:buChar char="■"/>
            </a:pPr>
            <a:r>
              <a:rPr lang="en"/>
              <a:t>Press Enter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grpSp>
        <p:nvGrpSpPr>
          <p:cNvPr id="1770" name="Google Shape;1770;p66"/>
          <p:cNvGrpSpPr/>
          <p:nvPr/>
        </p:nvGrpSpPr>
        <p:grpSpPr>
          <a:xfrm>
            <a:off x="4635825" y="1279275"/>
            <a:ext cx="3523200" cy="2584950"/>
            <a:chOff x="4635825" y="1279275"/>
            <a:chExt cx="3523200" cy="2584950"/>
          </a:xfrm>
        </p:grpSpPr>
        <p:sp>
          <p:nvSpPr>
            <p:cNvPr id="1771" name="Google Shape;1771;p66"/>
            <p:cNvSpPr/>
            <p:nvPr/>
          </p:nvSpPr>
          <p:spPr>
            <a:xfrm>
              <a:off x="4635825" y="1279275"/>
              <a:ext cx="3523200" cy="230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6"/>
            <p:cNvSpPr/>
            <p:nvPr/>
          </p:nvSpPr>
          <p:spPr>
            <a:xfrm>
              <a:off x="5166375" y="3689325"/>
              <a:ext cx="2462100" cy="17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3" name="Google Shape;1773;p66"/>
            <p:cNvCxnSpPr/>
            <p:nvPr/>
          </p:nvCxnSpPr>
          <p:spPr>
            <a:xfrm>
              <a:off x="6079800" y="3586175"/>
              <a:ext cx="0" cy="103200"/>
            </a:xfrm>
            <a:prstGeom prst="straightConnector1">
              <a:avLst/>
            </a:prstGeom>
            <a:noFill/>
            <a:ln cap="flat" cmpd="sng" w="9525">
              <a:solidFill>
                <a:schemeClr val="dk1"/>
              </a:solidFill>
              <a:prstDash val="solid"/>
              <a:round/>
              <a:headEnd len="med" w="med" type="none"/>
              <a:tailEnd len="med" w="med" type="none"/>
            </a:ln>
          </p:spPr>
        </p:cxnSp>
        <p:cxnSp>
          <p:nvCxnSpPr>
            <p:cNvPr id="1774" name="Google Shape;1774;p66"/>
            <p:cNvCxnSpPr/>
            <p:nvPr/>
          </p:nvCxnSpPr>
          <p:spPr>
            <a:xfrm>
              <a:off x="6715050" y="3586175"/>
              <a:ext cx="0" cy="103200"/>
            </a:xfrm>
            <a:prstGeom prst="straightConnector1">
              <a:avLst/>
            </a:prstGeom>
            <a:noFill/>
            <a:ln cap="flat" cmpd="sng" w="9525">
              <a:solidFill>
                <a:schemeClr val="dk1"/>
              </a:solidFill>
              <a:prstDash val="solid"/>
              <a:round/>
              <a:headEnd len="med" w="med" type="none"/>
              <a:tailEnd len="med" w="med" type="none"/>
            </a:ln>
          </p:spPr>
        </p:cxnSp>
        <p:sp>
          <p:nvSpPr>
            <p:cNvPr id="1775" name="Google Shape;1775;p66"/>
            <p:cNvSpPr/>
            <p:nvPr/>
          </p:nvSpPr>
          <p:spPr>
            <a:xfrm>
              <a:off x="6319675" y="3333225"/>
              <a:ext cx="155400" cy="15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66"/>
          <p:cNvSpPr txBox="1"/>
          <p:nvPr>
            <p:ph type="title"/>
          </p:nvPr>
        </p:nvSpPr>
        <p:spPr>
          <a:xfrm>
            <a:off x="778525" y="1326200"/>
            <a:ext cx="3302400" cy="12930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t>VISIT OUR WEBSITE</a:t>
            </a:r>
            <a:endParaRPr/>
          </a:p>
        </p:txBody>
      </p:sp>
      <p:pic>
        <p:nvPicPr>
          <p:cNvPr id="1777" name="Google Shape;1777;p66"/>
          <p:cNvPicPr preferRelativeResize="0"/>
          <p:nvPr/>
        </p:nvPicPr>
        <p:blipFill rotWithShape="1">
          <a:blip r:embed="rId3">
            <a:alphaModFix/>
          </a:blip>
          <a:srcRect b="0" l="0" r="0" t="0"/>
          <a:stretch/>
        </p:blipFill>
        <p:spPr>
          <a:xfrm>
            <a:off x="4810700" y="1454179"/>
            <a:ext cx="3173450" cy="1785050"/>
          </a:xfrm>
          <a:prstGeom prst="rect">
            <a:avLst/>
          </a:prstGeom>
          <a:noFill/>
          <a:ln>
            <a:noFill/>
          </a:ln>
        </p:spPr>
      </p:pic>
      <p:sp>
        <p:nvSpPr>
          <p:cNvPr id="1778" name="Google Shape;1778;p66"/>
          <p:cNvSpPr txBox="1"/>
          <p:nvPr>
            <p:ph idx="1" type="subTitle"/>
          </p:nvPr>
        </p:nvSpPr>
        <p:spPr>
          <a:xfrm>
            <a:off x="778525" y="2556600"/>
            <a:ext cx="3302400" cy="119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67"/>
          <p:cNvSpPr txBox="1"/>
          <p:nvPr>
            <p:ph idx="1" type="subTitle"/>
          </p:nvPr>
        </p:nvSpPr>
        <p:spPr>
          <a:xfrm>
            <a:off x="2569200" y="2577250"/>
            <a:ext cx="40056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tillium Web SemiBold"/>
                <a:ea typeface="Titillium Web SemiBold"/>
                <a:cs typeface="Titillium Web SemiBold"/>
                <a:sym typeface="Titillium Web SemiBold"/>
              </a:rPr>
              <a:t>Do you have any questions?</a:t>
            </a:r>
            <a:endParaRPr>
              <a:latin typeface="Titillium Web SemiBold"/>
              <a:ea typeface="Titillium Web SemiBold"/>
              <a:cs typeface="Titillium Web SemiBold"/>
              <a:sym typeface="Titillium Web SemiBold"/>
            </a:endParaRPr>
          </a:p>
          <a:p>
            <a:pPr indent="0" lvl="0" marL="0" rtl="0" algn="ctr">
              <a:spcBef>
                <a:spcPts val="0"/>
              </a:spcBef>
              <a:spcAft>
                <a:spcPts val="0"/>
              </a:spcAft>
              <a:buNone/>
            </a:pPr>
            <a:r>
              <a:rPr lang="en">
                <a:latin typeface="Titillium Web SemiBold"/>
                <a:ea typeface="Titillium Web SemiBold"/>
                <a:cs typeface="Titillium Web SemiBold"/>
                <a:sym typeface="Titillium Web SemiBold"/>
              </a:rPr>
              <a:t>youremail@freepik.com </a:t>
            </a:r>
            <a:endParaRPr>
              <a:latin typeface="Titillium Web SemiBold"/>
              <a:ea typeface="Titillium Web SemiBold"/>
              <a:cs typeface="Titillium Web SemiBold"/>
              <a:sym typeface="Titillium Web SemiBold"/>
            </a:endParaRPr>
          </a:p>
          <a:p>
            <a:pPr indent="0" lvl="0" marL="0" rtl="0" algn="ctr">
              <a:spcBef>
                <a:spcPts val="0"/>
              </a:spcBef>
              <a:spcAft>
                <a:spcPts val="0"/>
              </a:spcAft>
              <a:buNone/>
            </a:pPr>
            <a:r>
              <a:rPr lang="en">
                <a:latin typeface="Titillium Web SemiBold"/>
                <a:ea typeface="Titillium Web SemiBold"/>
                <a:cs typeface="Titillium Web SemiBold"/>
                <a:sym typeface="Titillium Web SemiBold"/>
              </a:rPr>
              <a:t>+91  620 421 838 | yourcompany.com</a:t>
            </a:r>
            <a:endParaRPr>
              <a:latin typeface="Titillium Web SemiBold"/>
              <a:ea typeface="Titillium Web SemiBold"/>
              <a:cs typeface="Titillium Web SemiBold"/>
              <a:sym typeface="Titillium Web SemiBold"/>
            </a:endParaRPr>
          </a:p>
        </p:txBody>
      </p:sp>
      <p:sp>
        <p:nvSpPr>
          <p:cNvPr id="1784" name="Google Shape;1784;p67"/>
          <p:cNvSpPr txBox="1"/>
          <p:nvPr>
            <p:ph type="ctrTitle"/>
          </p:nvPr>
        </p:nvSpPr>
        <p:spPr>
          <a:xfrm>
            <a:off x="2569200" y="739475"/>
            <a:ext cx="4005600" cy="9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THANKS!</a:t>
            </a:r>
            <a:endParaRPr sz="7200"/>
          </a:p>
        </p:txBody>
      </p:sp>
      <p:sp>
        <p:nvSpPr>
          <p:cNvPr id="1785" name="Google Shape;1785;p67"/>
          <p:cNvSpPr/>
          <p:nvPr/>
        </p:nvSpPr>
        <p:spPr>
          <a:xfrm>
            <a:off x="3185375" y="19683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7"/>
          <p:cNvSpPr/>
          <p:nvPr/>
        </p:nvSpPr>
        <p:spPr>
          <a:xfrm>
            <a:off x="3931250" y="19683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7"/>
          <p:cNvSpPr/>
          <p:nvPr/>
        </p:nvSpPr>
        <p:spPr>
          <a:xfrm>
            <a:off x="4677125" y="19683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7"/>
          <p:cNvSpPr/>
          <p:nvPr/>
        </p:nvSpPr>
        <p:spPr>
          <a:xfrm>
            <a:off x="5423000" y="19683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9" name="Google Shape;1789;p67"/>
          <p:cNvGrpSpPr/>
          <p:nvPr/>
        </p:nvGrpSpPr>
        <p:grpSpPr>
          <a:xfrm>
            <a:off x="5521566" y="2115271"/>
            <a:ext cx="338341" cy="241659"/>
            <a:chOff x="3386036" y="1746339"/>
            <a:chExt cx="397907" cy="279762"/>
          </a:xfrm>
        </p:grpSpPr>
        <p:sp>
          <p:nvSpPr>
            <p:cNvPr id="1790" name="Google Shape;1790;p6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67"/>
          <p:cNvGrpSpPr/>
          <p:nvPr/>
        </p:nvGrpSpPr>
        <p:grpSpPr>
          <a:xfrm>
            <a:off x="3285390" y="2068391"/>
            <a:ext cx="335436" cy="335418"/>
            <a:chOff x="266768" y="1721375"/>
            <a:chExt cx="397907" cy="397887"/>
          </a:xfrm>
        </p:grpSpPr>
        <p:sp>
          <p:nvSpPr>
            <p:cNvPr id="1793" name="Google Shape;1793;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67"/>
          <p:cNvGrpSpPr/>
          <p:nvPr/>
        </p:nvGrpSpPr>
        <p:grpSpPr>
          <a:xfrm>
            <a:off x="4029826" y="2066939"/>
            <a:ext cx="338345" cy="338323"/>
            <a:chOff x="864491" y="1723250"/>
            <a:chExt cx="397866" cy="397887"/>
          </a:xfrm>
        </p:grpSpPr>
        <p:sp>
          <p:nvSpPr>
            <p:cNvPr id="1796" name="Google Shape;1796;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9" name="Google Shape;1799;p67"/>
          <p:cNvSpPr/>
          <p:nvPr/>
        </p:nvSpPr>
        <p:spPr>
          <a:xfrm>
            <a:off x="4775714" y="2098407"/>
            <a:ext cx="338316" cy="275386"/>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0" name="Google Shape;1800;p67"/>
          <p:cNvGrpSpPr/>
          <p:nvPr/>
        </p:nvGrpSpPr>
        <p:grpSpPr>
          <a:xfrm>
            <a:off x="1790763" y="1087525"/>
            <a:ext cx="5562475" cy="501900"/>
            <a:chOff x="1790763" y="1087525"/>
            <a:chExt cx="5562475" cy="501900"/>
          </a:xfrm>
        </p:grpSpPr>
        <p:sp>
          <p:nvSpPr>
            <p:cNvPr id="1801" name="Google Shape;1801;p67"/>
            <p:cNvSpPr/>
            <p:nvPr/>
          </p:nvSpPr>
          <p:spPr>
            <a:xfrm>
              <a:off x="6851338" y="108752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7"/>
            <p:cNvSpPr/>
            <p:nvPr/>
          </p:nvSpPr>
          <p:spPr>
            <a:xfrm>
              <a:off x="1790763" y="108752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3" name="Google Shape;1803;p67"/>
          <p:cNvSpPr txBox="1"/>
          <p:nvPr>
            <p:ph idx="2" type="subTitle"/>
          </p:nvPr>
        </p:nvSpPr>
        <p:spPr>
          <a:xfrm>
            <a:off x="2569200" y="3954977"/>
            <a:ext cx="4005600" cy="3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Please keep this slide for attribution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68"/>
          <p:cNvSpPr/>
          <p:nvPr/>
        </p:nvSpPr>
        <p:spPr>
          <a:xfrm>
            <a:off x="947813" y="13075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8"/>
          <p:cNvSpPr/>
          <p:nvPr/>
        </p:nvSpPr>
        <p:spPr>
          <a:xfrm>
            <a:off x="947813" y="197836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8"/>
          <p:cNvSpPr/>
          <p:nvPr/>
        </p:nvSpPr>
        <p:spPr>
          <a:xfrm>
            <a:off x="947813" y="264917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8"/>
          <p:cNvSpPr/>
          <p:nvPr/>
        </p:nvSpPr>
        <p:spPr>
          <a:xfrm>
            <a:off x="947813" y="3319982"/>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8"/>
          <p:cNvSpPr/>
          <p:nvPr/>
        </p:nvSpPr>
        <p:spPr>
          <a:xfrm>
            <a:off x="947813" y="3990793"/>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8"/>
          <p:cNvSpPr/>
          <p:nvPr/>
        </p:nvSpPr>
        <p:spPr>
          <a:xfrm>
            <a:off x="7660688" y="13075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8"/>
          <p:cNvSpPr/>
          <p:nvPr/>
        </p:nvSpPr>
        <p:spPr>
          <a:xfrm>
            <a:off x="7660688" y="197836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8"/>
          <p:cNvSpPr/>
          <p:nvPr/>
        </p:nvSpPr>
        <p:spPr>
          <a:xfrm>
            <a:off x="7660688" y="264917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8"/>
          <p:cNvSpPr/>
          <p:nvPr/>
        </p:nvSpPr>
        <p:spPr>
          <a:xfrm>
            <a:off x="7660688" y="3319982"/>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8"/>
          <p:cNvSpPr/>
          <p:nvPr/>
        </p:nvSpPr>
        <p:spPr>
          <a:xfrm>
            <a:off x="7660688" y="3990793"/>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8"/>
          <p:cNvSpPr/>
          <p:nvPr/>
        </p:nvSpPr>
        <p:spPr>
          <a:xfrm>
            <a:off x="1693688" y="13075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8"/>
          <p:cNvSpPr/>
          <p:nvPr/>
        </p:nvSpPr>
        <p:spPr>
          <a:xfrm>
            <a:off x="1693688" y="197836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8"/>
          <p:cNvSpPr/>
          <p:nvPr/>
        </p:nvSpPr>
        <p:spPr>
          <a:xfrm>
            <a:off x="1693688" y="264917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8"/>
          <p:cNvSpPr/>
          <p:nvPr/>
        </p:nvSpPr>
        <p:spPr>
          <a:xfrm>
            <a:off x="1693688" y="3319982"/>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8"/>
          <p:cNvSpPr/>
          <p:nvPr/>
        </p:nvSpPr>
        <p:spPr>
          <a:xfrm>
            <a:off x="1693688" y="3990793"/>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8"/>
          <p:cNvSpPr/>
          <p:nvPr/>
        </p:nvSpPr>
        <p:spPr>
          <a:xfrm>
            <a:off x="2439563" y="13075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8"/>
          <p:cNvSpPr/>
          <p:nvPr/>
        </p:nvSpPr>
        <p:spPr>
          <a:xfrm>
            <a:off x="2439563" y="197836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8"/>
          <p:cNvSpPr/>
          <p:nvPr/>
        </p:nvSpPr>
        <p:spPr>
          <a:xfrm>
            <a:off x="2439563" y="264917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8"/>
          <p:cNvSpPr/>
          <p:nvPr/>
        </p:nvSpPr>
        <p:spPr>
          <a:xfrm>
            <a:off x="2439563" y="3319982"/>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8"/>
          <p:cNvSpPr/>
          <p:nvPr/>
        </p:nvSpPr>
        <p:spPr>
          <a:xfrm>
            <a:off x="2439563" y="3990793"/>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8"/>
          <p:cNvSpPr/>
          <p:nvPr/>
        </p:nvSpPr>
        <p:spPr>
          <a:xfrm>
            <a:off x="3185438" y="13075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8"/>
          <p:cNvSpPr/>
          <p:nvPr/>
        </p:nvSpPr>
        <p:spPr>
          <a:xfrm>
            <a:off x="3185438" y="197836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8"/>
          <p:cNvSpPr/>
          <p:nvPr/>
        </p:nvSpPr>
        <p:spPr>
          <a:xfrm>
            <a:off x="3185438" y="264917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8"/>
          <p:cNvSpPr/>
          <p:nvPr/>
        </p:nvSpPr>
        <p:spPr>
          <a:xfrm>
            <a:off x="3185438" y="3319982"/>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8"/>
          <p:cNvSpPr/>
          <p:nvPr/>
        </p:nvSpPr>
        <p:spPr>
          <a:xfrm>
            <a:off x="3185438" y="3990793"/>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8"/>
          <p:cNvSpPr/>
          <p:nvPr/>
        </p:nvSpPr>
        <p:spPr>
          <a:xfrm>
            <a:off x="3931313" y="13075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8"/>
          <p:cNvSpPr/>
          <p:nvPr/>
        </p:nvSpPr>
        <p:spPr>
          <a:xfrm>
            <a:off x="3931313" y="197836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8"/>
          <p:cNvSpPr/>
          <p:nvPr/>
        </p:nvSpPr>
        <p:spPr>
          <a:xfrm>
            <a:off x="3931313" y="264917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8"/>
          <p:cNvSpPr/>
          <p:nvPr/>
        </p:nvSpPr>
        <p:spPr>
          <a:xfrm>
            <a:off x="3931313" y="3319982"/>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8"/>
          <p:cNvSpPr/>
          <p:nvPr/>
        </p:nvSpPr>
        <p:spPr>
          <a:xfrm>
            <a:off x="3931313" y="3990793"/>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8"/>
          <p:cNvSpPr/>
          <p:nvPr/>
        </p:nvSpPr>
        <p:spPr>
          <a:xfrm>
            <a:off x="4677188" y="13075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8"/>
          <p:cNvSpPr/>
          <p:nvPr/>
        </p:nvSpPr>
        <p:spPr>
          <a:xfrm>
            <a:off x="4677188" y="197836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8"/>
          <p:cNvSpPr/>
          <p:nvPr/>
        </p:nvSpPr>
        <p:spPr>
          <a:xfrm>
            <a:off x="4677188" y="264917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8"/>
          <p:cNvSpPr/>
          <p:nvPr/>
        </p:nvSpPr>
        <p:spPr>
          <a:xfrm>
            <a:off x="4677188" y="3319982"/>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8"/>
          <p:cNvSpPr/>
          <p:nvPr/>
        </p:nvSpPr>
        <p:spPr>
          <a:xfrm>
            <a:off x="4677188" y="3990793"/>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8"/>
          <p:cNvSpPr/>
          <p:nvPr/>
        </p:nvSpPr>
        <p:spPr>
          <a:xfrm>
            <a:off x="5423063" y="13075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8"/>
          <p:cNvSpPr/>
          <p:nvPr/>
        </p:nvSpPr>
        <p:spPr>
          <a:xfrm>
            <a:off x="5423063" y="197836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8"/>
          <p:cNvSpPr/>
          <p:nvPr/>
        </p:nvSpPr>
        <p:spPr>
          <a:xfrm>
            <a:off x="5423063" y="264917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8"/>
          <p:cNvSpPr/>
          <p:nvPr/>
        </p:nvSpPr>
        <p:spPr>
          <a:xfrm>
            <a:off x="5423063" y="3319982"/>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8"/>
          <p:cNvSpPr/>
          <p:nvPr/>
        </p:nvSpPr>
        <p:spPr>
          <a:xfrm>
            <a:off x="5423063" y="3990793"/>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8"/>
          <p:cNvSpPr/>
          <p:nvPr/>
        </p:nvSpPr>
        <p:spPr>
          <a:xfrm>
            <a:off x="6168938" y="13075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8"/>
          <p:cNvSpPr/>
          <p:nvPr/>
        </p:nvSpPr>
        <p:spPr>
          <a:xfrm>
            <a:off x="6168938" y="197836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8"/>
          <p:cNvSpPr/>
          <p:nvPr/>
        </p:nvSpPr>
        <p:spPr>
          <a:xfrm>
            <a:off x="6168938" y="264917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8"/>
          <p:cNvSpPr/>
          <p:nvPr/>
        </p:nvSpPr>
        <p:spPr>
          <a:xfrm>
            <a:off x="6168938" y="3319982"/>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8"/>
          <p:cNvSpPr/>
          <p:nvPr/>
        </p:nvSpPr>
        <p:spPr>
          <a:xfrm>
            <a:off x="6168938" y="3990793"/>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8"/>
          <p:cNvSpPr/>
          <p:nvPr/>
        </p:nvSpPr>
        <p:spPr>
          <a:xfrm>
            <a:off x="6914813" y="1307550"/>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8"/>
          <p:cNvSpPr/>
          <p:nvPr/>
        </p:nvSpPr>
        <p:spPr>
          <a:xfrm>
            <a:off x="6914813" y="197836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8"/>
          <p:cNvSpPr/>
          <p:nvPr/>
        </p:nvSpPr>
        <p:spPr>
          <a:xfrm>
            <a:off x="6914813" y="2649171"/>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8"/>
          <p:cNvSpPr/>
          <p:nvPr/>
        </p:nvSpPr>
        <p:spPr>
          <a:xfrm>
            <a:off x="6914813" y="3319982"/>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8"/>
          <p:cNvSpPr/>
          <p:nvPr/>
        </p:nvSpPr>
        <p:spPr>
          <a:xfrm>
            <a:off x="6914813" y="3990793"/>
            <a:ext cx="535500" cy="53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8" name="Google Shape;1858;p68"/>
          <p:cNvGrpSpPr/>
          <p:nvPr/>
        </p:nvGrpSpPr>
        <p:grpSpPr>
          <a:xfrm>
            <a:off x="1064681" y="1424426"/>
            <a:ext cx="301762" cy="301748"/>
            <a:chOff x="9927275" y="983775"/>
            <a:chExt cx="517425" cy="517400"/>
          </a:xfrm>
        </p:grpSpPr>
        <p:sp>
          <p:nvSpPr>
            <p:cNvPr id="1859" name="Google Shape;1859;p68"/>
            <p:cNvSpPr/>
            <p:nvPr/>
          </p:nvSpPr>
          <p:spPr>
            <a:xfrm>
              <a:off x="9927275" y="1195825"/>
              <a:ext cx="61450" cy="60875"/>
            </a:xfrm>
            <a:custGeom>
              <a:rect b="b" l="l" r="r" t="t"/>
              <a:pathLst>
                <a:path extrusionOk="0" h="2435" w="2458">
                  <a:moveTo>
                    <a:pt x="1" y="1"/>
                  </a:moveTo>
                  <a:lnTo>
                    <a:pt x="1" y="1832"/>
                  </a:lnTo>
                  <a:cubicBezTo>
                    <a:pt x="1" y="2156"/>
                    <a:pt x="256" y="2434"/>
                    <a:pt x="603" y="2434"/>
                  </a:cubicBezTo>
                  <a:lnTo>
                    <a:pt x="2457" y="2434"/>
                  </a:lnTo>
                  <a:lnTo>
                    <a:pt x="2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8"/>
            <p:cNvSpPr/>
            <p:nvPr/>
          </p:nvSpPr>
          <p:spPr>
            <a:xfrm>
              <a:off x="10086025" y="983775"/>
              <a:ext cx="214975" cy="103725"/>
            </a:xfrm>
            <a:custGeom>
              <a:rect b="b" l="l" r="r" t="t"/>
              <a:pathLst>
                <a:path extrusionOk="0" h="4149" w="8599">
                  <a:moveTo>
                    <a:pt x="1" y="1"/>
                  </a:moveTo>
                  <a:lnTo>
                    <a:pt x="4149" y="4149"/>
                  </a:lnTo>
                  <a:lnTo>
                    <a:pt x="85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8"/>
            <p:cNvSpPr/>
            <p:nvPr/>
          </p:nvSpPr>
          <p:spPr>
            <a:xfrm>
              <a:off x="10018825" y="983775"/>
              <a:ext cx="148350" cy="517400"/>
            </a:xfrm>
            <a:custGeom>
              <a:rect b="b" l="l" r="r" t="t"/>
              <a:pathLst>
                <a:path extrusionOk="0" h="20696" w="5934">
                  <a:moveTo>
                    <a:pt x="626" y="1"/>
                  </a:moveTo>
                  <a:cubicBezTo>
                    <a:pt x="418" y="1"/>
                    <a:pt x="209" y="24"/>
                    <a:pt x="1" y="70"/>
                  </a:cubicBezTo>
                  <a:lnTo>
                    <a:pt x="1" y="20093"/>
                  </a:lnTo>
                  <a:cubicBezTo>
                    <a:pt x="1" y="20441"/>
                    <a:pt x="279" y="20696"/>
                    <a:pt x="626" y="20696"/>
                  </a:cubicBezTo>
                  <a:lnTo>
                    <a:pt x="2434" y="20696"/>
                  </a:lnTo>
                  <a:lnTo>
                    <a:pt x="2434" y="8483"/>
                  </a:lnTo>
                  <a:cubicBezTo>
                    <a:pt x="2434" y="8320"/>
                    <a:pt x="2504" y="8158"/>
                    <a:pt x="2619" y="8042"/>
                  </a:cubicBezTo>
                  <a:lnTo>
                    <a:pt x="5933" y="4983"/>
                  </a:lnTo>
                  <a:lnTo>
                    <a:pt x="9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8"/>
            <p:cNvSpPr/>
            <p:nvPr/>
          </p:nvSpPr>
          <p:spPr>
            <a:xfrm>
              <a:off x="9927275" y="994200"/>
              <a:ext cx="61450" cy="171525"/>
            </a:xfrm>
            <a:custGeom>
              <a:rect b="b" l="l" r="r" t="t"/>
              <a:pathLst>
                <a:path extrusionOk="0" h="6861" w="2458">
                  <a:moveTo>
                    <a:pt x="2457" y="1"/>
                  </a:moveTo>
                  <a:cubicBezTo>
                    <a:pt x="1021" y="696"/>
                    <a:pt x="1" y="2133"/>
                    <a:pt x="1" y="3825"/>
                  </a:cubicBezTo>
                  <a:lnTo>
                    <a:pt x="1" y="6861"/>
                  </a:lnTo>
                  <a:lnTo>
                    <a:pt x="2457" y="6861"/>
                  </a:lnTo>
                  <a:lnTo>
                    <a:pt x="2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8"/>
            <p:cNvSpPr/>
            <p:nvPr/>
          </p:nvSpPr>
          <p:spPr>
            <a:xfrm>
              <a:off x="10109800" y="984350"/>
              <a:ext cx="242775" cy="516825"/>
            </a:xfrm>
            <a:custGeom>
              <a:rect b="b" l="l" r="r" t="t"/>
              <a:pathLst>
                <a:path extrusionOk="0" h="20673" w="9711">
                  <a:moveTo>
                    <a:pt x="5469" y="6049"/>
                  </a:moveTo>
                  <a:cubicBezTo>
                    <a:pt x="5794" y="6049"/>
                    <a:pt x="6072" y="6304"/>
                    <a:pt x="6072" y="6652"/>
                  </a:cubicBezTo>
                  <a:lnTo>
                    <a:pt x="6072" y="7255"/>
                  </a:lnTo>
                  <a:lnTo>
                    <a:pt x="6675" y="7255"/>
                  </a:lnTo>
                  <a:cubicBezTo>
                    <a:pt x="7022" y="7255"/>
                    <a:pt x="7277" y="7533"/>
                    <a:pt x="7277" y="7857"/>
                  </a:cubicBezTo>
                  <a:cubicBezTo>
                    <a:pt x="7277" y="8205"/>
                    <a:pt x="6999" y="8460"/>
                    <a:pt x="6675" y="8460"/>
                  </a:cubicBezTo>
                  <a:lnTo>
                    <a:pt x="6072" y="8460"/>
                  </a:lnTo>
                  <a:lnTo>
                    <a:pt x="6072" y="9062"/>
                  </a:lnTo>
                  <a:cubicBezTo>
                    <a:pt x="6072" y="9410"/>
                    <a:pt x="5794" y="9688"/>
                    <a:pt x="5469" y="9688"/>
                  </a:cubicBezTo>
                  <a:cubicBezTo>
                    <a:pt x="5122" y="9688"/>
                    <a:pt x="4867" y="9410"/>
                    <a:pt x="4867" y="9062"/>
                  </a:cubicBezTo>
                  <a:lnTo>
                    <a:pt x="4867" y="8460"/>
                  </a:lnTo>
                  <a:lnTo>
                    <a:pt x="4264" y="8460"/>
                  </a:lnTo>
                  <a:cubicBezTo>
                    <a:pt x="3917" y="8460"/>
                    <a:pt x="3639" y="8205"/>
                    <a:pt x="3639" y="7857"/>
                  </a:cubicBezTo>
                  <a:cubicBezTo>
                    <a:pt x="3639" y="7533"/>
                    <a:pt x="3917" y="7255"/>
                    <a:pt x="4264" y="7255"/>
                  </a:cubicBezTo>
                  <a:lnTo>
                    <a:pt x="4867" y="7255"/>
                  </a:lnTo>
                  <a:lnTo>
                    <a:pt x="4867" y="6652"/>
                  </a:lnTo>
                  <a:cubicBezTo>
                    <a:pt x="4867" y="6304"/>
                    <a:pt x="5122" y="6049"/>
                    <a:pt x="5469" y="6049"/>
                  </a:cubicBezTo>
                  <a:close/>
                  <a:moveTo>
                    <a:pt x="1831" y="9688"/>
                  </a:moveTo>
                  <a:cubicBezTo>
                    <a:pt x="2155" y="9688"/>
                    <a:pt x="2433" y="9966"/>
                    <a:pt x="2433" y="10291"/>
                  </a:cubicBezTo>
                  <a:cubicBezTo>
                    <a:pt x="2433" y="10615"/>
                    <a:pt x="2155" y="10893"/>
                    <a:pt x="1831" y="10893"/>
                  </a:cubicBezTo>
                  <a:cubicBezTo>
                    <a:pt x="1506" y="10893"/>
                    <a:pt x="1228" y="10615"/>
                    <a:pt x="1228" y="10291"/>
                  </a:cubicBezTo>
                  <a:cubicBezTo>
                    <a:pt x="1228" y="9966"/>
                    <a:pt x="1483" y="9688"/>
                    <a:pt x="1831" y="9688"/>
                  </a:cubicBezTo>
                  <a:close/>
                  <a:moveTo>
                    <a:pt x="1831" y="12098"/>
                  </a:moveTo>
                  <a:cubicBezTo>
                    <a:pt x="2155" y="12098"/>
                    <a:pt x="2433" y="12376"/>
                    <a:pt x="2433" y="12724"/>
                  </a:cubicBezTo>
                  <a:cubicBezTo>
                    <a:pt x="2433" y="13048"/>
                    <a:pt x="2155" y="13326"/>
                    <a:pt x="1831" y="13326"/>
                  </a:cubicBezTo>
                  <a:cubicBezTo>
                    <a:pt x="1506" y="13326"/>
                    <a:pt x="1228" y="13048"/>
                    <a:pt x="1228" y="12724"/>
                  </a:cubicBezTo>
                  <a:cubicBezTo>
                    <a:pt x="1228" y="12376"/>
                    <a:pt x="1483" y="12098"/>
                    <a:pt x="1831" y="12098"/>
                  </a:cubicBezTo>
                  <a:close/>
                  <a:moveTo>
                    <a:pt x="1831" y="14532"/>
                  </a:moveTo>
                  <a:cubicBezTo>
                    <a:pt x="2155" y="14532"/>
                    <a:pt x="2433" y="14810"/>
                    <a:pt x="2433" y="15134"/>
                  </a:cubicBezTo>
                  <a:cubicBezTo>
                    <a:pt x="2433" y="15482"/>
                    <a:pt x="2155" y="15737"/>
                    <a:pt x="1831" y="15737"/>
                  </a:cubicBezTo>
                  <a:cubicBezTo>
                    <a:pt x="1506" y="15737"/>
                    <a:pt x="1228" y="15482"/>
                    <a:pt x="1228" y="15134"/>
                  </a:cubicBezTo>
                  <a:cubicBezTo>
                    <a:pt x="1228" y="14810"/>
                    <a:pt x="1483" y="14532"/>
                    <a:pt x="1831" y="14532"/>
                  </a:cubicBezTo>
                  <a:close/>
                  <a:moveTo>
                    <a:pt x="1831" y="16965"/>
                  </a:moveTo>
                  <a:cubicBezTo>
                    <a:pt x="2155" y="16965"/>
                    <a:pt x="2433" y="17243"/>
                    <a:pt x="2433" y="17568"/>
                  </a:cubicBezTo>
                  <a:cubicBezTo>
                    <a:pt x="2433" y="17892"/>
                    <a:pt x="2155" y="18170"/>
                    <a:pt x="1831" y="18170"/>
                  </a:cubicBezTo>
                  <a:cubicBezTo>
                    <a:pt x="1506" y="18170"/>
                    <a:pt x="1228" y="17892"/>
                    <a:pt x="1228" y="17568"/>
                  </a:cubicBezTo>
                  <a:cubicBezTo>
                    <a:pt x="1228" y="17243"/>
                    <a:pt x="1483" y="16965"/>
                    <a:pt x="1831" y="16965"/>
                  </a:cubicBezTo>
                  <a:close/>
                  <a:moveTo>
                    <a:pt x="9409" y="1"/>
                  </a:moveTo>
                  <a:lnTo>
                    <a:pt x="0" y="8738"/>
                  </a:lnTo>
                  <a:lnTo>
                    <a:pt x="0" y="20673"/>
                  </a:lnTo>
                  <a:lnTo>
                    <a:pt x="9108" y="20673"/>
                  </a:lnTo>
                  <a:cubicBezTo>
                    <a:pt x="9432" y="20673"/>
                    <a:pt x="9711" y="20395"/>
                    <a:pt x="9711" y="20070"/>
                  </a:cubicBezTo>
                  <a:lnTo>
                    <a:pt x="9711" y="47"/>
                  </a:lnTo>
                  <a:cubicBezTo>
                    <a:pt x="9618" y="24"/>
                    <a:pt x="9502" y="24"/>
                    <a:pt x="94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8"/>
            <p:cNvSpPr/>
            <p:nvPr/>
          </p:nvSpPr>
          <p:spPr>
            <a:xfrm>
              <a:off x="10382675" y="994200"/>
              <a:ext cx="62025" cy="171525"/>
            </a:xfrm>
            <a:custGeom>
              <a:rect b="b" l="l" r="r" t="t"/>
              <a:pathLst>
                <a:path extrusionOk="0" h="6861" w="2481">
                  <a:moveTo>
                    <a:pt x="1" y="1"/>
                  </a:moveTo>
                  <a:lnTo>
                    <a:pt x="1" y="6861"/>
                  </a:lnTo>
                  <a:lnTo>
                    <a:pt x="2480" y="6861"/>
                  </a:lnTo>
                  <a:lnTo>
                    <a:pt x="2480" y="3825"/>
                  </a:lnTo>
                  <a:cubicBezTo>
                    <a:pt x="2480" y="2133"/>
                    <a:pt x="1437" y="69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8"/>
            <p:cNvSpPr/>
            <p:nvPr/>
          </p:nvSpPr>
          <p:spPr>
            <a:xfrm>
              <a:off x="10382675" y="1195825"/>
              <a:ext cx="62025" cy="60875"/>
            </a:xfrm>
            <a:custGeom>
              <a:rect b="b" l="l" r="r" t="t"/>
              <a:pathLst>
                <a:path extrusionOk="0" h="2435" w="2481">
                  <a:moveTo>
                    <a:pt x="1" y="1"/>
                  </a:moveTo>
                  <a:lnTo>
                    <a:pt x="1" y="2434"/>
                  </a:lnTo>
                  <a:lnTo>
                    <a:pt x="1878" y="2434"/>
                  </a:lnTo>
                  <a:cubicBezTo>
                    <a:pt x="2202" y="2434"/>
                    <a:pt x="2480" y="2156"/>
                    <a:pt x="2480" y="1832"/>
                  </a:cubicBezTo>
                  <a:lnTo>
                    <a:pt x="24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68"/>
          <p:cNvGrpSpPr/>
          <p:nvPr/>
        </p:nvGrpSpPr>
        <p:grpSpPr>
          <a:xfrm>
            <a:off x="1810567" y="1424426"/>
            <a:ext cx="301762" cy="301748"/>
            <a:chOff x="10555325" y="983775"/>
            <a:chExt cx="517425" cy="517400"/>
          </a:xfrm>
        </p:grpSpPr>
        <p:sp>
          <p:nvSpPr>
            <p:cNvPr id="1867" name="Google Shape;1867;p68"/>
            <p:cNvSpPr/>
            <p:nvPr/>
          </p:nvSpPr>
          <p:spPr>
            <a:xfrm>
              <a:off x="10647450" y="983775"/>
              <a:ext cx="151250" cy="159350"/>
            </a:xfrm>
            <a:custGeom>
              <a:rect b="b" l="l" r="r" t="t"/>
              <a:pathLst>
                <a:path extrusionOk="0" h="6374" w="6050">
                  <a:moveTo>
                    <a:pt x="4844" y="1206"/>
                  </a:moveTo>
                  <a:lnTo>
                    <a:pt x="4844" y="1831"/>
                  </a:lnTo>
                  <a:cubicBezTo>
                    <a:pt x="4844" y="2156"/>
                    <a:pt x="4566" y="2434"/>
                    <a:pt x="4242" y="2434"/>
                  </a:cubicBezTo>
                  <a:lnTo>
                    <a:pt x="1808" y="2434"/>
                  </a:lnTo>
                  <a:cubicBezTo>
                    <a:pt x="1484" y="2434"/>
                    <a:pt x="1206" y="2156"/>
                    <a:pt x="1206" y="1831"/>
                  </a:cubicBezTo>
                  <a:lnTo>
                    <a:pt x="1206" y="1206"/>
                  </a:lnTo>
                  <a:close/>
                  <a:moveTo>
                    <a:pt x="603" y="1"/>
                  </a:moveTo>
                  <a:cubicBezTo>
                    <a:pt x="256" y="1"/>
                    <a:pt x="1" y="279"/>
                    <a:pt x="1" y="603"/>
                  </a:cubicBezTo>
                  <a:lnTo>
                    <a:pt x="1" y="1831"/>
                  </a:lnTo>
                  <a:cubicBezTo>
                    <a:pt x="1" y="2619"/>
                    <a:pt x="511" y="3268"/>
                    <a:pt x="1206" y="3523"/>
                  </a:cubicBezTo>
                  <a:lnTo>
                    <a:pt x="1206" y="6374"/>
                  </a:lnTo>
                  <a:cubicBezTo>
                    <a:pt x="1785" y="6235"/>
                    <a:pt x="2411" y="6142"/>
                    <a:pt x="3037" y="6142"/>
                  </a:cubicBezTo>
                  <a:cubicBezTo>
                    <a:pt x="3639" y="6142"/>
                    <a:pt x="4242" y="6235"/>
                    <a:pt x="4844" y="6374"/>
                  </a:cubicBezTo>
                  <a:lnTo>
                    <a:pt x="4844" y="3523"/>
                  </a:lnTo>
                  <a:cubicBezTo>
                    <a:pt x="5540" y="3268"/>
                    <a:pt x="6049" y="2619"/>
                    <a:pt x="6049" y="1831"/>
                  </a:cubicBezTo>
                  <a:lnTo>
                    <a:pt x="6049" y="603"/>
                  </a:lnTo>
                  <a:cubicBezTo>
                    <a:pt x="6049" y="279"/>
                    <a:pt x="5794" y="1"/>
                    <a:pt x="5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8"/>
            <p:cNvSpPr/>
            <p:nvPr/>
          </p:nvSpPr>
          <p:spPr>
            <a:xfrm>
              <a:off x="10738425" y="1168025"/>
              <a:ext cx="334325" cy="333150"/>
            </a:xfrm>
            <a:custGeom>
              <a:rect b="b" l="l" r="r" t="t"/>
              <a:pathLst>
                <a:path extrusionOk="0" h="13326" w="13373">
                  <a:moveTo>
                    <a:pt x="6675" y="2410"/>
                  </a:moveTo>
                  <a:cubicBezTo>
                    <a:pt x="9015" y="2410"/>
                    <a:pt x="10916" y="4311"/>
                    <a:pt x="10916" y="6652"/>
                  </a:cubicBezTo>
                  <a:cubicBezTo>
                    <a:pt x="10916" y="8992"/>
                    <a:pt x="9015" y="10916"/>
                    <a:pt x="6675" y="10916"/>
                  </a:cubicBezTo>
                  <a:cubicBezTo>
                    <a:pt x="4334" y="10916"/>
                    <a:pt x="2410" y="8992"/>
                    <a:pt x="2410" y="6652"/>
                  </a:cubicBezTo>
                  <a:cubicBezTo>
                    <a:pt x="2410" y="4311"/>
                    <a:pt x="4334" y="2410"/>
                    <a:pt x="6675" y="2410"/>
                  </a:cubicBezTo>
                  <a:close/>
                  <a:moveTo>
                    <a:pt x="6675" y="0"/>
                  </a:moveTo>
                  <a:cubicBezTo>
                    <a:pt x="2990" y="0"/>
                    <a:pt x="0" y="2967"/>
                    <a:pt x="0" y="6652"/>
                  </a:cubicBezTo>
                  <a:cubicBezTo>
                    <a:pt x="0" y="10336"/>
                    <a:pt x="2990" y="13326"/>
                    <a:pt x="6675" y="13326"/>
                  </a:cubicBezTo>
                  <a:cubicBezTo>
                    <a:pt x="10359" y="13326"/>
                    <a:pt x="13372" y="10336"/>
                    <a:pt x="13372" y="6652"/>
                  </a:cubicBezTo>
                  <a:cubicBezTo>
                    <a:pt x="13372" y="2967"/>
                    <a:pt x="10359" y="0"/>
                    <a:pt x="66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8"/>
            <p:cNvSpPr/>
            <p:nvPr/>
          </p:nvSpPr>
          <p:spPr>
            <a:xfrm>
              <a:off x="10829375" y="1265350"/>
              <a:ext cx="60275" cy="138500"/>
            </a:xfrm>
            <a:custGeom>
              <a:rect b="b" l="l" r="r" t="t"/>
              <a:pathLst>
                <a:path extrusionOk="0" h="5540" w="2411">
                  <a:moveTo>
                    <a:pt x="1808" y="1"/>
                  </a:moveTo>
                  <a:cubicBezTo>
                    <a:pt x="742" y="464"/>
                    <a:pt x="1" y="1530"/>
                    <a:pt x="1" y="2759"/>
                  </a:cubicBezTo>
                  <a:cubicBezTo>
                    <a:pt x="1" y="4010"/>
                    <a:pt x="742" y="5076"/>
                    <a:pt x="1808" y="5540"/>
                  </a:cubicBezTo>
                  <a:cubicBezTo>
                    <a:pt x="2202" y="4705"/>
                    <a:pt x="2411" y="3755"/>
                    <a:pt x="2411" y="2759"/>
                  </a:cubicBezTo>
                  <a:cubicBezTo>
                    <a:pt x="2411" y="1785"/>
                    <a:pt x="2202" y="835"/>
                    <a:pt x="18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8"/>
            <p:cNvSpPr/>
            <p:nvPr/>
          </p:nvSpPr>
          <p:spPr>
            <a:xfrm>
              <a:off x="10555325" y="1168025"/>
              <a:ext cx="228900" cy="333150"/>
            </a:xfrm>
            <a:custGeom>
              <a:rect b="b" l="l" r="r" t="t"/>
              <a:pathLst>
                <a:path extrusionOk="0" h="13326" w="9156">
                  <a:moveTo>
                    <a:pt x="6722" y="0"/>
                  </a:moveTo>
                  <a:cubicBezTo>
                    <a:pt x="3037" y="0"/>
                    <a:pt x="1" y="2967"/>
                    <a:pt x="1" y="6652"/>
                  </a:cubicBezTo>
                  <a:cubicBezTo>
                    <a:pt x="1" y="10336"/>
                    <a:pt x="3037" y="13326"/>
                    <a:pt x="6722" y="13326"/>
                  </a:cubicBezTo>
                  <a:cubicBezTo>
                    <a:pt x="7579" y="13326"/>
                    <a:pt x="8390" y="13164"/>
                    <a:pt x="9155" y="12862"/>
                  </a:cubicBezTo>
                  <a:cubicBezTo>
                    <a:pt x="8437" y="12306"/>
                    <a:pt x="7811" y="11611"/>
                    <a:pt x="7324" y="10846"/>
                  </a:cubicBezTo>
                  <a:cubicBezTo>
                    <a:pt x="7116" y="10869"/>
                    <a:pt x="6930" y="10893"/>
                    <a:pt x="6722" y="10893"/>
                  </a:cubicBezTo>
                  <a:cubicBezTo>
                    <a:pt x="4381" y="10893"/>
                    <a:pt x="2457" y="8992"/>
                    <a:pt x="2457" y="6652"/>
                  </a:cubicBezTo>
                  <a:cubicBezTo>
                    <a:pt x="2457" y="4311"/>
                    <a:pt x="4381" y="2410"/>
                    <a:pt x="6722" y="2410"/>
                  </a:cubicBezTo>
                  <a:cubicBezTo>
                    <a:pt x="6930" y="2410"/>
                    <a:pt x="7116" y="2457"/>
                    <a:pt x="7324" y="2480"/>
                  </a:cubicBezTo>
                  <a:cubicBezTo>
                    <a:pt x="7811" y="1692"/>
                    <a:pt x="8437" y="1020"/>
                    <a:pt x="9155" y="464"/>
                  </a:cubicBezTo>
                  <a:cubicBezTo>
                    <a:pt x="8390" y="162"/>
                    <a:pt x="7579" y="0"/>
                    <a:pt x="67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8"/>
            <p:cNvSpPr/>
            <p:nvPr/>
          </p:nvSpPr>
          <p:spPr>
            <a:xfrm>
              <a:off x="10829375" y="983775"/>
              <a:ext cx="151250" cy="159350"/>
            </a:xfrm>
            <a:custGeom>
              <a:rect b="b" l="l" r="r" t="t"/>
              <a:pathLst>
                <a:path extrusionOk="0" h="6374" w="6050">
                  <a:moveTo>
                    <a:pt x="4844" y="1206"/>
                  </a:moveTo>
                  <a:lnTo>
                    <a:pt x="4844" y="1831"/>
                  </a:lnTo>
                  <a:cubicBezTo>
                    <a:pt x="4844" y="2156"/>
                    <a:pt x="4566" y="2434"/>
                    <a:pt x="4242" y="2434"/>
                  </a:cubicBezTo>
                  <a:lnTo>
                    <a:pt x="1808" y="2434"/>
                  </a:lnTo>
                  <a:cubicBezTo>
                    <a:pt x="1484" y="2434"/>
                    <a:pt x="1206" y="2156"/>
                    <a:pt x="1206" y="1831"/>
                  </a:cubicBezTo>
                  <a:lnTo>
                    <a:pt x="1206" y="1206"/>
                  </a:lnTo>
                  <a:close/>
                  <a:moveTo>
                    <a:pt x="603" y="1"/>
                  </a:moveTo>
                  <a:cubicBezTo>
                    <a:pt x="256" y="1"/>
                    <a:pt x="1" y="279"/>
                    <a:pt x="1" y="603"/>
                  </a:cubicBezTo>
                  <a:lnTo>
                    <a:pt x="1" y="1831"/>
                  </a:lnTo>
                  <a:cubicBezTo>
                    <a:pt x="1" y="2619"/>
                    <a:pt x="511" y="3268"/>
                    <a:pt x="1206" y="3523"/>
                  </a:cubicBezTo>
                  <a:lnTo>
                    <a:pt x="1206" y="6374"/>
                  </a:lnTo>
                  <a:cubicBezTo>
                    <a:pt x="1785" y="6235"/>
                    <a:pt x="2411" y="6142"/>
                    <a:pt x="3037" y="6142"/>
                  </a:cubicBezTo>
                  <a:cubicBezTo>
                    <a:pt x="3639" y="6142"/>
                    <a:pt x="4242" y="6235"/>
                    <a:pt x="4844" y="6374"/>
                  </a:cubicBezTo>
                  <a:lnTo>
                    <a:pt x="4844" y="3523"/>
                  </a:lnTo>
                  <a:cubicBezTo>
                    <a:pt x="5540" y="3268"/>
                    <a:pt x="6049" y="2619"/>
                    <a:pt x="6049" y="1831"/>
                  </a:cubicBezTo>
                  <a:lnTo>
                    <a:pt x="6049" y="603"/>
                  </a:lnTo>
                  <a:cubicBezTo>
                    <a:pt x="6049" y="279"/>
                    <a:pt x="5794" y="1"/>
                    <a:pt x="5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68"/>
          <p:cNvGrpSpPr/>
          <p:nvPr/>
        </p:nvGrpSpPr>
        <p:grpSpPr>
          <a:xfrm>
            <a:off x="2556432" y="1424426"/>
            <a:ext cx="301772" cy="301748"/>
            <a:chOff x="11171800" y="983775"/>
            <a:chExt cx="517975" cy="517400"/>
          </a:xfrm>
        </p:grpSpPr>
        <p:sp>
          <p:nvSpPr>
            <p:cNvPr id="1873" name="Google Shape;1873;p68"/>
            <p:cNvSpPr/>
            <p:nvPr/>
          </p:nvSpPr>
          <p:spPr>
            <a:xfrm>
              <a:off x="11172375" y="1136725"/>
              <a:ext cx="243350" cy="121125"/>
            </a:xfrm>
            <a:custGeom>
              <a:rect b="b" l="l" r="r" t="t"/>
              <a:pathLst>
                <a:path extrusionOk="0" h="4845" w="9734">
                  <a:moveTo>
                    <a:pt x="4890" y="603"/>
                  </a:moveTo>
                  <a:cubicBezTo>
                    <a:pt x="5215" y="603"/>
                    <a:pt x="5493" y="858"/>
                    <a:pt x="5493" y="1206"/>
                  </a:cubicBezTo>
                  <a:lnTo>
                    <a:pt x="5493" y="1808"/>
                  </a:lnTo>
                  <a:lnTo>
                    <a:pt x="6095" y="1808"/>
                  </a:lnTo>
                  <a:cubicBezTo>
                    <a:pt x="6420" y="1808"/>
                    <a:pt x="6698" y="2087"/>
                    <a:pt x="6698" y="2411"/>
                  </a:cubicBezTo>
                  <a:cubicBezTo>
                    <a:pt x="6698" y="2759"/>
                    <a:pt x="6420" y="3014"/>
                    <a:pt x="6095" y="3014"/>
                  </a:cubicBezTo>
                  <a:lnTo>
                    <a:pt x="5493" y="3014"/>
                  </a:lnTo>
                  <a:lnTo>
                    <a:pt x="5493" y="3616"/>
                  </a:lnTo>
                  <a:cubicBezTo>
                    <a:pt x="5493" y="3964"/>
                    <a:pt x="5215" y="4242"/>
                    <a:pt x="4890" y="4242"/>
                  </a:cubicBezTo>
                  <a:cubicBezTo>
                    <a:pt x="4543" y="4242"/>
                    <a:pt x="4288" y="3964"/>
                    <a:pt x="4288" y="3616"/>
                  </a:cubicBezTo>
                  <a:lnTo>
                    <a:pt x="4288" y="3014"/>
                  </a:lnTo>
                  <a:lnTo>
                    <a:pt x="3662" y="3014"/>
                  </a:lnTo>
                  <a:cubicBezTo>
                    <a:pt x="3338" y="3014"/>
                    <a:pt x="3060" y="2759"/>
                    <a:pt x="3060" y="2411"/>
                  </a:cubicBezTo>
                  <a:cubicBezTo>
                    <a:pt x="3060" y="2087"/>
                    <a:pt x="3338" y="1808"/>
                    <a:pt x="3662" y="1808"/>
                  </a:cubicBezTo>
                  <a:lnTo>
                    <a:pt x="4288" y="1808"/>
                  </a:lnTo>
                  <a:lnTo>
                    <a:pt x="4288" y="1206"/>
                  </a:lnTo>
                  <a:cubicBezTo>
                    <a:pt x="4288" y="858"/>
                    <a:pt x="4543" y="603"/>
                    <a:pt x="4890" y="603"/>
                  </a:cubicBezTo>
                  <a:close/>
                  <a:moveTo>
                    <a:pt x="0" y="1"/>
                  </a:moveTo>
                  <a:lnTo>
                    <a:pt x="0" y="4844"/>
                  </a:lnTo>
                  <a:lnTo>
                    <a:pt x="9734" y="4844"/>
                  </a:lnTo>
                  <a:lnTo>
                    <a:pt x="9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8"/>
            <p:cNvSpPr/>
            <p:nvPr/>
          </p:nvSpPr>
          <p:spPr>
            <a:xfrm>
              <a:off x="11171800" y="983775"/>
              <a:ext cx="243925" cy="122275"/>
            </a:xfrm>
            <a:custGeom>
              <a:rect b="b" l="l" r="r" t="t"/>
              <a:pathLst>
                <a:path extrusionOk="0" h="4891" w="9757">
                  <a:moveTo>
                    <a:pt x="4913" y="1"/>
                  </a:moveTo>
                  <a:cubicBezTo>
                    <a:pt x="2225" y="1"/>
                    <a:pt x="0" y="2225"/>
                    <a:pt x="0" y="4891"/>
                  </a:cubicBezTo>
                  <a:lnTo>
                    <a:pt x="9757" y="4891"/>
                  </a:lnTo>
                  <a:cubicBezTo>
                    <a:pt x="9757" y="2225"/>
                    <a:pt x="7579" y="1"/>
                    <a:pt x="4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8"/>
            <p:cNvSpPr/>
            <p:nvPr/>
          </p:nvSpPr>
          <p:spPr>
            <a:xfrm>
              <a:off x="11172375" y="1287950"/>
              <a:ext cx="243350" cy="213225"/>
            </a:xfrm>
            <a:custGeom>
              <a:rect b="b" l="l" r="r" t="t"/>
              <a:pathLst>
                <a:path extrusionOk="0" h="8529" w="9734">
                  <a:moveTo>
                    <a:pt x="0" y="1"/>
                  </a:moveTo>
                  <a:lnTo>
                    <a:pt x="0" y="3685"/>
                  </a:lnTo>
                  <a:cubicBezTo>
                    <a:pt x="0" y="6351"/>
                    <a:pt x="2202" y="8529"/>
                    <a:pt x="4890" y="8529"/>
                  </a:cubicBezTo>
                  <a:cubicBezTo>
                    <a:pt x="7556" y="8529"/>
                    <a:pt x="9734" y="6351"/>
                    <a:pt x="9734" y="3685"/>
                  </a:cubicBezTo>
                  <a:lnTo>
                    <a:pt x="9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8"/>
            <p:cNvSpPr/>
            <p:nvPr/>
          </p:nvSpPr>
          <p:spPr>
            <a:xfrm>
              <a:off x="11445850" y="1136725"/>
              <a:ext cx="243925" cy="121125"/>
            </a:xfrm>
            <a:custGeom>
              <a:rect b="b" l="l" r="r" t="t"/>
              <a:pathLst>
                <a:path extrusionOk="0" h="4845" w="9757">
                  <a:moveTo>
                    <a:pt x="4844" y="603"/>
                  </a:moveTo>
                  <a:cubicBezTo>
                    <a:pt x="5191" y="603"/>
                    <a:pt x="5446" y="858"/>
                    <a:pt x="5446" y="1206"/>
                  </a:cubicBezTo>
                  <a:lnTo>
                    <a:pt x="5446" y="1808"/>
                  </a:lnTo>
                  <a:lnTo>
                    <a:pt x="6072" y="1808"/>
                  </a:lnTo>
                  <a:cubicBezTo>
                    <a:pt x="6396" y="1808"/>
                    <a:pt x="6675" y="2087"/>
                    <a:pt x="6675" y="2411"/>
                  </a:cubicBezTo>
                  <a:cubicBezTo>
                    <a:pt x="6675" y="2759"/>
                    <a:pt x="6396" y="3014"/>
                    <a:pt x="6072" y="3014"/>
                  </a:cubicBezTo>
                  <a:lnTo>
                    <a:pt x="5446" y="3014"/>
                  </a:lnTo>
                  <a:lnTo>
                    <a:pt x="5446" y="3616"/>
                  </a:lnTo>
                  <a:cubicBezTo>
                    <a:pt x="5446" y="3964"/>
                    <a:pt x="5191" y="4242"/>
                    <a:pt x="4844" y="4242"/>
                  </a:cubicBezTo>
                  <a:cubicBezTo>
                    <a:pt x="4519" y="4242"/>
                    <a:pt x="4241" y="3964"/>
                    <a:pt x="4241" y="3616"/>
                  </a:cubicBezTo>
                  <a:lnTo>
                    <a:pt x="4241" y="3014"/>
                  </a:lnTo>
                  <a:lnTo>
                    <a:pt x="3639" y="3014"/>
                  </a:lnTo>
                  <a:cubicBezTo>
                    <a:pt x="3314" y="3014"/>
                    <a:pt x="3036" y="2759"/>
                    <a:pt x="3036" y="2411"/>
                  </a:cubicBezTo>
                  <a:cubicBezTo>
                    <a:pt x="3036" y="2087"/>
                    <a:pt x="3314" y="1808"/>
                    <a:pt x="3639" y="1808"/>
                  </a:cubicBezTo>
                  <a:lnTo>
                    <a:pt x="4241" y="1808"/>
                  </a:lnTo>
                  <a:lnTo>
                    <a:pt x="4241" y="1206"/>
                  </a:lnTo>
                  <a:cubicBezTo>
                    <a:pt x="4241" y="858"/>
                    <a:pt x="4519" y="603"/>
                    <a:pt x="4844" y="603"/>
                  </a:cubicBezTo>
                  <a:close/>
                  <a:moveTo>
                    <a:pt x="0" y="1"/>
                  </a:moveTo>
                  <a:lnTo>
                    <a:pt x="0" y="4844"/>
                  </a:lnTo>
                  <a:lnTo>
                    <a:pt x="9757" y="4844"/>
                  </a:lnTo>
                  <a:lnTo>
                    <a:pt x="97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8"/>
            <p:cNvSpPr/>
            <p:nvPr/>
          </p:nvSpPr>
          <p:spPr>
            <a:xfrm>
              <a:off x="11445850" y="983775"/>
              <a:ext cx="243925" cy="122275"/>
            </a:xfrm>
            <a:custGeom>
              <a:rect b="b" l="l" r="r" t="t"/>
              <a:pathLst>
                <a:path extrusionOk="0" h="4891" w="9757">
                  <a:moveTo>
                    <a:pt x="4844" y="1"/>
                  </a:moveTo>
                  <a:cubicBezTo>
                    <a:pt x="2179" y="1"/>
                    <a:pt x="0" y="2225"/>
                    <a:pt x="0" y="4891"/>
                  </a:cubicBezTo>
                  <a:lnTo>
                    <a:pt x="9734" y="4891"/>
                  </a:lnTo>
                  <a:cubicBezTo>
                    <a:pt x="9757" y="2225"/>
                    <a:pt x="7532" y="1"/>
                    <a:pt x="48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8"/>
            <p:cNvSpPr/>
            <p:nvPr/>
          </p:nvSpPr>
          <p:spPr>
            <a:xfrm>
              <a:off x="11445850" y="1287950"/>
              <a:ext cx="243925" cy="213225"/>
            </a:xfrm>
            <a:custGeom>
              <a:rect b="b" l="l" r="r" t="t"/>
              <a:pathLst>
                <a:path extrusionOk="0" h="8529" w="9757">
                  <a:moveTo>
                    <a:pt x="0" y="1"/>
                  </a:moveTo>
                  <a:lnTo>
                    <a:pt x="0" y="3685"/>
                  </a:lnTo>
                  <a:cubicBezTo>
                    <a:pt x="0" y="6351"/>
                    <a:pt x="2179" y="8529"/>
                    <a:pt x="4867" y="8529"/>
                  </a:cubicBezTo>
                  <a:cubicBezTo>
                    <a:pt x="7532" y="8529"/>
                    <a:pt x="9757" y="6327"/>
                    <a:pt x="9757" y="3639"/>
                  </a:cubicBezTo>
                  <a:lnTo>
                    <a:pt x="97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68"/>
          <p:cNvGrpSpPr/>
          <p:nvPr/>
        </p:nvGrpSpPr>
        <p:grpSpPr>
          <a:xfrm>
            <a:off x="3302329" y="1424426"/>
            <a:ext cx="301748" cy="301748"/>
            <a:chOff x="11794625" y="983775"/>
            <a:chExt cx="517400" cy="517400"/>
          </a:xfrm>
        </p:grpSpPr>
        <p:sp>
          <p:nvSpPr>
            <p:cNvPr id="1880" name="Google Shape;1880;p68"/>
            <p:cNvSpPr/>
            <p:nvPr/>
          </p:nvSpPr>
          <p:spPr>
            <a:xfrm>
              <a:off x="11794625" y="1138175"/>
              <a:ext cx="93875" cy="180500"/>
            </a:xfrm>
            <a:custGeom>
              <a:rect b="b" l="l" r="r" t="t"/>
              <a:pathLst>
                <a:path extrusionOk="0" h="7220" w="3755">
                  <a:moveTo>
                    <a:pt x="3094" y="1"/>
                  </a:moveTo>
                  <a:cubicBezTo>
                    <a:pt x="2938" y="1"/>
                    <a:pt x="2782" y="59"/>
                    <a:pt x="2666" y="175"/>
                  </a:cubicBezTo>
                  <a:cubicBezTo>
                    <a:pt x="951" y="1890"/>
                    <a:pt x="1" y="4184"/>
                    <a:pt x="1" y="6594"/>
                  </a:cubicBezTo>
                  <a:cubicBezTo>
                    <a:pt x="1" y="6942"/>
                    <a:pt x="255" y="7220"/>
                    <a:pt x="603" y="7220"/>
                  </a:cubicBezTo>
                  <a:cubicBezTo>
                    <a:pt x="951" y="7220"/>
                    <a:pt x="1206" y="6942"/>
                    <a:pt x="1206" y="6594"/>
                  </a:cubicBezTo>
                  <a:cubicBezTo>
                    <a:pt x="1206" y="4508"/>
                    <a:pt x="2017" y="2515"/>
                    <a:pt x="3523" y="1032"/>
                  </a:cubicBezTo>
                  <a:cubicBezTo>
                    <a:pt x="3755" y="800"/>
                    <a:pt x="3755" y="406"/>
                    <a:pt x="3523" y="175"/>
                  </a:cubicBezTo>
                  <a:cubicBezTo>
                    <a:pt x="3407" y="59"/>
                    <a:pt x="3251" y="1"/>
                    <a:pt x="3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8"/>
            <p:cNvSpPr/>
            <p:nvPr/>
          </p:nvSpPr>
          <p:spPr>
            <a:xfrm>
              <a:off x="12218150" y="1138175"/>
              <a:ext cx="93875" cy="179925"/>
            </a:xfrm>
            <a:custGeom>
              <a:rect b="b" l="l" r="r" t="t"/>
              <a:pathLst>
                <a:path extrusionOk="0" h="7197" w="3755">
                  <a:moveTo>
                    <a:pt x="661" y="1"/>
                  </a:moveTo>
                  <a:cubicBezTo>
                    <a:pt x="505" y="1"/>
                    <a:pt x="348" y="59"/>
                    <a:pt x="232" y="175"/>
                  </a:cubicBezTo>
                  <a:cubicBezTo>
                    <a:pt x="1" y="406"/>
                    <a:pt x="1" y="800"/>
                    <a:pt x="232" y="1032"/>
                  </a:cubicBezTo>
                  <a:cubicBezTo>
                    <a:pt x="1716" y="2515"/>
                    <a:pt x="2550" y="4508"/>
                    <a:pt x="2550" y="6594"/>
                  </a:cubicBezTo>
                  <a:cubicBezTo>
                    <a:pt x="2550" y="6942"/>
                    <a:pt x="2805" y="7197"/>
                    <a:pt x="3152" y="7197"/>
                  </a:cubicBezTo>
                  <a:cubicBezTo>
                    <a:pt x="3477" y="7197"/>
                    <a:pt x="3755" y="6942"/>
                    <a:pt x="3755" y="6594"/>
                  </a:cubicBezTo>
                  <a:cubicBezTo>
                    <a:pt x="3755" y="4184"/>
                    <a:pt x="2805" y="1890"/>
                    <a:pt x="1090" y="175"/>
                  </a:cubicBezTo>
                  <a:cubicBezTo>
                    <a:pt x="974" y="59"/>
                    <a:pt x="818"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8"/>
            <p:cNvSpPr/>
            <p:nvPr/>
          </p:nvSpPr>
          <p:spPr>
            <a:xfrm>
              <a:off x="11854875" y="1181050"/>
              <a:ext cx="76500" cy="137625"/>
            </a:xfrm>
            <a:custGeom>
              <a:rect b="b" l="l" r="r" t="t"/>
              <a:pathLst>
                <a:path extrusionOk="0" h="5505" w="3060">
                  <a:moveTo>
                    <a:pt x="2399" y="1"/>
                  </a:moveTo>
                  <a:cubicBezTo>
                    <a:pt x="2243" y="1"/>
                    <a:pt x="2087" y="59"/>
                    <a:pt x="1971" y="175"/>
                  </a:cubicBezTo>
                  <a:cubicBezTo>
                    <a:pt x="696" y="1426"/>
                    <a:pt x="1" y="3118"/>
                    <a:pt x="1" y="4879"/>
                  </a:cubicBezTo>
                  <a:cubicBezTo>
                    <a:pt x="24" y="5227"/>
                    <a:pt x="279" y="5505"/>
                    <a:pt x="626" y="5505"/>
                  </a:cubicBezTo>
                  <a:cubicBezTo>
                    <a:pt x="951" y="5505"/>
                    <a:pt x="1229" y="5227"/>
                    <a:pt x="1229" y="4879"/>
                  </a:cubicBezTo>
                  <a:cubicBezTo>
                    <a:pt x="1229" y="3442"/>
                    <a:pt x="1785" y="2075"/>
                    <a:pt x="2828" y="1032"/>
                  </a:cubicBezTo>
                  <a:cubicBezTo>
                    <a:pt x="3060" y="800"/>
                    <a:pt x="3060" y="406"/>
                    <a:pt x="2828" y="175"/>
                  </a:cubicBezTo>
                  <a:cubicBezTo>
                    <a:pt x="2712" y="59"/>
                    <a:pt x="2556" y="1"/>
                    <a:pt x="2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8"/>
            <p:cNvSpPr/>
            <p:nvPr/>
          </p:nvSpPr>
          <p:spPr>
            <a:xfrm>
              <a:off x="12175275" y="1181050"/>
              <a:ext cx="75925" cy="137050"/>
            </a:xfrm>
            <a:custGeom>
              <a:rect b="b" l="l" r="r" t="t"/>
              <a:pathLst>
                <a:path extrusionOk="0" h="5482" w="3037">
                  <a:moveTo>
                    <a:pt x="661" y="1"/>
                  </a:moveTo>
                  <a:cubicBezTo>
                    <a:pt x="505" y="1"/>
                    <a:pt x="348" y="59"/>
                    <a:pt x="232" y="175"/>
                  </a:cubicBezTo>
                  <a:cubicBezTo>
                    <a:pt x="1" y="406"/>
                    <a:pt x="1" y="800"/>
                    <a:pt x="232" y="1032"/>
                  </a:cubicBezTo>
                  <a:cubicBezTo>
                    <a:pt x="1275" y="2052"/>
                    <a:pt x="1831" y="3442"/>
                    <a:pt x="1831" y="4879"/>
                  </a:cubicBezTo>
                  <a:cubicBezTo>
                    <a:pt x="1831" y="5227"/>
                    <a:pt x="2110" y="5482"/>
                    <a:pt x="2434" y="5482"/>
                  </a:cubicBezTo>
                  <a:cubicBezTo>
                    <a:pt x="2782" y="5482"/>
                    <a:pt x="3037" y="5227"/>
                    <a:pt x="3037" y="4879"/>
                  </a:cubicBezTo>
                  <a:cubicBezTo>
                    <a:pt x="3037" y="3118"/>
                    <a:pt x="2341" y="1426"/>
                    <a:pt x="1090" y="175"/>
                  </a:cubicBezTo>
                  <a:cubicBezTo>
                    <a:pt x="974" y="59"/>
                    <a:pt x="818"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8"/>
            <p:cNvSpPr/>
            <p:nvPr/>
          </p:nvSpPr>
          <p:spPr>
            <a:xfrm>
              <a:off x="11794625" y="1409625"/>
              <a:ext cx="517400" cy="91550"/>
            </a:xfrm>
            <a:custGeom>
              <a:rect b="b" l="l" r="r" t="t"/>
              <a:pathLst>
                <a:path extrusionOk="0" h="3662" w="20696">
                  <a:moveTo>
                    <a:pt x="603" y="0"/>
                  </a:moveTo>
                  <a:cubicBezTo>
                    <a:pt x="255" y="0"/>
                    <a:pt x="1" y="255"/>
                    <a:pt x="1" y="603"/>
                  </a:cubicBezTo>
                  <a:lnTo>
                    <a:pt x="1" y="3059"/>
                  </a:lnTo>
                  <a:cubicBezTo>
                    <a:pt x="1" y="3407"/>
                    <a:pt x="279" y="3662"/>
                    <a:pt x="603" y="3662"/>
                  </a:cubicBezTo>
                  <a:lnTo>
                    <a:pt x="20093" y="3662"/>
                  </a:lnTo>
                  <a:cubicBezTo>
                    <a:pt x="20418" y="3662"/>
                    <a:pt x="20696" y="3384"/>
                    <a:pt x="20696" y="3059"/>
                  </a:cubicBezTo>
                  <a:lnTo>
                    <a:pt x="20696" y="603"/>
                  </a:lnTo>
                  <a:cubicBezTo>
                    <a:pt x="20696" y="255"/>
                    <a:pt x="20418" y="0"/>
                    <a:pt x="200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8"/>
            <p:cNvSpPr/>
            <p:nvPr/>
          </p:nvSpPr>
          <p:spPr>
            <a:xfrm>
              <a:off x="11915725" y="1166850"/>
              <a:ext cx="275225" cy="212100"/>
            </a:xfrm>
            <a:custGeom>
              <a:rect b="b" l="l" r="r" t="t"/>
              <a:pathLst>
                <a:path extrusionOk="0" h="8484" w="11009">
                  <a:moveTo>
                    <a:pt x="3685" y="1"/>
                  </a:moveTo>
                  <a:lnTo>
                    <a:pt x="3685" y="1206"/>
                  </a:lnTo>
                  <a:cubicBezTo>
                    <a:pt x="1669" y="1206"/>
                    <a:pt x="0" y="2828"/>
                    <a:pt x="0" y="4845"/>
                  </a:cubicBezTo>
                  <a:cubicBezTo>
                    <a:pt x="0" y="6861"/>
                    <a:pt x="1669" y="8483"/>
                    <a:pt x="3685" y="8483"/>
                  </a:cubicBezTo>
                  <a:lnTo>
                    <a:pt x="7324" y="8483"/>
                  </a:lnTo>
                  <a:cubicBezTo>
                    <a:pt x="9340" y="8483"/>
                    <a:pt x="11008" y="6861"/>
                    <a:pt x="11008" y="4845"/>
                  </a:cubicBezTo>
                  <a:cubicBezTo>
                    <a:pt x="11008" y="2828"/>
                    <a:pt x="9340" y="1206"/>
                    <a:pt x="7324" y="1206"/>
                  </a:cubicBezTo>
                  <a:lnTo>
                    <a:pt x="7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8"/>
            <p:cNvSpPr/>
            <p:nvPr/>
          </p:nvSpPr>
          <p:spPr>
            <a:xfrm>
              <a:off x="12007850" y="1106025"/>
              <a:ext cx="90975" cy="30725"/>
            </a:xfrm>
            <a:custGeom>
              <a:rect b="b" l="l" r="r" t="t"/>
              <a:pathLst>
                <a:path extrusionOk="0" h="1229" w="3639">
                  <a:moveTo>
                    <a:pt x="0" y="1"/>
                  </a:moveTo>
                  <a:lnTo>
                    <a:pt x="0" y="1229"/>
                  </a:lnTo>
                  <a:lnTo>
                    <a:pt x="3639" y="1229"/>
                  </a:lnTo>
                  <a:lnTo>
                    <a:pt x="3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8"/>
            <p:cNvSpPr/>
            <p:nvPr/>
          </p:nvSpPr>
          <p:spPr>
            <a:xfrm>
              <a:off x="12007850" y="983775"/>
              <a:ext cx="90975" cy="92150"/>
            </a:xfrm>
            <a:custGeom>
              <a:rect b="b" l="l" r="r" t="t"/>
              <a:pathLst>
                <a:path extrusionOk="0" h="3686" w="3639">
                  <a:moveTo>
                    <a:pt x="1808" y="1"/>
                  </a:moveTo>
                  <a:cubicBezTo>
                    <a:pt x="811" y="1"/>
                    <a:pt x="0" y="812"/>
                    <a:pt x="0" y="1831"/>
                  </a:cubicBezTo>
                  <a:lnTo>
                    <a:pt x="0" y="3685"/>
                  </a:lnTo>
                  <a:lnTo>
                    <a:pt x="3639" y="3685"/>
                  </a:lnTo>
                  <a:lnTo>
                    <a:pt x="3639" y="1831"/>
                  </a:lnTo>
                  <a:cubicBezTo>
                    <a:pt x="3639" y="812"/>
                    <a:pt x="2827" y="1"/>
                    <a:pt x="18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68"/>
          <p:cNvGrpSpPr/>
          <p:nvPr/>
        </p:nvGrpSpPr>
        <p:grpSpPr>
          <a:xfrm>
            <a:off x="4048201" y="1424426"/>
            <a:ext cx="301748" cy="301748"/>
            <a:chOff x="12388500" y="983775"/>
            <a:chExt cx="517400" cy="517400"/>
          </a:xfrm>
        </p:grpSpPr>
        <p:sp>
          <p:nvSpPr>
            <p:cNvPr id="1889" name="Google Shape;1889;p68"/>
            <p:cNvSpPr/>
            <p:nvPr/>
          </p:nvSpPr>
          <p:spPr>
            <a:xfrm>
              <a:off x="12388500" y="1227700"/>
              <a:ext cx="517400" cy="273475"/>
            </a:xfrm>
            <a:custGeom>
              <a:rect b="b" l="l" r="r" t="t"/>
              <a:pathLst>
                <a:path extrusionOk="0" h="10939" w="20696">
                  <a:moveTo>
                    <a:pt x="3059" y="2411"/>
                  </a:moveTo>
                  <a:cubicBezTo>
                    <a:pt x="3847" y="2411"/>
                    <a:pt x="4519" y="2920"/>
                    <a:pt x="4774" y="3639"/>
                  </a:cubicBezTo>
                  <a:lnTo>
                    <a:pt x="1205" y="3639"/>
                  </a:lnTo>
                  <a:lnTo>
                    <a:pt x="1205" y="2411"/>
                  </a:lnTo>
                  <a:close/>
                  <a:moveTo>
                    <a:pt x="603" y="0"/>
                  </a:moveTo>
                  <a:cubicBezTo>
                    <a:pt x="255" y="0"/>
                    <a:pt x="0" y="255"/>
                    <a:pt x="0" y="603"/>
                  </a:cubicBezTo>
                  <a:lnTo>
                    <a:pt x="0" y="5446"/>
                  </a:lnTo>
                  <a:cubicBezTo>
                    <a:pt x="0" y="5794"/>
                    <a:pt x="255" y="6049"/>
                    <a:pt x="603" y="6049"/>
                  </a:cubicBezTo>
                  <a:lnTo>
                    <a:pt x="8529" y="6049"/>
                  </a:lnTo>
                  <a:lnTo>
                    <a:pt x="8529" y="7277"/>
                  </a:lnTo>
                  <a:lnTo>
                    <a:pt x="6698" y="7277"/>
                  </a:lnTo>
                  <a:cubicBezTo>
                    <a:pt x="6466" y="7277"/>
                    <a:pt x="6257" y="7393"/>
                    <a:pt x="6165" y="7602"/>
                  </a:cubicBezTo>
                  <a:lnTo>
                    <a:pt x="5122" y="9734"/>
                  </a:lnTo>
                  <a:lnTo>
                    <a:pt x="3059" y="9734"/>
                  </a:lnTo>
                  <a:cubicBezTo>
                    <a:pt x="2735" y="9734"/>
                    <a:pt x="2457" y="10012"/>
                    <a:pt x="2457" y="10336"/>
                  </a:cubicBezTo>
                  <a:cubicBezTo>
                    <a:pt x="2457" y="10684"/>
                    <a:pt x="2735" y="10939"/>
                    <a:pt x="3059" y="10939"/>
                  </a:cubicBezTo>
                  <a:lnTo>
                    <a:pt x="17613" y="10939"/>
                  </a:lnTo>
                  <a:cubicBezTo>
                    <a:pt x="17961" y="10939"/>
                    <a:pt x="18216" y="10684"/>
                    <a:pt x="18216" y="10336"/>
                  </a:cubicBezTo>
                  <a:cubicBezTo>
                    <a:pt x="18216" y="10012"/>
                    <a:pt x="17961" y="9734"/>
                    <a:pt x="17613" y="9734"/>
                  </a:cubicBezTo>
                  <a:lnTo>
                    <a:pt x="15574" y="9734"/>
                  </a:lnTo>
                  <a:lnTo>
                    <a:pt x="14531" y="7602"/>
                  </a:lnTo>
                  <a:cubicBezTo>
                    <a:pt x="14415" y="7393"/>
                    <a:pt x="14206" y="7277"/>
                    <a:pt x="13975" y="7277"/>
                  </a:cubicBezTo>
                  <a:lnTo>
                    <a:pt x="12167" y="7277"/>
                  </a:lnTo>
                  <a:lnTo>
                    <a:pt x="12167" y="6049"/>
                  </a:lnTo>
                  <a:lnTo>
                    <a:pt x="20093" y="6049"/>
                  </a:lnTo>
                  <a:cubicBezTo>
                    <a:pt x="20417" y="6049"/>
                    <a:pt x="20696" y="5771"/>
                    <a:pt x="20696" y="5446"/>
                  </a:cubicBezTo>
                  <a:lnTo>
                    <a:pt x="20696" y="3639"/>
                  </a:lnTo>
                  <a:lnTo>
                    <a:pt x="6026" y="3639"/>
                  </a:lnTo>
                  <a:cubicBezTo>
                    <a:pt x="5748" y="2248"/>
                    <a:pt x="4519" y="1205"/>
                    <a:pt x="3059" y="1205"/>
                  </a:cubicBezTo>
                  <a:lnTo>
                    <a:pt x="1205" y="1205"/>
                  </a:lnTo>
                  <a:lnTo>
                    <a:pt x="1205" y="603"/>
                  </a:lnTo>
                  <a:cubicBezTo>
                    <a:pt x="1205" y="255"/>
                    <a:pt x="927"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8"/>
            <p:cNvSpPr/>
            <p:nvPr/>
          </p:nvSpPr>
          <p:spPr>
            <a:xfrm>
              <a:off x="12511325" y="1170525"/>
              <a:ext cx="271175" cy="87325"/>
            </a:xfrm>
            <a:custGeom>
              <a:rect b="b" l="l" r="r" t="t"/>
              <a:pathLst>
                <a:path extrusionOk="0" h="3493" w="10847">
                  <a:moveTo>
                    <a:pt x="692" y="1"/>
                  </a:moveTo>
                  <a:cubicBezTo>
                    <a:pt x="563" y="1"/>
                    <a:pt x="433" y="43"/>
                    <a:pt x="325" y="132"/>
                  </a:cubicBezTo>
                  <a:cubicBezTo>
                    <a:pt x="47" y="341"/>
                    <a:pt x="0" y="735"/>
                    <a:pt x="232" y="989"/>
                  </a:cubicBezTo>
                  <a:cubicBezTo>
                    <a:pt x="1507" y="2565"/>
                    <a:pt x="3384" y="3492"/>
                    <a:pt x="5423" y="3492"/>
                  </a:cubicBezTo>
                  <a:cubicBezTo>
                    <a:pt x="7463" y="3492"/>
                    <a:pt x="9363" y="2565"/>
                    <a:pt x="10638" y="989"/>
                  </a:cubicBezTo>
                  <a:cubicBezTo>
                    <a:pt x="10846" y="735"/>
                    <a:pt x="10800" y="341"/>
                    <a:pt x="10545" y="132"/>
                  </a:cubicBezTo>
                  <a:cubicBezTo>
                    <a:pt x="10436" y="43"/>
                    <a:pt x="10303" y="1"/>
                    <a:pt x="10169" y="1"/>
                  </a:cubicBezTo>
                  <a:cubicBezTo>
                    <a:pt x="9988" y="1"/>
                    <a:pt x="9807" y="78"/>
                    <a:pt x="9687" y="225"/>
                  </a:cubicBezTo>
                  <a:cubicBezTo>
                    <a:pt x="8645" y="1523"/>
                    <a:pt x="7092" y="2287"/>
                    <a:pt x="5423" y="2287"/>
                  </a:cubicBezTo>
                  <a:cubicBezTo>
                    <a:pt x="3755" y="2287"/>
                    <a:pt x="2202" y="1523"/>
                    <a:pt x="1159" y="225"/>
                  </a:cubicBezTo>
                  <a:cubicBezTo>
                    <a:pt x="1039" y="78"/>
                    <a:pt x="866" y="1"/>
                    <a:pt x="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8"/>
            <p:cNvSpPr/>
            <p:nvPr/>
          </p:nvSpPr>
          <p:spPr>
            <a:xfrm>
              <a:off x="12558825" y="1132675"/>
              <a:ext cx="176150" cy="64350"/>
            </a:xfrm>
            <a:custGeom>
              <a:rect b="b" l="l" r="r" t="t"/>
              <a:pathLst>
                <a:path extrusionOk="0" h="2574" w="7046">
                  <a:moveTo>
                    <a:pt x="701" y="1"/>
                  </a:moveTo>
                  <a:cubicBezTo>
                    <a:pt x="565" y="1"/>
                    <a:pt x="424" y="48"/>
                    <a:pt x="302" y="140"/>
                  </a:cubicBezTo>
                  <a:cubicBezTo>
                    <a:pt x="47" y="348"/>
                    <a:pt x="1" y="719"/>
                    <a:pt x="209" y="974"/>
                  </a:cubicBezTo>
                  <a:cubicBezTo>
                    <a:pt x="1020" y="1994"/>
                    <a:pt x="2225" y="2573"/>
                    <a:pt x="3523" y="2573"/>
                  </a:cubicBezTo>
                  <a:cubicBezTo>
                    <a:pt x="4821" y="2573"/>
                    <a:pt x="6026" y="1994"/>
                    <a:pt x="6837" y="974"/>
                  </a:cubicBezTo>
                  <a:cubicBezTo>
                    <a:pt x="7046" y="719"/>
                    <a:pt x="7000" y="348"/>
                    <a:pt x="6745" y="140"/>
                  </a:cubicBezTo>
                  <a:cubicBezTo>
                    <a:pt x="6636" y="51"/>
                    <a:pt x="6502" y="8"/>
                    <a:pt x="6369" y="8"/>
                  </a:cubicBezTo>
                  <a:cubicBezTo>
                    <a:pt x="6188" y="8"/>
                    <a:pt x="6007" y="86"/>
                    <a:pt x="5887" y="232"/>
                  </a:cubicBezTo>
                  <a:cubicBezTo>
                    <a:pt x="5308" y="951"/>
                    <a:pt x="4450" y="1368"/>
                    <a:pt x="3523" y="1368"/>
                  </a:cubicBezTo>
                  <a:cubicBezTo>
                    <a:pt x="2596" y="1368"/>
                    <a:pt x="1739" y="951"/>
                    <a:pt x="1159" y="232"/>
                  </a:cubicBezTo>
                  <a:cubicBezTo>
                    <a:pt x="1043" y="77"/>
                    <a:pt x="875" y="1"/>
                    <a:pt x="7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8"/>
            <p:cNvSpPr/>
            <p:nvPr/>
          </p:nvSpPr>
          <p:spPr>
            <a:xfrm>
              <a:off x="12606325" y="1094625"/>
              <a:ext cx="81150" cy="41550"/>
            </a:xfrm>
            <a:custGeom>
              <a:rect b="b" l="l" r="r" t="t"/>
              <a:pathLst>
                <a:path extrusionOk="0" h="1662" w="3246">
                  <a:moveTo>
                    <a:pt x="678" y="1"/>
                  </a:moveTo>
                  <a:cubicBezTo>
                    <a:pt x="544" y="1"/>
                    <a:pt x="411" y="43"/>
                    <a:pt x="302" y="132"/>
                  </a:cubicBezTo>
                  <a:cubicBezTo>
                    <a:pt x="47" y="341"/>
                    <a:pt x="1" y="735"/>
                    <a:pt x="210" y="990"/>
                  </a:cubicBezTo>
                  <a:cubicBezTo>
                    <a:pt x="557" y="1430"/>
                    <a:pt x="1067" y="1662"/>
                    <a:pt x="1623" y="1662"/>
                  </a:cubicBezTo>
                  <a:cubicBezTo>
                    <a:pt x="2179" y="1662"/>
                    <a:pt x="2689" y="1430"/>
                    <a:pt x="3037" y="990"/>
                  </a:cubicBezTo>
                  <a:cubicBezTo>
                    <a:pt x="3245" y="735"/>
                    <a:pt x="3199" y="341"/>
                    <a:pt x="2944" y="132"/>
                  </a:cubicBezTo>
                  <a:cubicBezTo>
                    <a:pt x="2836" y="43"/>
                    <a:pt x="2706" y="1"/>
                    <a:pt x="2577" y="1"/>
                  </a:cubicBezTo>
                  <a:cubicBezTo>
                    <a:pt x="2403" y="1"/>
                    <a:pt x="2230" y="78"/>
                    <a:pt x="2110" y="225"/>
                  </a:cubicBezTo>
                  <a:cubicBezTo>
                    <a:pt x="1994" y="375"/>
                    <a:pt x="1814" y="451"/>
                    <a:pt x="1635" y="451"/>
                  </a:cubicBezTo>
                  <a:cubicBezTo>
                    <a:pt x="1455" y="451"/>
                    <a:pt x="1276" y="375"/>
                    <a:pt x="1160" y="225"/>
                  </a:cubicBezTo>
                  <a:cubicBezTo>
                    <a:pt x="1040" y="78"/>
                    <a:pt x="859" y="1"/>
                    <a:pt x="6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8"/>
            <p:cNvSpPr/>
            <p:nvPr/>
          </p:nvSpPr>
          <p:spPr>
            <a:xfrm>
              <a:off x="12752925" y="983775"/>
              <a:ext cx="152975" cy="304200"/>
            </a:xfrm>
            <a:custGeom>
              <a:rect b="b" l="l" r="r" t="t"/>
              <a:pathLst>
                <a:path extrusionOk="0" h="12168" w="6119">
                  <a:moveTo>
                    <a:pt x="3036" y="2457"/>
                  </a:moveTo>
                  <a:cubicBezTo>
                    <a:pt x="3384" y="2457"/>
                    <a:pt x="3639" y="2735"/>
                    <a:pt x="3639" y="3083"/>
                  </a:cubicBezTo>
                  <a:cubicBezTo>
                    <a:pt x="3639" y="3407"/>
                    <a:pt x="3384" y="3685"/>
                    <a:pt x="3036" y="3685"/>
                  </a:cubicBezTo>
                  <a:cubicBezTo>
                    <a:pt x="2712" y="3685"/>
                    <a:pt x="2434" y="3407"/>
                    <a:pt x="2434" y="3083"/>
                  </a:cubicBezTo>
                  <a:cubicBezTo>
                    <a:pt x="2434" y="2735"/>
                    <a:pt x="2712" y="2457"/>
                    <a:pt x="3036" y="2457"/>
                  </a:cubicBezTo>
                  <a:close/>
                  <a:moveTo>
                    <a:pt x="0" y="1"/>
                  </a:moveTo>
                  <a:lnTo>
                    <a:pt x="0" y="5493"/>
                  </a:lnTo>
                  <a:cubicBezTo>
                    <a:pt x="0" y="5841"/>
                    <a:pt x="278" y="6096"/>
                    <a:pt x="603" y="6096"/>
                  </a:cubicBezTo>
                  <a:lnTo>
                    <a:pt x="2434" y="6096"/>
                  </a:lnTo>
                  <a:lnTo>
                    <a:pt x="2434" y="12168"/>
                  </a:lnTo>
                  <a:lnTo>
                    <a:pt x="6119" y="12168"/>
                  </a:lnTo>
                  <a:lnTo>
                    <a:pt x="6119" y="603"/>
                  </a:lnTo>
                  <a:cubicBezTo>
                    <a:pt x="6119" y="279"/>
                    <a:pt x="5840" y="1"/>
                    <a:pt x="55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8"/>
            <p:cNvSpPr/>
            <p:nvPr/>
          </p:nvSpPr>
          <p:spPr>
            <a:xfrm>
              <a:off x="12601700" y="983775"/>
              <a:ext cx="121125" cy="92150"/>
            </a:xfrm>
            <a:custGeom>
              <a:rect b="b" l="l" r="r" t="t"/>
              <a:pathLst>
                <a:path extrusionOk="0" h="3686" w="4845">
                  <a:moveTo>
                    <a:pt x="603" y="1"/>
                  </a:moveTo>
                  <a:cubicBezTo>
                    <a:pt x="255" y="1"/>
                    <a:pt x="1" y="279"/>
                    <a:pt x="1" y="603"/>
                  </a:cubicBezTo>
                  <a:lnTo>
                    <a:pt x="1" y="3083"/>
                  </a:lnTo>
                  <a:cubicBezTo>
                    <a:pt x="1" y="3407"/>
                    <a:pt x="255" y="3685"/>
                    <a:pt x="603" y="3685"/>
                  </a:cubicBezTo>
                  <a:lnTo>
                    <a:pt x="4844" y="3685"/>
                  </a:lnTo>
                  <a:lnTo>
                    <a:pt x="4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5" name="Google Shape;1895;p68"/>
          <p:cNvSpPr/>
          <p:nvPr/>
        </p:nvSpPr>
        <p:spPr>
          <a:xfrm>
            <a:off x="4794057" y="1480012"/>
            <a:ext cx="301778" cy="190576"/>
          </a:xfrm>
          <a:custGeom>
            <a:rect b="b" l="l" r="r" t="t"/>
            <a:pathLst>
              <a:path extrusionOk="0" h="13327" w="20859">
                <a:moveTo>
                  <a:pt x="9827" y="1206"/>
                </a:moveTo>
                <a:lnTo>
                  <a:pt x="9827" y="4844"/>
                </a:lnTo>
                <a:lnTo>
                  <a:pt x="7417" y="4844"/>
                </a:lnTo>
                <a:lnTo>
                  <a:pt x="7417" y="1206"/>
                </a:lnTo>
                <a:close/>
                <a:moveTo>
                  <a:pt x="13465" y="1206"/>
                </a:moveTo>
                <a:lnTo>
                  <a:pt x="13465" y="4844"/>
                </a:lnTo>
                <a:lnTo>
                  <a:pt x="11055" y="4844"/>
                </a:lnTo>
                <a:lnTo>
                  <a:pt x="11055" y="1206"/>
                </a:lnTo>
                <a:close/>
                <a:moveTo>
                  <a:pt x="6188" y="1669"/>
                </a:moveTo>
                <a:lnTo>
                  <a:pt x="6188" y="4844"/>
                </a:lnTo>
                <a:lnTo>
                  <a:pt x="5586" y="4844"/>
                </a:lnTo>
                <a:cubicBezTo>
                  <a:pt x="5261" y="4844"/>
                  <a:pt x="4983" y="5122"/>
                  <a:pt x="4983" y="5447"/>
                </a:cubicBezTo>
                <a:lnTo>
                  <a:pt x="4983" y="7278"/>
                </a:lnTo>
                <a:lnTo>
                  <a:pt x="3778" y="7278"/>
                </a:lnTo>
                <a:lnTo>
                  <a:pt x="3778" y="3129"/>
                </a:lnTo>
                <a:lnTo>
                  <a:pt x="6188" y="1669"/>
                </a:lnTo>
                <a:close/>
                <a:moveTo>
                  <a:pt x="14670" y="1669"/>
                </a:moveTo>
                <a:lnTo>
                  <a:pt x="17104" y="3129"/>
                </a:lnTo>
                <a:lnTo>
                  <a:pt x="17104" y="7278"/>
                </a:lnTo>
                <a:lnTo>
                  <a:pt x="15899" y="7278"/>
                </a:lnTo>
                <a:lnTo>
                  <a:pt x="15899" y="5447"/>
                </a:lnTo>
                <a:cubicBezTo>
                  <a:pt x="15899" y="5122"/>
                  <a:pt x="15621" y="4844"/>
                  <a:pt x="15296" y="4844"/>
                </a:cubicBezTo>
                <a:lnTo>
                  <a:pt x="14670" y="4844"/>
                </a:lnTo>
                <a:lnTo>
                  <a:pt x="14670" y="1669"/>
                </a:lnTo>
                <a:close/>
                <a:moveTo>
                  <a:pt x="6791" y="1"/>
                </a:moveTo>
                <a:cubicBezTo>
                  <a:pt x="6698" y="1"/>
                  <a:pt x="6605" y="24"/>
                  <a:pt x="6513" y="70"/>
                </a:cubicBezTo>
                <a:lnTo>
                  <a:pt x="6490" y="70"/>
                </a:lnTo>
                <a:lnTo>
                  <a:pt x="371" y="3709"/>
                </a:lnTo>
                <a:cubicBezTo>
                  <a:pt x="93" y="3894"/>
                  <a:pt x="1" y="4265"/>
                  <a:pt x="163" y="4543"/>
                </a:cubicBezTo>
                <a:cubicBezTo>
                  <a:pt x="284" y="4739"/>
                  <a:pt x="483" y="4847"/>
                  <a:pt x="684" y="4847"/>
                </a:cubicBezTo>
                <a:cubicBezTo>
                  <a:pt x="792" y="4847"/>
                  <a:pt x="900" y="4816"/>
                  <a:pt x="997" y="4752"/>
                </a:cubicBezTo>
                <a:lnTo>
                  <a:pt x="2550" y="3848"/>
                </a:lnTo>
                <a:lnTo>
                  <a:pt x="2550" y="9688"/>
                </a:lnTo>
                <a:lnTo>
                  <a:pt x="696" y="9688"/>
                </a:lnTo>
                <a:cubicBezTo>
                  <a:pt x="348" y="9688"/>
                  <a:pt x="70" y="9966"/>
                  <a:pt x="70" y="10314"/>
                </a:cubicBezTo>
                <a:lnTo>
                  <a:pt x="70" y="12724"/>
                </a:lnTo>
                <a:cubicBezTo>
                  <a:pt x="70" y="13072"/>
                  <a:pt x="348" y="13326"/>
                  <a:pt x="696" y="13326"/>
                </a:cubicBezTo>
                <a:lnTo>
                  <a:pt x="20163" y="13326"/>
                </a:lnTo>
                <a:cubicBezTo>
                  <a:pt x="20511" y="13326"/>
                  <a:pt x="20766" y="13072"/>
                  <a:pt x="20766" y="12724"/>
                </a:cubicBezTo>
                <a:lnTo>
                  <a:pt x="20766" y="10314"/>
                </a:lnTo>
                <a:cubicBezTo>
                  <a:pt x="20789" y="9966"/>
                  <a:pt x="20511" y="9688"/>
                  <a:pt x="20186" y="9688"/>
                </a:cubicBezTo>
                <a:lnTo>
                  <a:pt x="18309" y="9688"/>
                </a:lnTo>
                <a:lnTo>
                  <a:pt x="18309" y="3848"/>
                </a:lnTo>
                <a:lnTo>
                  <a:pt x="19862" y="4752"/>
                </a:lnTo>
                <a:cubicBezTo>
                  <a:pt x="19967" y="4816"/>
                  <a:pt x="20080" y="4847"/>
                  <a:pt x="20190" y="4847"/>
                </a:cubicBezTo>
                <a:cubicBezTo>
                  <a:pt x="20396" y="4847"/>
                  <a:pt x="20590" y="4739"/>
                  <a:pt x="20696" y="4543"/>
                </a:cubicBezTo>
                <a:cubicBezTo>
                  <a:pt x="20858" y="4265"/>
                  <a:pt x="20766" y="3894"/>
                  <a:pt x="20487" y="3709"/>
                </a:cubicBezTo>
                <a:lnTo>
                  <a:pt x="14392" y="70"/>
                </a:lnTo>
                <a:lnTo>
                  <a:pt x="14346" y="70"/>
                </a:lnTo>
                <a:cubicBezTo>
                  <a:pt x="14276" y="24"/>
                  <a:pt x="14184" y="1"/>
                  <a:pt x="140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6" name="Google Shape;1896;p68"/>
          <p:cNvGrpSpPr/>
          <p:nvPr/>
        </p:nvGrpSpPr>
        <p:grpSpPr>
          <a:xfrm>
            <a:off x="5566422" y="1424426"/>
            <a:ext cx="248803" cy="301748"/>
            <a:chOff x="13605775" y="983775"/>
            <a:chExt cx="431650" cy="517400"/>
          </a:xfrm>
        </p:grpSpPr>
        <p:sp>
          <p:nvSpPr>
            <p:cNvPr id="1897" name="Google Shape;1897;p68"/>
            <p:cNvSpPr/>
            <p:nvPr/>
          </p:nvSpPr>
          <p:spPr>
            <a:xfrm>
              <a:off x="13687450" y="983775"/>
              <a:ext cx="349975" cy="310675"/>
            </a:xfrm>
            <a:custGeom>
              <a:rect b="b" l="l" r="r" t="t"/>
              <a:pathLst>
                <a:path extrusionOk="0" h="12427" w="13999">
                  <a:moveTo>
                    <a:pt x="6687" y="1"/>
                  </a:moveTo>
                  <a:cubicBezTo>
                    <a:pt x="4978" y="1"/>
                    <a:pt x="3269" y="649"/>
                    <a:pt x="1971" y="1947"/>
                  </a:cubicBezTo>
                  <a:cubicBezTo>
                    <a:pt x="742" y="3176"/>
                    <a:pt x="47" y="4798"/>
                    <a:pt x="24" y="6536"/>
                  </a:cubicBezTo>
                  <a:cubicBezTo>
                    <a:pt x="1" y="6884"/>
                    <a:pt x="279" y="7162"/>
                    <a:pt x="603" y="7162"/>
                  </a:cubicBezTo>
                  <a:cubicBezTo>
                    <a:pt x="951" y="7139"/>
                    <a:pt x="1229" y="6907"/>
                    <a:pt x="1229" y="6559"/>
                  </a:cubicBezTo>
                  <a:cubicBezTo>
                    <a:pt x="1252" y="5145"/>
                    <a:pt x="1809" y="3824"/>
                    <a:pt x="2828" y="2805"/>
                  </a:cubicBezTo>
                  <a:cubicBezTo>
                    <a:pt x="3894" y="1750"/>
                    <a:pt x="5291" y="1223"/>
                    <a:pt x="6687" y="1223"/>
                  </a:cubicBezTo>
                  <a:cubicBezTo>
                    <a:pt x="8083" y="1223"/>
                    <a:pt x="9480" y="1750"/>
                    <a:pt x="10546" y="2805"/>
                  </a:cubicBezTo>
                  <a:cubicBezTo>
                    <a:pt x="12678" y="4937"/>
                    <a:pt x="12678" y="8413"/>
                    <a:pt x="10546" y="10545"/>
                  </a:cubicBezTo>
                  <a:cubicBezTo>
                    <a:pt x="10244" y="10823"/>
                    <a:pt x="9920" y="11078"/>
                    <a:pt x="9572" y="11310"/>
                  </a:cubicBezTo>
                  <a:cubicBezTo>
                    <a:pt x="9294" y="11495"/>
                    <a:pt x="9201" y="11866"/>
                    <a:pt x="9387" y="12144"/>
                  </a:cubicBezTo>
                  <a:cubicBezTo>
                    <a:pt x="9492" y="12324"/>
                    <a:pt x="9693" y="12426"/>
                    <a:pt x="9897" y="12426"/>
                  </a:cubicBezTo>
                  <a:cubicBezTo>
                    <a:pt x="10010" y="12426"/>
                    <a:pt x="10123" y="12395"/>
                    <a:pt x="10221" y="12330"/>
                  </a:cubicBezTo>
                  <a:cubicBezTo>
                    <a:pt x="10638" y="12075"/>
                    <a:pt x="11032" y="11750"/>
                    <a:pt x="11403" y="11403"/>
                  </a:cubicBezTo>
                  <a:cubicBezTo>
                    <a:pt x="13999" y="8784"/>
                    <a:pt x="13999" y="4566"/>
                    <a:pt x="11403" y="1947"/>
                  </a:cubicBezTo>
                  <a:cubicBezTo>
                    <a:pt x="10105" y="649"/>
                    <a:pt x="8396" y="1"/>
                    <a:pt x="6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8"/>
            <p:cNvSpPr/>
            <p:nvPr/>
          </p:nvSpPr>
          <p:spPr>
            <a:xfrm>
              <a:off x="13773775" y="1045325"/>
              <a:ext cx="197025" cy="185000"/>
            </a:xfrm>
            <a:custGeom>
              <a:rect b="b" l="l" r="r" t="t"/>
              <a:pathLst>
                <a:path extrusionOk="0" h="7400" w="7881">
                  <a:moveTo>
                    <a:pt x="3234" y="1"/>
                  </a:moveTo>
                  <a:cubicBezTo>
                    <a:pt x="2133" y="1"/>
                    <a:pt x="1032" y="401"/>
                    <a:pt x="233" y="1200"/>
                  </a:cubicBezTo>
                  <a:cubicBezTo>
                    <a:pt x="1" y="1455"/>
                    <a:pt x="1" y="1826"/>
                    <a:pt x="233" y="2058"/>
                  </a:cubicBezTo>
                  <a:cubicBezTo>
                    <a:pt x="349" y="2185"/>
                    <a:pt x="505" y="2249"/>
                    <a:pt x="661" y="2249"/>
                  </a:cubicBezTo>
                  <a:cubicBezTo>
                    <a:pt x="818" y="2249"/>
                    <a:pt x="974" y="2185"/>
                    <a:pt x="1090" y="2058"/>
                  </a:cubicBezTo>
                  <a:cubicBezTo>
                    <a:pt x="1658" y="1490"/>
                    <a:pt x="2446" y="1206"/>
                    <a:pt x="3234" y="1206"/>
                  </a:cubicBezTo>
                  <a:cubicBezTo>
                    <a:pt x="4022" y="1206"/>
                    <a:pt x="4810" y="1490"/>
                    <a:pt x="5378" y="2058"/>
                  </a:cubicBezTo>
                  <a:cubicBezTo>
                    <a:pt x="6560" y="3240"/>
                    <a:pt x="6560" y="5163"/>
                    <a:pt x="5378" y="6368"/>
                  </a:cubicBezTo>
                  <a:cubicBezTo>
                    <a:pt x="5146" y="6600"/>
                    <a:pt x="5146" y="6971"/>
                    <a:pt x="5378" y="7226"/>
                  </a:cubicBezTo>
                  <a:cubicBezTo>
                    <a:pt x="5493" y="7342"/>
                    <a:pt x="5650" y="7400"/>
                    <a:pt x="5806" y="7400"/>
                  </a:cubicBezTo>
                  <a:cubicBezTo>
                    <a:pt x="5963" y="7400"/>
                    <a:pt x="6119" y="7342"/>
                    <a:pt x="6235" y="7226"/>
                  </a:cubicBezTo>
                  <a:cubicBezTo>
                    <a:pt x="7881" y="5557"/>
                    <a:pt x="7881" y="2869"/>
                    <a:pt x="6235" y="1200"/>
                  </a:cubicBezTo>
                  <a:cubicBezTo>
                    <a:pt x="5436" y="401"/>
                    <a:pt x="4335" y="1"/>
                    <a:pt x="32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8"/>
            <p:cNvSpPr/>
            <p:nvPr/>
          </p:nvSpPr>
          <p:spPr>
            <a:xfrm>
              <a:off x="13940650" y="1418300"/>
              <a:ext cx="25" cy="625"/>
            </a:xfrm>
            <a:custGeom>
              <a:rect b="b" l="l" r="r" t="t"/>
              <a:pathLst>
                <a:path extrusionOk="0" h="25" w="1">
                  <a:moveTo>
                    <a:pt x="0" y="24"/>
                  </a:moveTo>
                  <a:cubicBezTo>
                    <a:pt x="0" y="1"/>
                    <a:pt x="0" y="1"/>
                    <a:pt x="0" y="24"/>
                  </a:cubicBezTo>
                  <a:close/>
                  <a:moveTo>
                    <a:pt x="0" y="24"/>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8"/>
            <p:cNvSpPr/>
            <p:nvPr/>
          </p:nvSpPr>
          <p:spPr>
            <a:xfrm>
              <a:off x="13605775" y="1111825"/>
              <a:ext cx="343600" cy="389350"/>
            </a:xfrm>
            <a:custGeom>
              <a:rect b="b" l="l" r="r" t="t"/>
              <a:pathLst>
                <a:path extrusionOk="0" h="15574" w="13744">
                  <a:moveTo>
                    <a:pt x="10603" y="0"/>
                  </a:moveTo>
                  <a:cubicBezTo>
                    <a:pt x="10371" y="0"/>
                    <a:pt x="10139" y="93"/>
                    <a:pt x="9965" y="278"/>
                  </a:cubicBezTo>
                  <a:lnTo>
                    <a:pt x="6559" y="3662"/>
                  </a:lnTo>
                  <a:lnTo>
                    <a:pt x="6118" y="3245"/>
                  </a:lnTo>
                  <a:cubicBezTo>
                    <a:pt x="5782" y="2897"/>
                    <a:pt x="5313" y="2723"/>
                    <a:pt x="4841" y="2723"/>
                  </a:cubicBezTo>
                  <a:cubicBezTo>
                    <a:pt x="4369" y="2723"/>
                    <a:pt x="3894" y="2897"/>
                    <a:pt x="3546" y="3245"/>
                  </a:cubicBezTo>
                  <a:lnTo>
                    <a:pt x="2619" y="4195"/>
                  </a:lnTo>
                  <a:cubicBezTo>
                    <a:pt x="0" y="6791"/>
                    <a:pt x="0" y="11032"/>
                    <a:pt x="2619" y="13627"/>
                  </a:cubicBezTo>
                  <a:cubicBezTo>
                    <a:pt x="3917" y="14925"/>
                    <a:pt x="5620" y="15574"/>
                    <a:pt x="7326" y="15574"/>
                  </a:cubicBezTo>
                  <a:cubicBezTo>
                    <a:pt x="9033" y="15574"/>
                    <a:pt x="10742" y="14925"/>
                    <a:pt x="12051" y="13627"/>
                  </a:cubicBezTo>
                  <a:cubicBezTo>
                    <a:pt x="12468" y="13210"/>
                    <a:pt x="13280" y="12376"/>
                    <a:pt x="13395" y="12283"/>
                  </a:cubicBezTo>
                  <a:cubicBezTo>
                    <a:pt x="13743" y="11912"/>
                    <a:pt x="13743" y="11356"/>
                    <a:pt x="13395" y="10985"/>
                  </a:cubicBezTo>
                  <a:cubicBezTo>
                    <a:pt x="13210" y="10811"/>
                    <a:pt x="12972" y="10725"/>
                    <a:pt x="12738" y="10725"/>
                  </a:cubicBezTo>
                  <a:cubicBezTo>
                    <a:pt x="12503" y="10725"/>
                    <a:pt x="12271" y="10811"/>
                    <a:pt x="12098" y="10985"/>
                  </a:cubicBezTo>
                  <a:lnTo>
                    <a:pt x="11704" y="11379"/>
                  </a:lnTo>
                  <a:cubicBezTo>
                    <a:pt x="11555" y="11528"/>
                    <a:pt x="11344" y="11613"/>
                    <a:pt x="11143" y="11613"/>
                  </a:cubicBezTo>
                  <a:cubicBezTo>
                    <a:pt x="10999" y="11613"/>
                    <a:pt x="10860" y="11569"/>
                    <a:pt x="10753" y="11472"/>
                  </a:cubicBezTo>
                  <a:cubicBezTo>
                    <a:pt x="10522" y="11240"/>
                    <a:pt x="10522" y="10846"/>
                    <a:pt x="10753" y="10614"/>
                  </a:cubicBezTo>
                  <a:lnTo>
                    <a:pt x="12098" y="9270"/>
                  </a:lnTo>
                  <a:cubicBezTo>
                    <a:pt x="12445" y="8923"/>
                    <a:pt x="12445" y="8343"/>
                    <a:pt x="12098" y="7996"/>
                  </a:cubicBezTo>
                  <a:cubicBezTo>
                    <a:pt x="11924" y="7810"/>
                    <a:pt x="11692" y="7718"/>
                    <a:pt x="11457" y="7718"/>
                  </a:cubicBezTo>
                  <a:cubicBezTo>
                    <a:pt x="11223" y="7718"/>
                    <a:pt x="10985" y="7810"/>
                    <a:pt x="10800" y="7996"/>
                  </a:cubicBezTo>
                  <a:lnTo>
                    <a:pt x="9479" y="9317"/>
                  </a:lnTo>
                  <a:cubicBezTo>
                    <a:pt x="9351" y="9444"/>
                    <a:pt x="9195" y="9508"/>
                    <a:pt x="9041" y="9508"/>
                  </a:cubicBezTo>
                  <a:cubicBezTo>
                    <a:pt x="8888" y="9508"/>
                    <a:pt x="8737" y="9444"/>
                    <a:pt x="8621" y="9317"/>
                  </a:cubicBezTo>
                  <a:cubicBezTo>
                    <a:pt x="8366" y="9085"/>
                    <a:pt x="8366" y="8714"/>
                    <a:pt x="8621" y="8459"/>
                  </a:cubicBezTo>
                  <a:lnTo>
                    <a:pt x="9942" y="7138"/>
                  </a:lnTo>
                  <a:cubicBezTo>
                    <a:pt x="10313" y="6767"/>
                    <a:pt x="10313" y="6188"/>
                    <a:pt x="9942" y="5840"/>
                  </a:cubicBezTo>
                  <a:cubicBezTo>
                    <a:pt x="9769" y="5667"/>
                    <a:pt x="9537" y="5580"/>
                    <a:pt x="9305" y="5580"/>
                  </a:cubicBezTo>
                  <a:cubicBezTo>
                    <a:pt x="9073" y="5580"/>
                    <a:pt x="8841" y="5667"/>
                    <a:pt x="8668" y="5840"/>
                  </a:cubicBezTo>
                  <a:lnTo>
                    <a:pt x="7324" y="7185"/>
                  </a:lnTo>
                  <a:cubicBezTo>
                    <a:pt x="7208" y="7300"/>
                    <a:pt x="7051" y="7358"/>
                    <a:pt x="6895" y="7358"/>
                  </a:cubicBezTo>
                  <a:cubicBezTo>
                    <a:pt x="6738" y="7358"/>
                    <a:pt x="6582" y="7300"/>
                    <a:pt x="6466" y="7185"/>
                  </a:cubicBezTo>
                  <a:cubicBezTo>
                    <a:pt x="6234" y="6953"/>
                    <a:pt x="6234" y="6559"/>
                    <a:pt x="6466" y="6327"/>
                  </a:cubicBezTo>
                  <a:lnTo>
                    <a:pt x="11240" y="1553"/>
                  </a:lnTo>
                  <a:cubicBezTo>
                    <a:pt x="11588" y="1205"/>
                    <a:pt x="11588" y="626"/>
                    <a:pt x="11240" y="278"/>
                  </a:cubicBezTo>
                  <a:cubicBezTo>
                    <a:pt x="11066" y="93"/>
                    <a:pt x="10835" y="0"/>
                    <a:pt x="10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68"/>
          <p:cNvGrpSpPr/>
          <p:nvPr/>
        </p:nvGrpSpPr>
        <p:grpSpPr>
          <a:xfrm>
            <a:off x="6285824" y="1442961"/>
            <a:ext cx="301736" cy="264677"/>
            <a:chOff x="14117350" y="984350"/>
            <a:chExt cx="520325" cy="454850"/>
          </a:xfrm>
        </p:grpSpPr>
        <p:sp>
          <p:nvSpPr>
            <p:cNvPr id="1902" name="Google Shape;1902;p68"/>
            <p:cNvSpPr/>
            <p:nvPr/>
          </p:nvSpPr>
          <p:spPr>
            <a:xfrm>
              <a:off x="14300450" y="984350"/>
              <a:ext cx="272900" cy="239900"/>
            </a:xfrm>
            <a:custGeom>
              <a:rect b="b" l="l" r="r" t="t"/>
              <a:pathLst>
                <a:path extrusionOk="0" h="9596" w="10916">
                  <a:moveTo>
                    <a:pt x="3036" y="1"/>
                  </a:moveTo>
                  <a:cubicBezTo>
                    <a:pt x="1275" y="1"/>
                    <a:pt x="0" y="1275"/>
                    <a:pt x="0" y="3014"/>
                  </a:cubicBezTo>
                  <a:cubicBezTo>
                    <a:pt x="0" y="5401"/>
                    <a:pt x="2596" y="7324"/>
                    <a:pt x="5076" y="9433"/>
                  </a:cubicBezTo>
                  <a:cubicBezTo>
                    <a:pt x="5191" y="9549"/>
                    <a:pt x="5330" y="9595"/>
                    <a:pt x="5470" y="9595"/>
                  </a:cubicBezTo>
                  <a:cubicBezTo>
                    <a:pt x="5609" y="9595"/>
                    <a:pt x="5748" y="9549"/>
                    <a:pt x="5864" y="9433"/>
                  </a:cubicBezTo>
                  <a:cubicBezTo>
                    <a:pt x="8227" y="7394"/>
                    <a:pt x="10916" y="5679"/>
                    <a:pt x="10916" y="3222"/>
                  </a:cubicBezTo>
                  <a:cubicBezTo>
                    <a:pt x="10916" y="1414"/>
                    <a:pt x="9572" y="1"/>
                    <a:pt x="7880" y="1"/>
                  </a:cubicBezTo>
                  <a:cubicBezTo>
                    <a:pt x="6675" y="1"/>
                    <a:pt x="5933" y="673"/>
                    <a:pt x="5470" y="1322"/>
                  </a:cubicBezTo>
                  <a:cubicBezTo>
                    <a:pt x="5006" y="673"/>
                    <a:pt x="4241" y="1"/>
                    <a:pt x="3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8"/>
            <p:cNvSpPr/>
            <p:nvPr/>
          </p:nvSpPr>
          <p:spPr>
            <a:xfrm>
              <a:off x="14117350" y="1220750"/>
              <a:ext cx="520325" cy="218450"/>
            </a:xfrm>
            <a:custGeom>
              <a:rect b="b" l="l" r="r" t="t"/>
              <a:pathLst>
                <a:path extrusionOk="0" h="8738" w="20813">
                  <a:moveTo>
                    <a:pt x="19491" y="0"/>
                  </a:moveTo>
                  <a:cubicBezTo>
                    <a:pt x="19178" y="0"/>
                    <a:pt x="18865" y="116"/>
                    <a:pt x="18634" y="348"/>
                  </a:cubicBezTo>
                  <a:cubicBezTo>
                    <a:pt x="18521" y="460"/>
                    <a:pt x="14493" y="4532"/>
                    <a:pt x="14496" y="4532"/>
                  </a:cubicBezTo>
                  <a:cubicBezTo>
                    <a:pt x="14496" y="4532"/>
                    <a:pt x="14500" y="4528"/>
                    <a:pt x="14509" y="4519"/>
                  </a:cubicBezTo>
                  <a:lnTo>
                    <a:pt x="14509" y="4519"/>
                  </a:lnTo>
                  <a:cubicBezTo>
                    <a:pt x="14184" y="4890"/>
                    <a:pt x="13535" y="5099"/>
                    <a:pt x="13327" y="5099"/>
                  </a:cubicBezTo>
                  <a:lnTo>
                    <a:pt x="9132" y="5099"/>
                  </a:lnTo>
                  <a:cubicBezTo>
                    <a:pt x="8807" y="5099"/>
                    <a:pt x="8529" y="4821"/>
                    <a:pt x="8529" y="4496"/>
                  </a:cubicBezTo>
                  <a:cubicBezTo>
                    <a:pt x="8529" y="4149"/>
                    <a:pt x="8807" y="3870"/>
                    <a:pt x="9132" y="3870"/>
                  </a:cubicBezTo>
                  <a:lnTo>
                    <a:pt x="13373" y="3870"/>
                  </a:lnTo>
                  <a:cubicBezTo>
                    <a:pt x="13373" y="2549"/>
                    <a:pt x="12284" y="1460"/>
                    <a:pt x="10963" y="1460"/>
                  </a:cubicBezTo>
                  <a:lnTo>
                    <a:pt x="9364" y="1460"/>
                  </a:lnTo>
                  <a:lnTo>
                    <a:pt x="8900" y="1066"/>
                  </a:lnTo>
                  <a:cubicBezTo>
                    <a:pt x="8125" y="373"/>
                    <a:pt x="7135" y="3"/>
                    <a:pt x="6103" y="3"/>
                  </a:cubicBezTo>
                  <a:cubicBezTo>
                    <a:pt x="5962" y="3"/>
                    <a:pt x="5821" y="9"/>
                    <a:pt x="5679" y="23"/>
                  </a:cubicBezTo>
                  <a:cubicBezTo>
                    <a:pt x="4590" y="116"/>
                    <a:pt x="3663" y="649"/>
                    <a:pt x="2944" y="1460"/>
                  </a:cubicBezTo>
                  <a:lnTo>
                    <a:pt x="603" y="1460"/>
                  </a:lnTo>
                  <a:cubicBezTo>
                    <a:pt x="279" y="1460"/>
                    <a:pt x="1" y="1715"/>
                    <a:pt x="1" y="2063"/>
                  </a:cubicBezTo>
                  <a:lnTo>
                    <a:pt x="1" y="8135"/>
                  </a:lnTo>
                  <a:cubicBezTo>
                    <a:pt x="1" y="8459"/>
                    <a:pt x="279" y="8737"/>
                    <a:pt x="603" y="8737"/>
                  </a:cubicBezTo>
                  <a:lnTo>
                    <a:pt x="14601" y="8737"/>
                  </a:lnTo>
                  <a:cubicBezTo>
                    <a:pt x="14787" y="8737"/>
                    <a:pt x="14926" y="8645"/>
                    <a:pt x="15065" y="8505"/>
                  </a:cubicBezTo>
                  <a:cubicBezTo>
                    <a:pt x="20094" y="2364"/>
                    <a:pt x="18217" y="4728"/>
                    <a:pt x="20349" y="2063"/>
                  </a:cubicBezTo>
                  <a:cubicBezTo>
                    <a:pt x="20812" y="1599"/>
                    <a:pt x="20812" y="811"/>
                    <a:pt x="20349" y="348"/>
                  </a:cubicBezTo>
                  <a:cubicBezTo>
                    <a:pt x="20117" y="116"/>
                    <a:pt x="19804" y="0"/>
                    <a:pt x="194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68"/>
          <p:cNvGrpSpPr/>
          <p:nvPr/>
        </p:nvGrpSpPr>
        <p:grpSpPr>
          <a:xfrm>
            <a:off x="7031703" y="1427022"/>
            <a:ext cx="301742" cy="296556"/>
            <a:chOff x="14774375" y="983925"/>
            <a:chExt cx="529000" cy="517550"/>
          </a:xfrm>
        </p:grpSpPr>
        <p:sp>
          <p:nvSpPr>
            <p:cNvPr id="1905" name="Google Shape;1905;p68"/>
            <p:cNvSpPr/>
            <p:nvPr/>
          </p:nvSpPr>
          <p:spPr>
            <a:xfrm>
              <a:off x="14774375" y="983925"/>
              <a:ext cx="133275" cy="121400"/>
            </a:xfrm>
            <a:custGeom>
              <a:rect b="b" l="l" r="r" t="t"/>
              <a:pathLst>
                <a:path extrusionOk="0" h="4856" w="5331">
                  <a:moveTo>
                    <a:pt x="2666" y="0"/>
                  </a:moveTo>
                  <a:cubicBezTo>
                    <a:pt x="2046" y="0"/>
                    <a:pt x="1426" y="238"/>
                    <a:pt x="951" y="713"/>
                  </a:cubicBezTo>
                  <a:cubicBezTo>
                    <a:pt x="1" y="1640"/>
                    <a:pt x="1" y="3193"/>
                    <a:pt x="951" y="4143"/>
                  </a:cubicBezTo>
                  <a:cubicBezTo>
                    <a:pt x="1426" y="4618"/>
                    <a:pt x="2046" y="4856"/>
                    <a:pt x="2666" y="4856"/>
                  </a:cubicBezTo>
                  <a:cubicBezTo>
                    <a:pt x="3286" y="4856"/>
                    <a:pt x="3906" y="4618"/>
                    <a:pt x="4381" y="4143"/>
                  </a:cubicBezTo>
                  <a:cubicBezTo>
                    <a:pt x="5331" y="3193"/>
                    <a:pt x="5331" y="1640"/>
                    <a:pt x="4381" y="713"/>
                  </a:cubicBezTo>
                  <a:cubicBezTo>
                    <a:pt x="3906" y="238"/>
                    <a:pt x="3286" y="0"/>
                    <a:pt x="2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8"/>
            <p:cNvSpPr/>
            <p:nvPr/>
          </p:nvSpPr>
          <p:spPr>
            <a:xfrm>
              <a:off x="15170675" y="983925"/>
              <a:ext cx="132700" cy="121400"/>
            </a:xfrm>
            <a:custGeom>
              <a:rect b="b" l="l" r="r" t="t"/>
              <a:pathLst>
                <a:path extrusionOk="0" h="4856" w="5308">
                  <a:moveTo>
                    <a:pt x="2657" y="0"/>
                  </a:moveTo>
                  <a:cubicBezTo>
                    <a:pt x="2034" y="0"/>
                    <a:pt x="1414" y="238"/>
                    <a:pt x="951" y="713"/>
                  </a:cubicBezTo>
                  <a:cubicBezTo>
                    <a:pt x="0" y="1640"/>
                    <a:pt x="0" y="3193"/>
                    <a:pt x="951" y="4143"/>
                  </a:cubicBezTo>
                  <a:cubicBezTo>
                    <a:pt x="1414" y="4618"/>
                    <a:pt x="2034" y="4856"/>
                    <a:pt x="2657" y="4856"/>
                  </a:cubicBezTo>
                  <a:cubicBezTo>
                    <a:pt x="3280" y="4856"/>
                    <a:pt x="3905" y="4618"/>
                    <a:pt x="4380" y="4143"/>
                  </a:cubicBezTo>
                  <a:cubicBezTo>
                    <a:pt x="5307" y="3193"/>
                    <a:pt x="5307" y="1640"/>
                    <a:pt x="4380" y="713"/>
                  </a:cubicBezTo>
                  <a:cubicBezTo>
                    <a:pt x="3905" y="238"/>
                    <a:pt x="3280" y="0"/>
                    <a:pt x="26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8"/>
            <p:cNvSpPr/>
            <p:nvPr/>
          </p:nvSpPr>
          <p:spPr>
            <a:xfrm>
              <a:off x="14778425" y="1067775"/>
              <a:ext cx="435150" cy="433625"/>
            </a:xfrm>
            <a:custGeom>
              <a:rect b="b" l="l" r="r" t="t"/>
              <a:pathLst>
                <a:path extrusionOk="0" h="17345" w="17406">
                  <a:moveTo>
                    <a:pt x="14833" y="1"/>
                  </a:moveTo>
                  <a:lnTo>
                    <a:pt x="12724" y="2110"/>
                  </a:lnTo>
                  <a:cubicBezTo>
                    <a:pt x="12168" y="2666"/>
                    <a:pt x="12075" y="3477"/>
                    <a:pt x="12376" y="4172"/>
                  </a:cubicBezTo>
                  <a:lnTo>
                    <a:pt x="256" y="16293"/>
                  </a:lnTo>
                  <a:cubicBezTo>
                    <a:pt x="1" y="16548"/>
                    <a:pt x="1" y="16919"/>
                    <a:pt x="256" y="17151"/>
                  </a:cubicBezTo>
                  <a:cubicBezTo>
                    <a:pt x="374" y="17281"/>
                    <a:pt x="535" y="17345"/>
                    <a:pt x="696" y="17345"/>
                  </a:cubicBezTo>
                  <a:cubicBezTo>
                    <a:pt x="848" y="17345"/>
                    <a:pt x="1000" y="17287"/>
                    <a:pt x="1113" y="17174"/>
                  </a:cubicBezTo>
                  <a:lnTo>
                    <a:pt x="13257" y="5030"/>
                  </a:lnTo>
                  <a:cubicBezTo>
                    <a:pt x="13505" y="5150"/>
                    <a:pt x="13771" y="5209"/>
                    <a:pt x="14037" y="5209"/>
                  </a:cubicBezTo>
                  <a:cubicBezTo>
                    <a:pt x="14492" y="5209"/>
                    <a:pt x="14945" y="5034"/>
                    <a:pt x="15296" y="4682"/>
                  </a:cubicBezTo>
                  <a:lnTo>
                    <a:pt x="17405" y="2573"/>
                  </a:lnTo>
                  <a:cubicBezTo>
                    <a:pt x="16803" y="2411"/>
                    <a:pt x="16247" y="2110"/>
                    <a:pt x="15783" y="1646"/>
                  </a:cubicBezTo>
                  <a:cubicBezTo>
                    <a:pt x="15296" y="1160"/>
                    <a:pt x="14995" y="604"/>
                    <a:pt x="148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8"/>
            <p:cNvSpPr/>
            <p:nvPr/>
          </p:nvSpPr>
          <p:spPr>
            <a:xfrm>
              <a:off x="14864175" y="1067775"/>
              <a:ext cx="152975" cy="153575"/>
            </a:xfrm>
            <a:custGeom>
              <a:rect b="b" l="l" r="r" t="t"/>
              <a:pathLst>
                <a:path extrusionOk="0" h="6143" w="6119">
                  <a:moveTo>
                    <a:pt x="2573" y="1"/>
                  </a:moveTo>
                  <a:cubicBezTo>
                    <a:pt x="2411" y="604"/>
                    <a:pt x="2110" y="1160"/>
                    <a:pt x="1646" y="1646"/>
                  </a:cubicBezTo>
                  <a:cubicBezTo>
                    <a:pt x="1159" y="2110"/>
                    <a:pt x="603" y="2411"/>
                    <a:pt x="1" y="2573"/>
                  </a:cubicBezTo>
                  <a:lnTo>
                    <a:pt x="2110" y="4682"/>
                  </a:lnTo>
                  <a:cubicBezTo>
                    <a:pt x="2461" y="5034"/>
                    <a:pt x="2914" y="5209"/>
                    <a:pt x="3375" y="5209"/>
                  </a:cubicBezTo>
                  <a:cubicBezTo>
                    <a:pt x="3644" y="5209"/>
                    <a:pt x="3916" y="5150"/>
                    <a:pt x="4172" y="5030"/>
                  </a:cubicBezTo>
                  <a:lnTo>
                    <a:pt x="5261" y="6142"/>
                  </a:lnTo>
                  <a:lnTo>
                    <a:pt x="6119" y="5285"/>
                  </a:lnTo>
                  <a:lnTo>
                    <a:pt x="5030" y="4172"/>
                  </a:lnTo>
                  <a:cubicBezTo>
                    <a:pt x="5331" y="3500"/>
                    <a:pt x="5238" y="2666"/>
                    <a:pt x="4682" y="2110"/>
                  </a:cubicBezTo>
                  <a:lnTo>
                    <a:pt x="2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8"/>
            <p:cNvSpPr/>
            <p:nvPr/>
          </p:nvSpPr>
          <p:spPr>
            <a:xfrm>
              <a:off x="15060600" y="1264200"/>
              <a:ext cx="238725" cy="237275"/>
            </a:xfrm>
            <a:custGeom>
              <a:rect b="b" l="l" r="r" t="t"/>
              <a:pathLst>
                <a:path extrusionOk="0" h="9491" w="9549">
                  <a:moveTo>
                    <a:pt x="858" y="0"/>
                  </a:moveTo>
                  <a:lnTo>
                    <a:pt x="0" y="858"/>
                  </a:lnTo>
                  <a:lnTo>
                    <a:pt x="8459" y="9317"/>
                  </a:lnTo>
                  <a:cubicBezTo>
                    <a:pt x="8575" y="9433"/>
                    <a:pt x="8726" y="9491"/>
                    <a:pt x="8879" y="9491"/>
                  </a:cubicBezTo>
                  <a:cubicBezTo>
                    <a:pt x="9033" y="9491"/>
                    <a:pt x="9189" y="9433"/>
                    <a:pt x="9316" y="9317"/>
                  </a:cubicBezTo>
                  <a:cubicBezTo>
                    <a:pt x="9548" y="9062"/>
                    <a:pt x="9548" y="8691"/>
                    <a:pt x="9316" y="8459"/>
                  </a:cubicBezTo>
                  <a:lnTo>
                    <a:pt x="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68"/>
          <p:cNvGrpSpPr/>
          <p:nvPr/>
        </p:nvGrpSpPr>
        <p:grpSpPr>
          <a:xfrm>
            <a:off x="7776935" y="1423805"/>
            <a:ext cx="303004" cy="302989"/>
            <a:chOff x="15437175" y="983775"/>
            <a:chExt cx="517425" cy="517400"/>
          </a:xfrm>
        </p:grpSpPr>
        <p:sp>
          <p:nvSpPr>
            <p:cNvPr id="1911" name="Google Shape;1911;p68"/>
            <p:cNvSpPr/>
            <p:nvPr/>
          </p:nvSpPr>
          <p:spPr>
            <a:xfrm>
              <a:off x="15588975" y="1135575"/>
              <a:ext cx="214400" cy="214400"/>
            </a:xfrm>
            <a:custGeom>
              <a:rect b="b" l="l" r="r" t="t"/>
              <a:pathLst>
                <a:path extrusionOk="0" h="8576" w="8576">
                  <a:moveTo>
                    <a:pt x="3686" y="0"/>
                  </a:moveTo>
                  <a:lnTo>
                    <a:pt x="3686" y="3060"/>
                  </a:lnTo>
                  <a:cubicBezTo>
                    <a:pt x="3686" y="3407"/>
                    <a:pt x="3408" y="3685"/>
                    <a:pt x="3060" y="3685"/>
                  </a:cubicBezTo>
                  <a:lnTo>
                    <a:pt x="1" y="3685"/>
                  </a:lnTo>
                  <a:lnTo>
                    <a:pt x="1" y="4890"/>
                  </a:lnTo>
                  <a:lnTo>
                    <a:pt x="3060" y="4890"/>
                  </a:lnTo>
                  <a:cubicBezTo>
                    <a:pt x="3408" y="4890"/>
                    <a:pt x="3686" y="5169"/>
                    <a:pt x="3686" y="5493"/>
                  </a:cubicBezTo>
                  <a:lnTo>
                    <a:pt x="3686" y="8575"/>
                  </a:lnTo>
                  <a:lnTo>
                    <a:pt x="4891" y="8575"/>
                  </a:lnTo>
                  <a:lnTo>
                    <a:pt x="4891" y="5493"/>
                  </a:lnTo>
                  <a:cubicBezTo>
                    <a:pt x="4891" y="5169"/>
                    <a:pt x="5169" y="4890"/>
                    <a:pt x="5493" y="4890"/>
                  </a:cubicBezTo>
                  <a:lnTo>
                    <a:pt x="8576" y="4890"/>
                  </a:lnTo>
                  <a:lnTo>
                    <a:pt x="8576" y="3685"/>
                  </a:lnTo>
                  <a:lnTo>
                    <a:pt x="5493" y="3685"/>
                  </a:lnTo>
                  <a:cubicBezTo>
                    <a:pt x="5169" y="3685"/>
                    <a:pt x="4891" y="3407"/>
                    <a:pt x="4891" y="3060"/>
                  </a:cubicBezTo>
                  <a:lnTo>
                    <a:pt x="48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8"/>
            <p:cNvSpPr/>
            <p:nvPr/>
          </p:nvSpPr>
          <p:spPr>
            <a:xfrm>
              <a:off x="15528150" y="1074750"/>
              <a:ext cx="335475" cy="335475"/>
            </a:xfrm>
            <a:custGeom>
              <a:rect b="b" l="l" r="r" t="t"/>
              <a:pathLst>
                <a:path extrusionOk="0" h="13419" w="13419">
                  <a:moveTo>
                    <a:pt x="7926" y="1205"/>
                  </a:moveTo>
                  <a:cubicBezTo>
                    <a:pt x="8274" y="1205"/>
                    <a:pt x="8529" y="1483"/>
                    <a:pt x="8529" y="1831"/>
                  </a:cubicBezTo>
                  <a:lnTo>
                    <a:pt x="8529" y="4890"/>
                  </a:lnTo>
                  <a:lnTo>
                    <a:pt x="11611" y="4890"/>
                  </a:lnTo>
                  <a:cubicBezTo>
                    <a:pt x="11936" y="4890"/>
                    <a:pt x="12214" y="5168"/>
                    <a:pt x="12214" y="5493"/>
                  </a:cubicBezTo>
                  <a:lnTo>
                    <a:pt x="12214" y="7926"/>
                  </a:lnTo>
                  <a:cubicBezTo>
                    <a:pt x="12214" y="8250"/>
                    <a:pt x="11936" y="8529"/>
                    <a:pt x="11611" y="8529"/>
                  </a:cubicBezTo>
                  <a:lnTo>
                    <a:pt x="8529" y="8529"/>
                  </a:lnTo>
                  <a:lnTo>
                    <a:pt x="8529" y="11611"/>
                  </a:lnTo>
                  <a:cubicBezTo>
                    <a:pt x="8529" y="11935"/>
                    <a:pt x="8251" y="12213"/>
                    <a:pt x="7926" y="12213"/>
                  </a:cubicBezTo>
                  <a:lnTo>
                    <a:pt x="5493" y="12213"/>
                  </a:lnTo>
                  <a:cubicBezTo>
                    <a:pt x="5168" y="12213"/>
                    <a:pt x="4890" y="11935"/>
                    <a:pt x="4890" y="11611"/>
                  </a:cubicBezTo>
                  <a:lnTo>
                    <a:pt x="4890" y="8529"/>
                  </a:lnTo>
                  <a:lnTo>
                    <a:pt x="1831" y="8529"/>
                  </a:lnTo>
                  <a:cubicBezTo>
                    <a:pt x="1484" y="8529"/>
                    <a:pt x="1229" y="8250"/>
                    <a:pt x="1229" y="7926"/>
                  </a:cubicBezTo>
                  <a:lnTo>
                    <a:pt x="1229" y="5493"/>
                  </a:lnTo>
                  <a:cubicBezTo>
                    <a:pt x="1229" y="5168"/>
                    <a:pt x="1484" y="4890"/>
                    <a:pt x="1831" y="4890"/>
                  </a:cubicBezTo>
                  <a:lnTo>
                    <a:pt x="4890" y="4890"/>
                  </a:lnTo>
                  <a:lnTo>
                    <a:pt x="4890" y="1831"/>
                  </a:lnTo>
                  <a:cubicBezTo>
                    <a:pt x="4890" y="1483"/>
                    <a:pt x="5168" y="1205"/>
                    <a:pt x="5493" y="1205"/>
                  </a:cubicBezTo>
                  <a:close/>
                  <a:moveTo>
                    <a:pt x="0" y="0"/>
                  </a:moveTo>
                  <a:lnTo>
                    <a:pt x="0" y="13418"/>
                  </a:lnTo>
                  <a:lnTo>
                    <a:pt x="13419" y="13418"/>
                  </a:lnTo>
                  <a:lnTo>
                    <a:pt x="13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8"/>
            <p:cNvSpPr/>
            <p:nvPr/>
          </p:nvSpPr>
          <p:spPr>
            <a:xfrm>
              <a:off x="15437175" y="983775"/>
              <a:ext cx="517425" cy="517400"/>
            </a:xfrm>
            <a:custGeom>
              <a:rect b="b" l="l" r="r" t="t"/>
              <a:pathLst>
                <a:path extrusionOk="0" h="20696" w="20697">
                  <a:moveTo>
                    <a:pt x="17684" y="2434"/>
                  </a:moveTo>
                  <a:cubicBezTo>
                    <a:pt x="18008" y="2434"/>
                    <a:pt x="18286" y="2689"/>
                    <a:pt x="18286" y="3037"/>
                  </a:cubicBezTo>
                  <a:lnTo>
                    <a:pt x="18286" y="17660"/>
                  </a:lnTo>
                  <a:cubicBezTo>
                    <a:pt x="18286" y="18008"/>
                    <a:pt x="18008" y="18286"/>
                    <a:pt x="17684" y="18286"/>
                  </a:cubicBezTo>
                  <a:lnTo>
                    <a:pt x="3037" y="18286"/>
                  </a:lnTo>
                  <a:cubicBezTo>
                    <a:pt x="2712" y="18286"/>
                    <a:pt x="2434" y="18008"/>
                    <a:pt x="2434" y="17660"/>
                  </a:cubicBezTo>
                  <a:lnTo>
                    <a:pt x="2434" y="3037"/>
                  </a:lnTo>
                  <a:cubicBezTo>
                    <a:pt x="2434" y="2689"/>
                    <a:pt x="2712" y="2434"/>
                    <a:pt x="3037" y="2434"/>
                  </a:cubicBezTo>
                  <a:close/>
                  <a:moveTo>
                    <a:pt x="3037" y="1"/>
                  </a:moveTo>
                  <a:cubicBezTo>
                    <a:pt x="1368" y="1"/>
                    <a:pt x="1" y="1391"/>
                    <a:pt x="1" y="3083"/>
                  </a:cubicBezTo>
                  <a:lnTo>
                    <a:pt x="1" y="17660"/>
                  </a:lnTo>
                  <a:cubicBezTo>
                    <a:pt x="1" y="19352"/>
                    <a:pt x="1368" y="20696"/>
                    <a:pt x="3037" y="20696"/>
                  </a:cubicBezTo>
                  <a:lnTo>
                    <a:pt x="17684" y="20696"/>
                  </a:lnTo>
                  <a:cubicBezTo>
                    <a:pt x="19352" y="20696"/>
                    <a:pt x="20696" y="19352"/>
                    <a:pt x="20696" y="17660"/>
                  </a:cubicBezTo>
                  <a:lnTo>
                    <a:pt x="20696" y="3037"/>
                  </a:lnTo>
                  <a:cubicBezTo>
                    <a:pt x="20696" y="1368"/>
                    <a:pt x="19352" y="1"/>
                    <a:pt x="176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68"/>
          <p:cNvGrpSpPr/>
          <p:nvPr/>
        </p:nvGrpSpPr>
        <p:grpSpPr>
          <a:xfrm>
            <a:off x="1120267" y="2095225"/>
            <a:ext cx="190590" cy="301772"/>
            <a:chOff x="9970750" y="1727125"/>
            <a:chExt cx="333725" cy="517975"/>
          </a:xfrm>
        </p:grpSpPr>
        <p:sp>
          <p:nvSpPr>
            <p:cNvPr id="1915" name="Google Shape;1915;p68"/>
            <p:cNvSpPr/>
            <p:nvPr/>
          </p:nvSpPr>
          <p:spPr>
            <a:xfrm>
              <a:off x="10259275" y="1787950"/>
              <a:ext cx="45200" cy="92725"/>
            </a:xfrm>
            <a:custGeom>
              <a:rect b="b" l="l" r="r" t="t"/>
              <a:pathLst>
                <a:path extrusionOk="0" h="3709" w="1808">
                  <a:moveTo>
                    <a:pt x="904" y="1"/>
                  </a:moveTo>
                  <a:cubicBezTo>
                    <a:pt x="394" y="1"/>
                    <a:pt x="0" y="418"/>
                    <a:pt x="0" y="905"/>
                  </a:cubicBezTo>
                  <a:lnTo>
                    <a:pt x="0" y="3709"/>
                  </a:lnTo>
                  <a:lnTo>
                    <a:pt x="1808" y="3709"/>
                  </a:lnTo>
                  <a:lnTo>
                    <a:pt x="1808" y="905"/>
                  </a:lnTo>
                  <a:cubicBezTo>
                    <a:pt x="1808" y="418"/>
                    <a:pt x="1414" y="1"/>
                    <a:pt x="9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8"/>
            <p:cNvSpPr/>
            <p:nvPr/>
          </p:nvSpPr>
          <p:spPr>
            <a:xfrm>
              <a:off x="10183375" y="1757825"/>
              <a:ext cx="45225" cy="123425"/>
            </a:xfrm>
            <a:custGeom>
              <a:rect b="b" l="l" r="r" t="t"/>
              <a:pathLst>
                <a:path extrusionOk="0" h="4937" w="1809">
                  <a:moveTo>
                    <a:pt x="904" y="1"/>
                  </a:moveTo>
                  <a:cubicBezTo>
                    <a:pt x="418" y="1"/>
                    <a:pt x="0" y="395"/>
                    <a:pt x="0" y="904"/>
                  </a:cubicBezTo>
                  <a:lnTo>
                    <a:pt x="0" y="4937"/>
                  </a:lnTo>
                  <a:lnTo>
                    <a:pt x="1808" y="4937"/>
                  </a:lnTo>
                  <a:lnTo>
                    <a:pt x="1808" y="904"/>
                  </a:lnTo>
                  <a:cubicBezTo>
                    <a:pt x="1808" y="395"/>
                    <a:pt x="1414" y="1"/>
                    <a:pt x="9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8"/>
            <p:cNvSpPr/>
            <p:nvPr/>
          </p:nvSpPr>
          <p:spPr>
            <a:xfrm>
              <a:off x="10107475" y="1727125"/>
              <a:ext cx="45800" cy="153550"/>
            </a:xfrm>
            <a:custGeom>
              <a:rect b="b" l="l" r="r" t="t"/>
              <a:pathLst>
                <a:path extrusionOk="0" h="6142" w="1832">
                  <a:moveTo>
                    <a:pt x="904" y="0"/>
                  </a:moveTo>
                  <a:cubicBezTo>
                    <a:pt x="418" y="0"/>
                    <a:pt x="0" y="417"/>
                    <a:pt x="0" y="927"/>
                  </a:cubicBezTo>
                  <a:lnTo>
                    <a:pt x="0" y="6142"/>
                  </a:lnTo>
                  <a:lnTo>
                    <a:pt x="1831" y="6142"/>
                  </a:lnTo>
                  <a:lnTo>
                    <a:pt x="1831" y="927"/>
                  </a:lnTo>
                  <a:cubicBezTo>
                    <a:pt x="1831" y="417"/>
                    <a:pt x="1414" y="0"/>
                    <a:pt x="9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8"/>
            <p:cNvSpPr/>
            <p:nvPr/>
          </p:nvSpPr>
          <p:spPr>
            <a:xfrm>
              <a:off x="10031575" y="1757825"/>
              <a:ext cx="45800" cy="123425"/>
            </a:xfrm>
            <a:custGeom>
              <a:rect b="b" l="l" r="r" t="t"/>
              <a:pathLst>
                <a:path extrusionOk="0" h="4937" w="1832">
                  <a:moveTo>
                    <a:pt x="904" y="1"/>
                  </a:moveTo>
                  <a:cubicBezTo>
                    <a:pt x="418" y="1"/>
                    <a:pt x="0" y="395"/>
                    <a:pt x="0" y="904"/>
                  </a:cubicBezTo>
                  <a:lnTo>
                    <a:pt x="0" y="4937"/>
                  </a:lnTo>
                  <a:lnTo>
                    <a:pt x="1831" y="4937"/>
                  </a:lnTo>
                  <a:lnTo>
                    <a:pt x="1831" y="904"/>
                  </a:lnTo>
                  <a:cubicBezTo>
                    <a:pt x="1831" y="395"/>
                    <a:pt x="1414" y="1"/>
                    <a:pt x="9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8"/>
            <p:cNvSpPr/>
            <p:nvPr/>
          </p:nvSpPr>
          <p:spPr>
            <a:xfrm>
              <a:off x="9971325" y="1911350"/>
              <a:ext cx="60275" cy="91000"/>
            </a:xfrm>
            <a:custGeom>
              <a:rect b="b" l="l" r="r" t="t"/>
              <a:pathLst>
                <a:path extrusionOk="0" h="3640" w="2411">
                  <a:moveTo>
                    <a:pt x="603" y="1"/>
                  </a:moveTo>
                  <a:cubicBezTo>
                    <a:pt x="255" y="1"/>
                    <a:pt x="0" y="279"/>
                    <a:pt x="0" y="604"/>
                  </a:cubicBezTo>
                  <a:lnTo>
                    <a:pt x="0" y="3639"/>
                  </a:lnTo>
                  <a:lnTo>
                    <a:pt x="2410" y="3639"/>
                  </a:lnTo>
                  <a:lnTo>
                    <a:pt x="2410" y="1809"/>
                  </a:lnTo>
                  <a:cubicBezTo>
                    <a:pt x="2410" y="812"/>
                    <a:pt x="1599" y="1"/>
                    <a:pt x="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8"/>
            <p:cNvSpPr/>
            <p:nvPr/>
          </p:nvSpPr>
          <p:spPr>
            <a:xfrm>
              <a:off x="10046650" y="1911350"/>
              <a:ext cx="257825" cy="30175"/>
            </a:xfrm>
            <a:custGeom>
              <a:rect b="b" l="l" r="r" t="t"/>
              <a:pathLst>
                <a:path extrusionOk="0" h="1207" w="10313">
                  <a:moveTo>
                    <a:pt x="0" y="1"/>
                  </a:moveTo>
                  <a:cubicBezTo>
                    <a:pt x="255" y="349"/>
                    <a:pt x="464" y="766"/>
                    <a:pt x="556" y="1206"/>
                  </a:cubicBezTo>
                  <a:lnTo>
                    <a:pt x="10313" y="1206"/>
                  </a:lnTo>
                  <a:lnTo>
                    <a:pt x="10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8"/>
            <p:cNvSpPr/>
            <p:nvPr/>
          </p:nvSpPr>
          <p:spPr>
            <a:xfrm>
              <a:off x="10199600" y="1972200"/>
              <a:ext cx="104875" cy="104900"/>
            </a:xfrm>
            <a:custGeom>
              <a:rect b="b" l="l" r="r" t="t"/>
              <a:pathLst>
                <a:path extrusionOk="0" h="4196" w="4195">
                  <a:moveTo>
                    <a:pt x="0" y="0"/>
                  </a:moveTo>
                  <a:lnTo>
                    <a:pt x="4195" y="4195"/>
                  </a:lnTo>
                  <a:lnTo>
                    <a:pt x="41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8"/>
            <p:cNvSpPr/>
            <p:nvPr/>
          </p:nvSpPr>
          <p:spPr>
            <a:xfrm>
              <a:off x="10083725" y="1972200"/>
              <a:ext cx="216700" cy="195850"/>
            </a:xfrm>
            <a:custGeom>
              <a:rect b="b" l="l" r="r" t="t"/>
              <a:pathLst>
                <a:path extrusionOk="0" h="7834" w="8668">
                  <a:moveTo>
                    <a:pt x="0" y="0"/>
                  </a:moveTo>
                  <a:lnTo>
                    <a:pt x="7833" y="7834"/>
                  </a:lnTo>
                  <a:cubicBezTo>
                    <a:pt x="7926" y="7555"/>
                    <a:pt x="8042" y="7254"/>
                    <a:pt x="8181" y="6999"/>
                  </a:cubicBezTo>
                  <a:cubicBezTo>
                    <a:pt x="8390" y="6605"/>
                    <a:pt x="8552" y="6165"/>
                    <a:pt x="8668" y="5725"/>
                  </a:cubicBezTo>
                  <a:lnTo>
                    <a:pt x="29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8"/>
            <p:cNvSpPr/>
            <p:nvPr/>
          </p:nvSpPr>
          <p:spPr>
            <a:xfrm>
              <a:off x="9970750" y="2043450"/>
              <a:ext cx="201650" cy="201075"/>
            </a:xfrm>
            <a:custGeom>
              <a:rect b="b" l="l" r="r" t="t"/>
              <a:pathLst>
                <a:path extrusionOk="0" h="8043" w="8066">
                  <a:moveTo>
                    <a:pt x="0" y="1"/>
                  </a:moveTo>
                  <a:lnTo>
                    <a:pt x="0" y="882"/>
                  </a:lnTo>
                  <a:lnTo>
                    <a:pt x="23" y="882"/>
                  </a:lnTo>
                  <a:cubicBezTo>
                    <a:pt x="23" y="2179"/>
                    <a:pt x="579" y="3361"/>
                    <a:pt x="1483" y="4311"/>
                  </a:cubicBezTo>
                  <a:cubicBezTo>
                    <a:pt x="2086" y="4960"/>
                    <a:pt x="2433" y="5841"/>
                    <a:pt x="2433" y="6745"/>
                  </a:cubicBezTo>
                  <a:lnTo>
                    <a:pt x="2433" y="7440"/>
                  </a:lnTo>
                  <a:cubicBezTo>
                    <a:pt x="2433" y="7788"/>
                    <a:pt x="2712" y="8043"/>
                    <a:pt x="3036" y="8043"/>
                  </a:cubicBezTo>
                  <a:lnTo>
                    <a:pt x="8065" y="804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8"/>
            <p:cNvSpPr/>
            <p:nvPr/>
          </p:nvSpPr>
          <p:spPr>
            <a:xfrm>
              <a:off x="10002600" y="1993625"/>
              <a:ext cx="271750" cy="251475"/>
            </a:xfrm>
            <a:custGeom>
              <a:rect b="b" l="l" r="r" t="t"/>
              <a:pathLst>
                <a:path extrusionOk="0" h="10059" w="10870">
                  <a:moveTo>
                    <a:pt x="2365" y="1"/>
                  </a:moveTo>
                  <a:lnTo>
                    <a:pt x="2365" y="951"/>
                  </a:lnTo>
                  <a:cubicBezTo>
                    <a:pt x="2365" y="1299"/>
                    <a:pt x="2110" y="1554"/>
                    <a:pt x="1762" y="1554"/>
                  </a:cubicBezTo>
                  <a:lnTo>
                    <a:pt x="1" y="1554"/>
                  </a:lnTo>
                  <a:lnTo>
                    <a:pt x="8506" y="10059"/>
                  </a:lnTo>
                  <a:lnTo>
                    <a:pt x="10267" y="10059"/>
                  </a:lnTo>
                  <a:cubicBezTo>
                    <a:pt x="10592" y="10059"/>
                    <a:pt x="10870" y="9781"/>
                    <a:pt x="10870" y="9433"/>
                  </a:cubicBezTo>
                  <a:lnTo>
                    <a:pt x="10870" y="8483"/>
                  </a:lnTo>
                  <a:lnTo>
                    <a:pt x="2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68"/>
          <p:cNvGrpSpPr/>
          <p:nvPr/>
        </p:nvGrpSpPr>
        <p:grpSpPr>
          <a:xfrm>
            <a:off x="1813218" y="2095231"/>
            <a:ext cx="296462" cy="301759"/>
            <a:chOff x="10394850" y="1727325"/>
            <a:chExt cx="515675" cy="517775"/>
          </a:xfrm>
        </p:grpSpPr>
        <p:sp>
          <p:nvSpPr>
            <p:cNvPr id="1926" name="Google Shape;1926;p68"/>
            <p:cNvSpPr/>
            <p:nvPr/>
          </p:nvSpPr>
          <p:spPr>
            <a:xfrm>
              <a:off x="10394850" y="1788525"/>
              <a:ext cx="515675" cy="456575"/>
            </a:xfrm>
            <a:custGeom>
              <a:rect b="b" l="l" r="r" t="t"/>
              <a:pathLst>
                <a:path extrusionOk="0" h="18263" w="20627">
                  <a:moveTo>
                    <a:pt x="6698" y="4844"/>
                  </a:moveTo>
                  <a:cubicBezTo>
                    <a:pt x="7022" y="4844"/>
                    <a:pt x="7300" y="5123"/>
                    <a:pt x="7300" y="5447"/>
                  </a:cubicBezTo>
                  <a:cubicBezTo>
                    <a:pt x="7300" y="5795"/>
                    <a:pt x="7022" y="6050"/>
                    <a:pt x="6698" y="6050"/>
                  </a:cubicBezTo>
                  <a:lnTo>
                    <a:pt x="4265" y="6050"/>
                  </a:lnTo>
                  <a:cubicBezTo>
                    <a:pt x="3940" y="6050"/>
                    <a:pt x="3662" y="5795"/>
                    <a:pt x="3662" y="5447"/>
                  </a:cubicBezTo>
                  <a:cubicBezTo>
                    <a:pt x="3662" y="5123"/>
                    <a:pt x="3940" y="4844"/>
                    <a:pt x="4265" y="4844"/>
                  </a:cubicBezTo>
                  <a:close/>
                  <a:moveTo>
                    <a:pt x="6698" y="7255"/>
                  </a:moveTo>
                  <a:cubicBezTo>
                    <a:pt x="7022" y="7255"/>
                    <a:pt x="7300" y="7533"/>
                    <a:pt x="7300" y="7857"/>
                  </a:cubicBezTo>
                  <a:cubicBezTo>
                    <a:pt x="7300" y="8205"/>
                    <a:pt x="7022" y="8483"/>
                    <a:pt x="6698" y="8483"/>
                  </a:cubicBezTo>
                  <a:lnTo>
                    <a:pt x="4265" y="8483"/>
                  </a:lnTo>
                  <a:cubicBezTo>
                    <a:pt x="3940" y="8483"/>
                    <a:pt x="3662" y="8205"/>
                    <a:pt x="3662" y="7857"/>
                  </a:cubicBezTo>
                  <a:cubicBezTo>
                    <a:pt x="3662" y="7533"/>
                    <a:pt x="3940" y="7255"/>
                    <a:pt x="4265" y="7255"/>
                  </a:cubicBezTo>
                  <a:close/>
                  <a:moveTo>
                    <a:pt x="6698" y="9665"/>
                  </a:moveTo>
                  <a:cubicBezTo>
                    <a:pt x="7022" y="9665"/>
                    <a:pt x="7300" y="9943"/>
                    <a:pt x="7300" y="10291"/>
                  </a:cubicBezTo>
                  <a:cubicBezTo>
                    <a:pt x="7300" y="10615"/>
                    <a:pt x="7022" y="10893"/>
                    <a:pt x="6698" y="10893"/>
                  </a:cubicBezTo>
                  <a:lnTo>
                    <a:pt x="4265" y="10893"/>
                  </a:lnTo>
                  <a:cubicBezTo>
                    <a:pt x="3940" y="10893"/>
                    <a:pt x="3662" y="10615"/>
                    <a:pt x="3662" y="10291"/>
                  </a:cubicBezTo>
                  <a:cubicBezTo>
                    <a:pt x="3662" y="9943"/>
                    <a:pt x="3940" y="9665"/>
                    <a:pt x="4265" y="9665"/>
                  </a:cubicBezTo>
                  <a:close/>
                  <a:moveTo>
                    <a:pt x="16408" y="1"/>
                  </a:moveTo>
                  <a:cubicBezTo>
                    <a:pt x="14740" y="1"/>
                    <a:pt x="13372" y="1368"/>
                    <a:pt x="13372" y="3037"/>
                  </a:cubicBezTo>
                  <a:lnTo>
                    <a:pt x="13372" y="16363"/>
                  </a:lnTo>
                  <a:cubicBezTo>
                    <a:pt x="13372" y="16710"/>
                    <a:pt x="13094" y="16965"/>
                    <a:pt x="12770" y="16965"/>
                  </a:cubicBezTo>
                  <a:lnTo>
                    <a:pt x="6698" y="16965"/>
                  </a:lnTo>
                  <a:cubicBezTo>
                    <a:pt x="6350" y="16965"/>
                    <a:pt x="6072" y="16710"/>
                    <a:pt x="6072" y="16363"/>
                  </a:cubicBezTo>
                  <a:lnTo>
                    <a:pt x="6072" y="15042"/>
                  </a:lnTo>
                  <a:cubicBezTo>
                    <a:pt x="6791" y="14787"/>
                    <a:pt x="7277" y="14091"/>
                    <a:pt x="7277" y="13303"/>
                  </a:cubicBezTo>
                  <a:lnTo>
                    <a:pt x="7277" y="13257"/>
                  </a:lnTo>
                  <a:cubicBezTo>
                    <a:pt x="9340" y="12979"/>
                    <a:pt x="10962" y="11194"/>
                    <a:pt x="10962" y="9086"/>
                  </a:cubicBezTo>
                  <a:lnTo>
                    <a:pt x="10962" y="3639"/>
                  </a:lnTo>
                  <a:lnTo>
                    <a:pt x="0" y="3639"/>
                  </a:lnTo>
                  <a:lnTo>
                    <a:pt x="0" y="9086"/>
                  </a:lnTo>
                  <a:cubicBezTo>
                    <a:pt x="0" y="11194"/>
                    <a:pt x="1623" y="12979"/>
                    <a:pt x="3662" y="13257"/>
                  </a:cubicBezTo>
                  <a:lnTo>
                    <a:pt x="3662" y="13303"/>
                  </a:lnTo>
                  <a:cubicBezTo>
                    <a:pt x="3662" y="14091"/>
                    <a:pt x="4172" y="14787"/>
                    <a:pt x="4867" y="15042"/>
                  </a:cubicBezTo>
                  <a:lnTo>
                    <a:pt x="4867" y="16363"/>
                  </a:lnTo>
                  <a:cubicBezTo>
                    <a:pt x="4867" y="17359"/>
                    <a:pt x="5678" y="18170"/>
                    <a:pt x="6675" y="18170"/>
                  </a:cubicBezTo>
                  <a:lnTo>
                    <a:pt x="12770" y="18170"/>
                  </a:lnTo>
                  <a:cubicBezTo>
                    <a:pt x="13766" y="18170"/>
                    <a:pt x="14577" y="17359"/>
                    <a:pt x="14577" y="16363"/>
                  </a:cubicBezTo>
                  <a:lnTo>
                    <a:pt x="14577" y="3037"/>
                  </a:lnTo>
                  <a:cubicBezTo>
                    <a:pt x="14577" y="2040"/>
                    <a:pt x="15389" y="1229"/>
                    <a:pt x="16385" y="1229"/>
                  </a:cubicBezTo>
                  <a:cubicBezTo>
                    <a:pt x="17382" y="1229"/>
                    <a:pt x="18216" y="2040"/>
                    <a:pt x="18216" y="3037"/>
                  </a:cubicBezTo>
                  <a:lnTo>
                    <a:pt x="18216" y="9781"/>
                  </a:lnTo>
                  <a:cubicBezTo>
                    <a:pt x="17498" y="10036"/>
                    <a:pt x="17011" y="10708"/>
                    <a:pt x="17011" y="11496"/>
                  </a:cubicBezTo>
                  <a:lnTo>
                    <a:pt x="17011" y="15157"/>
                  </a:lnTo>
                  <a:cubicBezTo>
                    <a:pt x="17011" y="15482"/>
                    <a:pt x="17266" y="15760"/>
                    <a:pt x="17613" y="15760"/>
                  </a:cubicBezTo>
                  <a:lnTo>
                    <a:pt x="18216" y="15760"/>
                  </a:lnTo>
                  <a:lnTo>
                    <a:pt x="18216" y="17637"/>
                  </a:lnTo>
                  <a:cubicBezTo>
                    <a:pt x="18216" y="17985"/>
                    <a:pt x="18471" y="18263"/>
                    <a:pt x="18819" y="18263"/>
                  </a:cubicBezTo>
                  <a:cubicBezTo>
                    <a:pt x="19143" y="18263"/>
                    <a:pt x="19421" y="17985"/>
                    <a:pt x="19421" y="17637"/>
                  </a:cubicBezTo>
                  <a:lnTo>
                    <a:pt x="19421" y="15760"/>
                  </a:lnTo>
                  <a:lnTo>
                    <a:pt x="20024" y="15760"/>
                  </a:lnTo>
                  <a:cubicBezTo>
                    <a:pt x="20371" y="15760"/>
                    <a:pt x="20626" y="15482"/>
                    <a:pt x="20626" y="15157"/>
                  </a:cubicBezTo>
                  <a:lnTo>
                    <a:pt x="20626" y="11496"/>
                  </a:lnTo>
                  <a:cubicBezTo>
                    <a:pt x="20626" y="10708"/>
                    <a:pt x="20116" y="10036"/>
                    <a:pt x="19421" y="9781"/>
                  </a:cubicBezTo>
                  <a:lnTo>
                    <a:pt x="19421" y="3037"/>
                  </a:lnTo>
                  <a:cubicBezTo>
                    <a:pt x="19421" y="1368"/>
                    <a:pt x="18054" y="1"/>
                    <a:pt x="164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8"/>
            <p:cNvSpPr/>
            <p:nvPr/>
          </p:nvSpPr>
          <p:spPr>
            <a:xfrm>
              <a:off x="10394850" y="1727325"/>
              <a:ext cx="274075" cy="122075"/>
            </a:xfrm>
            <a:custGeom>
              <a:rect b="b" l="l" r="r" t="t"/>
              <a:pathLst>
                <a:path extrusionOk="0" h="4883" w="10963">
                  <a:moveTo>
                    <a:pt x="5463" y="1"/>
                  </a:moveTo>
                  <a:cubicBezTo>
                    <a:pt x="4680" y="1"/>
                    <a:pt x="3903" y="285"/>
                    <a:pt x="3361" y="850"/>
                  </a:cubicBezTo>
                  <a:cubicBezTo>
                    <a:pt x="2920" y="1267"/>
                    <a:pt x="2642" y="1869"/>
                    <a:pt x="2503" y="2449"/>
                  </a:cubicBezTo>
                  <a:lnTo>
                    <a:pt x="603" y="2449"/>
                  </a:lnTo>
                  <a:cubicBezTo>
                    <a:pt x="278" y="2449"/>
                    <a:pt x="0" y="2727"/>
                    <a:pt x="0" y="3075"/>
                  </a:cubicBezTo>
                  <a:lnTo>
                    <a:pt x="0" y="4882"/>
                  </a:lnTo>
                  <a:lnTo>
                    <a:pt x="10962" y="4882"/>
                  </a:lnTo>
                  <a:lnTo>
                    <a:pt x="10962" y="3075"/>
                  </a:lnTo>
                  <a:cubicBezTo>
                    <a:pt x="10962" y="2727"/>
                    <a:pt x="10684" y="2449"/>
                    <a:pt x="10360" y="2449"/>
                  </a:cubicBezTo>
                  <a:lnTo>
                    <a:pt x="8436" y="2449"/>
                  </a:lnTo>
                  <a:cubicBezTo>
                    <a:pt x="8320" y="1869"/>
                    <a:pt x="8042" y="1267"/>
                    <a:pt x="7625" y="873"/>
                  </a:cubicBezTo>
                  <a:cubicBezTo>
                    <a:pt x="7054" y="291"/>
                    <a:pt x="6255" y="1"/>
                    <a:pt x="5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p68"/>
          <p:cNvGrpSpPr/>
          <p:nvPr/>
        </p:nvGrpSpPr>
        <p:grpSpPr>
          <a:xfrm>
            <a:off x="2556442" y="2095225"/>
            <a:ext cx="301752" cy="301772"/>
            <a:chOff x="11062875" y="1727125"/>
            <a:chExt cx="519725" cy="517975"/>
          </a:xfrm>
        </p:grpSpPr>
        <p:sp>
          <p:nvSpPr>
            <p:cNvPr id="1929" name="Google Shape;1929;p68"/>
            <p:cNvSpPr/>
            <p:nvPr/>
          </p:nvSpPr>
          <p:spPr>
            <a:xfrm>
              <a:off x="11187425" y="1934525"/>
              <a:ext cx="395175" cy="310575"/>
            </a:xfrm>
            <a:custGeom>
              <a:rect b="b" l="l" r="r" t="t"/>
              <a:pathLst>
                <a:path extrusionOk="0" h="12423" w="15807">
                  <a:moveTo>
                    <a:pt x="11913" y="1"/>
                  </a:moveTo>
                  <a:cubicBezTo>
                    <a:pt x="11056" y="3593"/>
                    <a:pt x="7394" y="6305"/>
                    <a:pt x="2991" y="6305"/>
                  </a:cubicBezTo>
                  <a:lnTo>
                    <a:pt x="1" y="6305"/>
                  </a:lnTo>
                  <a:cubicBezTo>
                    <a:pt x="372" y="9711"/>
                    <a:pt x="3732" y="12423"/>
                    <a:pt x="7834" y="12423"/>
                  </a:cubicBezTo>
                  <a:lnTo>
                    <a:pt x="15158" y="12423"/>
                  </a:lnTo>
                  <a:cubicBezTo>
                    <a:pt x="15412" y="12423"/>
                    <a:pt x="15621" y="12261"/>
                    <a:pt x="15714" y="12029"/>
                  </a:cubicBezTo>
                  <a:cubicBezTo>
                    <a:pt x="15806" y="11820"/>
                    <a:pt x="15760" y="11542"/>
                    <a:pt x="15598" y="11380"/>
                  </a:cubicBezTo>
                  <a:lnTo>
                    <a:pt x="14068" y="9874"/>
                  </a:lnTo>
                  <a:cubicBezTo>
                    <a:pt x="15181" y="8692"/>
                    <a:pt x="15760" y="7208"/>
                    <a:pt x="15760" y="5702"/>
                  </a:cubicBezTo>
                  <a:cubicBezTo>
                    <a:pt x="15760" y="3315"/>
                    <a:pt x="14231" y="1183"/>
                    <a:pt x="11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8"/>
            <p:cNvSpPr/>
            <p:nvPr/>
          </p:nvSpPr>
          <p:spPr>
            <a:xfrm>
              <a:off x="11062875" y="1727125"/>
              <a:ext cx="396325" cy="334900"/>
            </a:xfrm>
            <a:custGeom>
              <a:rect b="b" l="l" r="r" t="t"/>
              <a:pathLst>
                <a:path extrusionOk="0" h="13396" w="15853">
                  <a:moveTo>
                    <a:pt x="5539" y="6119"/>
                  </a:moveTo>
                  <a:cubicBezTo>
                    <a:pt x="5887" y="6119"/>
                    <a:pt x="6142" y="6397"/>
                    <a:pt x="6142" y="6721"/>
                  </a:cubicBezTo>
                  <a:cubicBezTo>
                    <a:pt x="6142" y="7046"/>
                    <a:pt x="5887" y="7324"/>
                    <a:pt x="5539" y="7324"/>
                  </a:cubicBezTo>
                  <a:cubicBezTo>
                    <a:pt x="5215" y="7324"/>
                    <a:pt x="4937" y="7046"/>
                    <a:pt x="4937" y="6721"/>
                  </a:cubicBezTo>
                  <a:cubicBezTo>
                    <a:pt x="4937" y="6397"/>
                    <a:pt x="5215" y="6119"/>
                    <a:pt x="5539" y="6119"/>
                  </a:cubicBezTo>
                  <a:close/>
                  <a:moveTo>
                    <a:pt x="7973" y="6119"/>
                  </a:moveTo>
                  <a:cubicBezTo>
                    <a:pt x="8320" y="6119"/>
                    <a:pt x="8575" y="6397"/>
                    <a:pt x="8575" y="6721"/>
                  </a:cubicBezTo>
                  <a:cubicBezTo>
                    <a:pt x="8575" y="7046"/>
                    <a:pt x="8297" y="7324"/>
                    <a:pt x="7973" y="7324"/>
                  </a:cubicBezTo>
                  <a:cubicBezTo>
                    <a:pt x="7648" y="7324"/>
                    <a:pt x="7370" y="7046"/>
                    <a:pt x="7370" y="6721"/>
                  </a:cubicBezTo>
                  <a:cubicBezTo>
                    <a:pt x="7370" y="6397"/>
                    <a:pt x="7648" y="6119"/>
                    <a:pt x="7973" y="6119"/>
                  </a:cubicBezTo>
                  <a:close/>
                  <a:moveTo>
                    <a:pt x="10406" y="6119"/>
                  </a:moveTo>
                  <a:cubicBezTo>
                    <a:pt x="10730" y="6119"/>
                    <a:pt x="11008" y="6397"/>
                    <a:pt x="11008" y="6721"/>
                  </a:cubicBezTo>
                  <a:cubicBezTo>
                    <a:pt x="11008" y="7046"/>
                    <a:pt x="10730" y="7324"/>
                    <a:pt x="10406" y="7324"/>
                  </a:cubicBezTo>
                  <a:cubicBezTo>
                    <a:pt x="10058" y="7324"/>
                    <a:pt x="9803" y="7046"/>
                    <a:pt x="9803" y="6721"/>
                  </a:cubicBezTo>
                  <a:cubicBezTo>
                    <a:pt x="9803" y="6397"/>
                    <a:pt x="10058" y="6119"/>
                    <a:pt x="10406" y="6119"/>
                  </a:cubicBezTo>
                  <a:close/>
                  <a:moveTo>
                    <a:pt x="7973" y="0"/>
                  </a:moveTo>
                  <a:cubicBezTo>
                    <a:pt x="3639" y="0"/>
                    <a:pt x="47" y="3036"/>
                    <a:pt x="47" y="6721"/>
                  </a:cubicBezTo>
                  <a:cubicBezTo>
                    <a:pt x="47" y="8227"/>
                    <a:pt x="649" y="9664"/>
                    <a:pt x="1738" y="10846"/>
                  </a:cubicBezTo>
                  <a:lnTo>
                    <a:pt x="232" y="12353"/>
                  </a:lnTo>
                  <a:cubicBezTo>
                    <a:pt x="47" y="12538"/>
                    <a:pt x="0" y="12793"/>
                    <a:pt x="93" y="13025"/>
                  </a:cubicBezTo>
                  <a:cubicBezTo>
                    <a:pt x="186" y="13233"/>
                    <a:pt x="417" y="13396"/>
                    <a:pt x="649" y="13396"/>
                  </a:cubicBezTo>
                  <a:lnTo>
                    <a:pt x="7973" y="13396"/>
                  </a:lnTo>
                  <a:cubicBezTo>
                    <a:pt x="12329" y="13396"/>
                    <a:pt x="15852" y="10406"/>
                    <a:pt x="15852" y="6721"/>
                  </a:cubicBezTo>
                  <a:cubicBezTo>
                    <a:pt x="15852" y="3036"/>
                    <a:pt x="12329" y="0"/>
                    <a:pt x="79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68"/>
          <p:cNvGrpSpPr/>
          <p:nvPr/>
        </p:nvGrpSpPr>
        <p:grpSpPr>
          <a:xfrm>
            <a:off x="3302321" y="2095225"/>
            <a:ext cx="301762" cy="301772"/>
            <a:chOff x="11689750" y="1727125"/>
            <a:chExt cx="517425" cy="517975"/>
          </a:xfrm>
        </p:grpSpPr>
        <p:sp>
          <p:nvSpPr>
            <p:cNvPr id="1932" name="Google Shape;1932;p68"/>
            <p:cNvSpPr/>
            <p:nvPr/>
          </p:nvSpPr>
          <p:spPr>
            <a:xfrm>
              <a:off x="11821275" y="1727125"/>
              <a:ext cx="254375" cy="121700"/>
            </a:xfrm>
            <a:custGeom>
              <a:rect b="b" l="l" r="r" t="t"/>
              <a:pathLst>
                <a:path extrusionOk="0" h="4868" w="10175">
                  <a:moveTo>
                    <a:pt x="5076" y="0"/>
                  </a:moveTo>
                  <a:cubicBezTo>
                    <a:pt x="3245" y="0"/>
                    <a:pt x="1507" y="510"/>
                    <a:pt x="1" y="1368"/>
                  </a:cubicBezTo>
                  <a:cubicBezTo>
                    <a:pt x="789" y="3407"/>
                    <a:pt x="2758" y="4867"/>
                    <a:pt x="5076" y="4867"/>
                  </a:cubicBezTo>
                  <a:cubicBezTo>
                    <a:pt x="7393" y="4867"/>
                    <a:pt x="9363" y="3407"/>
                    <a:pt x="10175" y="1368"/>
                  </a:cubicBezTo>
                  <a:cubicBezTo>
                    <a:pt x="8668" y="510"/>
                    <a:pt x="6930" y="0"/>
                    <a:pt x="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8"/>
            <p:cNvSpPr/>
            <p:nvPr/>
          </p:nvSpPr>
          <p:spPr>
            <a:xfrm>
              <a:off x="11689750" y="1778100"/>
              <a:ext cx="516850" cy="192975"/>
            </a:xfrm>
            <a:custGeom>
              <a:rect b="b" l="l" r="r" t="t"/>
              <a:pathLst>
                <a:path extrusionOk="0" h="7719" w="20674">
                  <a:moveTo>
                    <a:pt x="4219" y="1"/>
                  </a:moveTo>
                  <a:cubicBezTo>
                    <a:pt x="1832" y="1785"/>
                    <a:pt x="186" y="4566"/>
                    <a:pt x="1" y="7718"/>
                  </a:cubicBezTo>
                  <a:lnTo>
                    <a:pt x="2457" y="7718"/>
                  </a:lnTo>
                  <a:lnTo>
                    <a:pt x="2457" y="7115"/>
                  </a:lnTo>
                  <a:cubicBezTo>
                    <a:pt x="2457" y="6768"/>
                    <a:pt x="2736" y="6490"/>
                    <a:pt x="3060" y="6490"/>
                  </a:cubicBezTo>
                  <a:cubicBezTo>
                    <a:pt x="3384" y="6490"/>
                    <a:pt x="3663" y="6768"/>
                    <a:pt x="3663" y="7115"/>
                  </a:cubicBezTo>
                  <a:lnTo>
                    <a:pt x="3663" y="7718"/>
                  </a:lnTo>
                  <a:lnTo>
                    <a:pt x="4891" y="7718"/>
                  </a:lnTo>
                  <a:lnTo>
                    <a:pt x="4891" y="7115"/>
                  </a:lnTo>
                  <a:cubicBezTo>
                    <a:pt x="4891" y="6768"/>
                    <a:pt x="5146" y="6490"/>
                    <a:pt x="5493" y="6490"/>
                  </a:cubicBezTo>
                  <a:cubicBezTo>
                    <a:pt x="5818" y="6490"/>
                    <a:pt x="6096" y="6768"/>
                    <a:pt x="6096" y="7115"/>
                  </a:cubicBezTo>
                  <a:lnTo>
                    <a:pt x="6096" y="7718"/>
                  </a:lnTo>
                  <a:lnTo>
                    <a:pt x="7301" y="7718"/>
                  </a:lnTo>
                  <a:lnTo>
                    <a:pt x="7301" y="7115"/>
                  </a:lnTo>
                  <a:cubicBezTo>
                    <a:pt x="7301" y="6768"/>
                    <a:pt x="7579" y="6490"/>
                    <a:pt x="7904" y="6490"/>
                  </a:cubicBezTo>
                  <a:cubicBezTo>
                    <a:pt x="8251" y="6490"/>
                    <a:pt x="8506" y="6768"/>
                    <a:pt x="8506" y="7115"/>
                  </a:cubicBezTo>
                  <a:lnTo>
                    <a:pt x="8506" y="7718"/>
                  </a:lnTo>
                  <a:lnTo>
                    <a:pt x="9734" y="7718"/>
                  </a:lnTo>
                  <a:lnTo>
                    <a:pt x="9734" y="7115"/>
                  </a:lnTo>
                  <a:cubicBezTo>
                    <a:pt x="9734" y="6768"/>
                    <a:pt x="10013" y="6490"/>
                    <a:pt x="10337" y="6490"/>
                  </a:cubicBezTo>
                  <a:cubicBezTo>
                    <a:pt x="10661" y="6490"/>
                    <a:pt x="10940" y="6768"/>
                    <a:pt x="10940" y="7115"/>
                  </a:cubicBezTo>
                  <a:lnTo>
                    <a:pt x="10940" y="7718"/>
                  </a:lnTo>
                  <a:lnTo>
                    <a:pt x="12145" y="7718"/>
                  </a:lnTo>
                  <a:lnTo>
                    <a:pt x="12145" y="7115"/>
                  </a:lnTo>
                  <a:cubicBezTo>
                    <a:pt x="12145" y="6768"/>
                    <a:pt x="12423" y="6490"/>
                    <a:pt x="12770" y="6490"/>
                  </a:cubicBezTo>
                  <a:cubicBezTo>
                    <a:pt x="13095" y="6490"/>
                    <a:pt x="13373" y="6768"/>
                    <a:pt x="13373" y="7115"/>
                  </a:cubicBezTo>
                  <a:lnTo>
                    <a:pt x="13373" y="7718"/>
                  </a:lnTo>
                  <a:lnTo>
                    <a:pt x="14578" y="7718"/>
                  </a:lnTo>
                  <a:lnTo>
                    <a:pt x="14578" y="7115"/>
                  </a:lnTo>
                  <a:cubicBezTo>
                    <a:pt x="14578" y="6768"/>
                    <a:pt x="14856" y="6490"/>
                    <a:pt x="15181" y="6490"/>
                  </a:cubicBezTo>
                  <a:cubicBezTo>
                    <a:pt x="15528" y="6490"/>
                    <a:pt x="15783" y="6768"/>
                    <a:pt x="15783" y="7115"/>
                  </a:cubicBezTo>
                  <a:lnTo>
                    <a:pt x="15783" y="7718"/>
                  </a:lnTo>
                  <a:lnTo>
                    <a:pt x="17011" y="7718"/>
                  </a:lnTo>
                  <a:lnTo>
                    <a:pt x="17011" y="7115"/>
                  </a:lnTo>
                  <a:cubicBezTo>
                    <a:pt x="17011" y="6768"/>
                    <a:pt x="17266" y="6490"/>
                    <a:pt x="17614" y="6490"/>
                  </a:cubicBezTo>
                  <a:cubicBezTo>
                    <a:pt x="17938" y="6490"/>
                    <a:pt x="18217" y="6768"/>
                    <a:pt x="18217" y="7115"/>
                  </a:cubicBezTo>
                  <a:lnTo>
                    <a:pt x="18217" y="7718"/>
                  </a:lnTo>
                  <a:lnTo>
                    <a:pt x="20673" y="7718"/>
                  </a:lnTo>
                  <a:cubicBezTo>
                    <a:pt x="20511" y="4566"/>
                    <a:pt x="18842" y="1762"/>
                    <a:pt x="16455" y="1"/>
                  </a:cubicBezTo>
                  <a:cubicBezTo>
                    <a:pt x="15436" y="2388"/>
                    <a:pt x="13095" y="4033"/>
                    <a:pt x="10337" y="4033"/>
                  </a:cubicBezTo>
                  <a:cubicBezTo>
                    <a:pt x="7602" y="4033"/>
                    <a:pt x="5238" y="2388"/>
                    <a:pt x="4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8"/>
            <p:cNvSpPr/>
            <p:nvPr/>
          </p:nvSpPr>
          <p:spPr>
            <a:xfrm>
              <a:off x="11821275" y="2123425"/>
              <a:ext cx="253800" cy="121675"/>
            </a:xfrm>
            <a:custGeom>
              <a:rect b="b" l="l" r="r" t="t"/>
              <a:pathLst>
                <a:path extrusionOk="0" h="4867" w="10152">
                  <a:moveTo>
                    <a:pt x="5076" y="0"/>
                  </a:moveTo>
                  <a:cubicBezTo>
                    <a:pt x="2758" y="0"/>
                    <a:pt x="789" y="1460"/>
                    <a:pt x="1" y="3500"/>
                  </a:cubicBezTo>
                  <a:cubicBezTo>
                    <a:pt x="1507" y="4357"/>
                    <a:pt x="3222" y="4867"/>
                    <a:pt x="5076" y="4867"/>
                  </a:cubicBezTo>
                  <a:cubicBezTo>
                    <a:pt x="6930" y="4867"/>
                    <a:pt x="8668" y="4357"/>
                    <a:pt x="10151" y="3500"/>
                  </a:cubicBezTo>
                  <a:cubicBezTo>
                    <a:pt x="9363" y="1460"/>
                    <a:pt x="7393" y="0"/>
                    <a:pt x="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8"/>
            <p:cNvSpPr/>
            <p:nvPr/>
          </p:nvSpPr>
          <p:spPr>
            <a:xfrm>
              <a:off x="11689750" y="2001175"/>
              <a:ext cx="517425" cy="192950"/>
            </a:xfrm>
            <a:custGeom>
              <a:rect b="b" l="l" r="r" t="t"/>
              <a:pathLst>
                <a:path extrusionOk="0" h="7718" w="20697">
                  <a:moveTo>
                    <a:pt x="1" y="0"/>
                  </a:moveTo>
                  <a:cubicBezTo>
                    <a:pt x="186" y="3152"/>
                    <a:pt x="1855" y="5956"/>
                    <a:pt x="4219" y="7717"/>
                  </a:cubicBezTo>
                  <a:cubicBezTo>
                    <a:pt x="5238" y="5330"/>
                    <a:pt x="7602" y="3685"/>
                    <a:pt x="10337" y="3685"/>
                  </a:cubicBezTo>
                  <a:cubicBezTo>
                    <a:pt x="13095" y="3685"/>
                    <a:pt x="15459" y="5330"/>
                    <a:pt x="16478" y="7717"/>
                  </a:cubicBezTo>
                  <a:cubicBezTo>
                    <a:pt x="18842" y="5933"/>
                    <a:pt x="20511" y="3152"/>
                    <a:pt x="20696" y="0"/>
                  </a:cubicBezTo>
                  <a:lnTo>
                    <a:pt x="18217" y="0"/>
                  </a:lnTo>
                  <a:lnTo>
                    <a:pt x="18217" y="603"/>
                  </a:lnTo>
                  <a:cubicBezTo>
                    <a:pt x="18217" y="950"/>
                    <a:pt x="17962" y="1205"/>
                    <a:pt x="17614" y="1205"/>
                  </a:cubicBezTo>
                  <a:cubicBezTo>
                    <a:pt x="17290" y="1205"/>
                    <a:pt x="17011" y="950"/>
                    <a:pt x="17011" y="603"/>
                  </a:cubicBezTo>
                  <a:lnTo>
                    <a:pt x="17011" y="0"/>
                  </a:lnTo>
                  <a:lnTo>
                    <a:pt x="15806" y="0"/>
                  </a:lnTo>
                  <a:lnTo>
                    <a:pt x="15806" y="603"/>
                  </a:lnTo>
                  <a:cubicBezTo>
                    <a:pt x="15806" y="950"/>
                    <a:pt x="15528" y="1205"/>
                    <a:pt x="15204" y="1205"/>
                  </a:cubicBezTo>
                  <a:cubicBezTo>
                    <a:pt x="14856" y="1205"/>
                    <a:pt x="14578" y="950"/>
                    <a:pt x="14578" y="603"/>
                  </a:cubicBezTo>
                  <a:lnTo>
                    <a:pt x="14578" y="0"/>
                  </a:lnTo>
                  <a:lnTo>
                    <a:pt x="13373" y="0"/>
                  </a:lnTo>
                  <a:lnTo>
                    <a:pt x="13373" y="603"/>
                  </a:lnTo>
                  <a:cubicBezTo>
                    <a:pt x="13373" y="950"/>
                    <a:pt x="13095" y="1205"/>
                    <a:pt x="12770" y="1205"/>
                  </a:cubicBezTo>
                  <a:cubicBezTo>
                    <a:pt x="12423" y="1205"/>
                    <a:pt x="12168" y="950"/>
                    <a:pt x="12168" y="603"/>
                  </a:cubicBezTo>
                  <a:lnTo>
                    <a:pt x="12168" y="0"/>
                  </a:lnTo>
                  <a:lnTo>
                    <a:pt x="10940" y="0"/>
                  </a:lnTo>
                  <a:lnTo>
                    <a:pt x="10940" y="603"/>
                  </a:lnTo>
                  <a:cubicBezTo>
                    <a:pt x="10940" y="950"/>
                    <a:pt x="10685" y="1205"/>
                    <a:pt x="10337" y="1205"/>
                  </a:cubicBezTo>
                  <a:cubicBezTo>
                    <a:pt x="10013" y="1205"/>
                    <a:pt x="9734" y="950"/>
                    <a:pt x="9734" y="603"/>
                  </a:cubicBezTo>
                  <a:lnTo>
                    <a:pt x="9734" y="0"/>
                  </a:lnTo>
                  <a:lnTo>
                    <a:pt x="8529" y="0"/>
                  </a:lnTo>
                  <a:lnTo>
                    <a:pt x="8529" y="603"/>
                  </a:lnTo>
                  <a:cubicBezTo>
                    <a:pt x="8529" y="950"/>
                    <a:pt x="8251" y="1205"/>
                    <a:pt x="7927" y="1205"/>
                  </a:cubicBezTo>
                  <a:cubicBezTo>
                    <a:pt x="7579" y="1205"/>
                    <a:pt x="7324" y="950"/>
                    <a:pt x="7324" y="603"/>
                  </a:cubicBezTo>
                  <a:lnTo>
                    <a:pt x="7324" y="0"/>
                  </a:lnTo>
                  <a:lnTo>
                    <a:pt x="6096" y="0"/>
                  </a:lnTo>
                  <a:lnTo>
                    <a:pt x="6096" y="603"/>
                  </a:lnTo>
                  <a:cubicBezTo>
                    <a:pt x="6096" y="950"/>
                    <a:pt x="5818" y="1205"/>
                    <a:pt x="5493" y="1205"/>
                  </a:cubicBezTo>
                  <a:cubicBezTo>
                    <a:pt x="5169" y="1205"/>
                    <a:pt x="4891" y="950"/>
                    <a:pt x="4891" y="603"/>
                  </a:cubicBezTo>
                  <a:lnTo>
                    <a:pt x="4891" y="0"/>
                  </a:lnTo>
                  <a:lnTo>
                    <a:pt x="3686" y="0"/>
                  </a:lnTo>
                  <a:lnTo>
                    <a:pt x="3686" y="603"/>
                  </a:lnTo>
                  <a:cubicBezTo>
                    <a:pt x="3686" y="950"/>
                    <a:pt x="3408" y="1205"/>
                    <a:pt x="3060" y="1205"/>
                  </a:cubicBezTo>
                  <a:cubicBezTo>
                    <a:pt x="2736" y="1205"/>
                    <a:pt x="2457" y="950"/>
                    <a:pt x="2457" y="603"/>
                  </a:cubicBezTo>
                  <a:lnTo>
                    <a:pt x="24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68"/>
          <p:cNvGrpSpPr/>
          <p:nvPr/>
        </p:nvGrpSpPr>
        <p:grpSpPr>
          <a:xfrm>
            <a:off x="4048193" y="2095238"/>
            <a:ext cx="301762" cy="301745"/>
            <a:chOff x="12312000" y="1727350"/>
            <a:chExt cx="517425" cy="517750"/>
          </a:xfrm>
        </p:grpSpPr>
        <p:sp>
          <p:nvSpPr>
            <p:cNvPr id="1937" name="Google Shape;1937;p68"/>
            <p:cNvSpPr/>
            <p:nvPr/>
          </p:nvSpPr>
          <p:spPr>
            <a:xfrm>
              <a:off x="12312000" y="1787950"/>
              <a:ext cx="153000" cy="151825"/>
            </a:xfrm>
            <a:custGeom>
              <a:rect b="b" l="l" r="r" t="t"/>
              <a:pathLst>
                <a:path extrusionOk="0" h="6073" w="6120">
                  <a:moveTo>
                    <a:pt x="3083" y="1"/>
                  </a:moveTo>
                  <a:cubicBezTo>
                    <a:pt x="2736" y="1"/>
                    <a:pt x="2481" y="279"/>
                    <a:pt x="2481" y="603"/>
                  </a:cubicBezTo>
                  <a:lnTo>
                    <a:pt x="2481" y="2480"/>
                  </a:lnTo>
                  <a:cubicBezTo>
                    <a:pt x="1090" y="2782"/>
                    <a:pt x="1" y="3987"/>
                    <a:pt x="1" y="5470"/>
                  </a:cubicBezTo>
                  <a:lnTo>
                    <a:pt x="1" y="6073"/>
                  </a:lnTo>
                  <a:lnTo>
                    <a:pt x="6119" y="6073"/>
                  </a:lnTo>
                  <a:lnTo>
                    <a:pt x="6119" y="5470"/>
                  </a:lnTo>
                  <a:lnTo>
                    <a:pt x="6096" y="5470"/>
                  </a:lnTo>
                  <a:cubicBezTo>
                    <a:pt x="6096" y="3987"/>
                    <a:pt x="5053" y="2782"/>
                    <a:pt x="3686" y="2480"/>
                  </a:cubicBezTo>
                  <a:lnTo>
                    <a:pt x="3686" y="603"/>
                  </a:lnTo>
                  <a:cubicBezTo>
                    <a:pt x="3686" y="279"/>
                    <a:pt x="3408" y="1"/>
                    <a:pt x="30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8"/>
            <p:cNvSpPr/>
            <p:nvPr/>
          </p:nvSpPr>
          <p:spPr>
            <a:xfrm>
              <a:off x="12465550" y="1727350"/>
              <a:ext cx="52750" cy="121225"/>
            </a:xfrm>
            <a:custGeom>
              <a:rect b="b" l="l" r="r" t="t"/>
              <a:pathLst>
                <a:path extrusionOk="0" h="4849" w="2110">
                  <a:moveTo>
                    <a:pt x="1048" y="1"/>
                  </a:moveTo>
                  <a:cubicBezTo>
                    <a:pt x="867" y="1"/>
                    <a:pt x="688" y="84"/>
                    <a:pt x="580" y="246"/>
                  </a:cubicBezTo>
                  <a:cubicBezTo>
                    <a:pt x="371" y="501"/>
                    <a:pt x="418" y="895"/>
                    <a:pt x="696" y="1081"/>
                  </a:cubicBezTo>
                  <a:cubicBezTo>
                    <a:pt x="835" y="1196"/>
                    <a:pt x="904" y="1359"/>
                    <a:pt x="904" y="1521"/>
                  </a:cubicBezTo>
                  <a:cubicBezTo>
                    <a:pt x="904" y="1683"/>
                    <a:pt x="835" y="1845"/>
                    <a:pt x="696" y="1938"/>
                  </a:cubicBezTo>
                  <a:cubicBezTo>
                    <a:pt x="255" y="2262"/>
                    <a:pt x="0" y="2795"/>
                    <a:pt x="0" y="3329"/>
                  </a:cubicBezTo>
                  <a:cubicBezTo>
                    <a:pt x="0" y="3885"/>
                    <a:pt x="255" y="4395"/>
                    <a:pt x="696" y="4719"/>
                  </a:cubicBezTo>
                  <a:cubicBezTo>
                    <a:pt x="802" y="4806"/>
                    <a:pt x="932" y="4849"/>
                    <a:pt x="1062" y="4849"/>
                  </a:cubicBezTo>
                  <a:cubicBezTo>
                    <a:pt x="1243" y="4849"/>
                    <a:pt x="1422" y="4765"/>
                    <a:pt x="1530" y="4603"/>
                  </a:cubicBezTo>
                  <a:cubicBezTo>
                    <a:pt x="1739" y="4348"/>
                    <a:pt x="1692" y="3954"/>
                    <a:pt x="1414" y="3769"/>
                  </a:cubicBezTo>
                  <a:cubicBezTo>
                    <a:pt x="1275" y="3653"/>
                    <a:pt x="1206" y="3491"/>
                    <a:pt x="1206" y="3329"/>
                  </a:cubicBezTo>
                  <a:cubicBezTo>
                    <a:pt x="1206" y="3166"/>
                    <a:pt x="1275" y="3004"/>
                    <a:pt x="1414" y="2911"/>
                  </a:cubicBezTo>
                  <a:cubicBezTo>
                    <a:pt x="1854" y="2587"/>
                    <a:pt x="2109" y="2054"/>
                    <a:pt x="2109" y="1521"/>
                  </a:cubicBezTo>
                  <a:cubicBezTo>
                    <a:pt x="2109" y="965"/>
                    <a:pt x="1854" y="455"/>
                    <a:pt x="1414" y="130"/>
                  </a:cubicBezTo>
                  <a:cubicBezTo>
                    <a:pt x="1308" y="43"/>
                    <a:pt x="1177"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8"/>
            <p:cNvSpPr/>
            <p:nvPr/>
          </p:nvSpPr>
          <p:spPr>
            <a:xfrm>
              <a:off x="12647475" y="1727350"/>
              <a:ext cx="52750" cy="121225"/>
            </a:xfrm>
            <a:custGeom>
              <a:rect b="b" l="l" r="r" t="t"/>
              <a:pathLst>
                <a:path extrusionOk="0" h="4849" w="2110">
                  <a:moveTo>
                    <a:pt x="1048" y="1"/>
                  </a:moveTo>
                  <a:cubicBezTo>
                    <a:pt x="867" y="1"/>
                    <a:pt x="688" y="84"/>
                    <a:pt x="580" y="246"/>
                  </a:cubicBezTo>
                  <a:cubicBezTo>
                    <a:pt x="371" y="501"/>
                    <a:pt x="418" y="895"/>
                    <a:pt x="696" y="1081"/>
                  </a:cubicBezTo>
                  <a:cubicBezTo>
                    <a:pt x="835" y="1196"/>
                    <a:pt x="904" y="1359"/>
                    <a:pt x="904" y="1521"/>
                  </a:cubicBezTo>
                  <a:cubicBezTo>
                    <a:pt x="904" y="1683"/>
                    <a:pt x="835" y="1845"/>
                    <a:pt x="696" y="1938"/>
                  </a:cubicBezTo>
                  <a:cubicBezTo>
                    <a:pt x="255" y="2262"/>
                    <a:pt x="0" y="2795"/>
                    <a:pt x="0" y="3329"/>
                  </a:cubicBezTo>
                  <a:cubicBezTo>
                    <a:pt x="0" y="3885"/>
                    <a:pt x="255" y="4395"/>
                    <a:pt x="696" y="4719"/>
                  </a:cubicBezTo>
                  <a:cubicBezTo>
                    <a:pt x="802" y="4806"/>
                    <a:pt x="932" y="4849"/>
                    <a:pt x="1062" y="4849"/>
                  </a:cubicBezTo>
                  <a:cubicBezTo>
                    <a:pt x="1243" y="4849"/>
                    <a:pt x="1422" y="4765"/>
                    <a:pt x="1530" y="4603"/>
                  </a:cubicBezTo>
                  <a:cubicBezTo>
                    <a:pt x="1739" y="4348"/>
                    <a:pt x="1692" y="3954"/>
                    <a:pt x="1414" y="3769"/>
                  </a:cubicBezTo>
                  <a:cubicBezTo>
                    <a:pt x="1275" y="3653"/>
                    <a:pt x="1206" y="3491"/>
                    <a:pt x="1206" y="3329"/>
                  </a:cubicBezTo>
                  <a:cubicBezTo>
                    <a:pt x="1206" y="3166"/>
                    <a:pt x="1275" y="3004"/>
                    <a:pt x="1414" y="2911"/>
                  </a:cubicBezTo>
                  <a:cubicBezTo>
                    <a:pt x="1854" y="2587"/>
                    <a:pt x="2109" y="2054"/>
                    <a:pt x="2109" y="1521"/>
                  </a:cubicBezTo>
                  <a:cubicBezTo>
                    <a:pt x="2109" y="965"/>
                    <a:pt x="1854" y="455"/>
                    <a:pt x="1414" y="130"/>
                  </a:cubicBezTo>
                  <a:cubicBezTo>
                    <a:pt x="1308" y="43"/>
                    <a:pt x="1177"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8"/>
            <p:cNvSpPr/>
            <p:nvPr/>
          </p:nvSpPr>
          <p:spPr>
            <a:xfrm>
              <a:off x="12312000" y="2152975"/>
              <a:ext cx="304200" cy="92125"/>
            </a:xfrm>
            <a:custGeom>
              <a:rect b="b" l="l" r="r" t="t"/>
              <a:pathLst>
                <a:path extrusionOk="0" h="3685" w="12168">
                  <a:moveTo>
                    <a:pt x="1" y="0"/>
                  </a:moveTo>
                  <a:lnTo>
                    <a:pt x="1" y="3059"/>
                  </a:lnTo>
                  <a:cubicBezTo>
                    <a:pt x="1" y="3407"/>
                    <a:pt x="279" y="3685"/>
                    <a:pt x="604" y="3685"/>
                  </a:cubicBezTo>
                  <a:lnTo>
                    <a:pt x="12168" y="3685"/>
                  </a:lnTo>
                  <a:lnTo>
                    <a:pt x="121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8"/>
            <p:cNvSpPr/>
            <p:nvPr/>
          </p:nvSpPr>
          <p:spPr>
            <a:xfrm>
              <a:off x="12312000" y="1971050"/>
              <a:ext cx="517425" cy="273475"/>
            </a:xfrm>
            <a:custGeom>
              <a:rect b="b" l="l" r="r" t="t"/>
              <a:pathLst>
                <a:path extrusionOk="0" h="10939" w="20697">
                  <a:moveTo>
                    <a:pt x="1" y="0"/>
                  </a:moveTo>
                  <a:lnTo>
                    <a:pt x="1" y="6049"/>
                  </a:lnTo>
                  <a:lnTo>
                    <a:pt x="11565" y="6049"/>
                  </a:lnTo>
                  <a:cubicBezTo>
                    <a:pt x="11218" y="6049"/>
                    <a:pt x="10963" y="5794"/>
                    <a:pt x="10963" y="5446"/>
                  </a:cubicBezTo>
                  <a:cubicBezTo>
                    <a:pt x="10963" y="5122"/>
                    <a:pt x="11241" y="4844"/>
                    <a:pt x="11565" y="4844"/>
                  </a:cubicBezTo>
                  <a:cubicBezTo>
                    <a:pt x="12562" y="4844"/>
                    <a:pt x="13373" y="5655"/>
                    <a:pt x="13373" y="6674"/>
                  </a:cubicBezTo>
                  <a:lnTo>
                    <a:pt x="13373" y="10939"/>
                  </a:lnTo>
                  <a:lnTo>
                    <a:pt x="17012" y="10939"/>
                  </a:lnTo>
                  <a:lnTo>
                    <a:pt x="17012" y="6674"/>
                  </a:lnTo>
                  <a:cubicBezTo>
                    <a:pt x="17012" y="4983"/>
                    <a:pt x="18425" y="3639"/>
                    <a:pt x="20094" y="3639"/>
                  </a:cubicBezTo>
                  <a:lnTo>
                    <a:pt x="20696" y="3639"/>
                  </a:lnTo>
                  <a:lnTo>
                    <a:pt x="206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8"/>
            <p:cNvSpPr/>
            <p:nvPr/>
          </p:nvSpPr>
          <p:spPr>
            <a:xfrm>
              <a:off x="12767975" y="2092125"/>
              <a:ext cx="61450" cy="152975"/>
            </a:xfrm>
            <a:custGeom>
              <a:rect b="b" l="l" r="r" t="t"/>
              <a:pathLst>
                <a:path extrusionOk="0" h="6119" w="2458">
                  <a:moveTo>
                    <a:pt x="1855" y="1"/>
                  </a:moveTo>
                  <a:cubicBezTo>
                    <a:pt x="858" y="1"/>
                    <a:pt x="1" y="812"/>
                    <a:pt x="1" y="1831"/>
                  </a:cubicBezTo>
                  <a:lnTo>
                    <a:pt x="1" y="6119"/>
                  </a:lnTo>
                  <a:lnTo>
                    <a:pt x="1855" y="6119"/>
                  </a:lnTo>
                  <a:cubicBezTo>
                    <a:pt x="2202" y="6119"/>
                    <a:pt x="2457" y="5841"/>
                    <a:pt x="2457" y="5493"/>
                  </a:cubicBezTo>
                  <a:lnTo>
                    <a:pt x="2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8"/>
            <p:cNvSpPr/>
            <p:nvPr/>
          </p:nvSpPr>
          <p:spPr>
            <a:xfrm>
              <a:off x="12677025" y="1787950"/>
              <a:ext cx="152400" cy="151825"/>
            </a:xfrm>
            <a:custGeom>
              <a:rect b="b" l="l" r="r" t="t"/>
              <a:pathLst>
                <a:path extrusionOk="0" h="6073" w="6096">
                  <a:moveTo>
                    <a:pt x="3036" y="1"/>
                  </a:moveTo>
                  <a:cubicBezTo>
                    <a:pt x="2689" y="1"/>
                    <a:pt x="2434" y="279"/>
                    <a:pt x="2434" y="603"/>
                  </a:cubicBezTo>
                  <a:lnTo>
                    <a:pt x="2434" y="2480"/>
                  </a:lnTo>
                  <a:cubicBezTo>
                    <a:pt x="1043" y="2782"/>
                    <a:pt x="0" y="3987"/>
                    <a:pt x="0" y="5470"/>
                  </a:cubicBezTo>
                  <a:lnTo>
                    <a:pt x="0" y="6073"/>
                  </a:lnTo>
                  <a:lnTo>
                    <a:pt x="6095" y="6073"/>
                  </a:lnTo>
                  <a:lnTo>
                    <a:pt x="6095" y="5470"/>
                  </a:lnTo>
                  <a:cubicBezTo>
                    <a:pt x="6095" y="3987"/>
                    <a:pt x="5006" y="2782"/>
                    <a:pt x="3639" y="2480"/>
                  </a:cubicBezTo>
                  <a:lnTo>
                    <a:pt x="3639" y="603"/>
                  </a:lnTo>
                  <a:cubicBezTo>
                    <a:pt x="3639" y="279"/>
                    <a:pt x="3361" y="1"/>
                    <a:pt x="3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8"/>
            <p:cNvSpPr/>
            <p:nvPr/>
          </p:nvSpPr>
          <p:spPr>
            <a:xfrm>
              <a:off x="12495100" y="1787950"/>
              <a:ext cx="151250" cy="151825"/>
            </a:xfrm>
            <a:custGeom>
              <a:rect b="b" l="l" r="r" t="t"/>
              <a:pathLst>
                <a:path extrusionOk="0" h="6073" w="6050">
                  <a:moveTo>
                    <a:pt x="3036" y="1"/>
                  </a:moveTo>
                  <a:cubicBezTo>
                    <a:pt x="2689" y="1"/>
                    <a:pt x="2411" y="279"/>
                    <a:pt x="2411" y="603"/>
                  </a:cubicBezTo>
                  <a:lnTo>
                    <a:pt x="2411" y="2480"/>
                  </a:lnTo>
                  <a:cubicBezTo>
                    <a:pt x="1043" y="2759"/>
                    <a:pt x="0" y="3987"/>
                    <a:pt x="0" y="5447"/>
                  </a:cubicBezTo>
                  <a:lnTo>
                    <a:pt x="0" y="6073"/>
                  </a:lnTo>
                  <a:lnTo>
                    <a:pt x="6049" y="6073"/>
                  </a:lnTo>
                  <a:lnTo>
                    <a:pt x="6049" y="5447"/>
                  </a:lnTo>
                  <a:cubicBezTo>
                    <a:pt x="6049" y="3987"/>
                    <a:pt x="5006" y="2759"/>
                    <a:pt x="3639" y="2480"/>
                  </a:cubicBezTo>
                  <a:lnTo>
                    <a:pt x="3639" y="603"/>
                  </a:lnTo>
                  <a:cubicBezTo>
                    <a:pt x="3639" y="279"/>
                    <a:pt x="3361" y="1"/>
                    <a:pt x="3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68"/>
          <p:cNvGrpSpPr/>
          <p:nvPr/>
        </p:nvGrpSpPr>
        <p:grpSpPr>
          <a:xfrm>
            <a:off x="4812592" y="2095225"/>
            <a:ext cx="264708" cy="301772"/>
            <a:chOff x="12970775" y="1727125"/>
            <a:chExt cx="454825" cy="517975"/>
          </a:xfrm>
        </p:grpSpPr>
        <p:sp>
          <p:nvSpPr>
            <p:cNvPr id="1946" name="Google Shape;1946;p68"/>
            <p:cNvSpPr/>
            <p:nvPr/>
          </p:nvSpPr>
          <p:spPr>
            <a:xfrm>
              <a:off x="13031600" y="1727125"/>
              <a:ext cx="90400" cy="38850"/>
            </a:xfrm>
            <a:custGeom>
              <a:rect b="b" l="l" r="r" t="t"/>
              <a:pathLst>
                <a:path extrusionOk="0" h="1554" w="3616">
                  <a:moveTo>
                    <a:pt x="603" y="0"/>
                  </a:moveTo>
                  <a:cubicBezTo>
                    <a:pt x="255" y="0"/>
                    <a:pt x="1" y="278"/>
                    <a:pt x="1" y="603"/>
                  </a:cubicBezTo>
                  <a:lnTo>
                    <a:pt x="1" y="1553"/>
                  </a:lnTo>
                  <a:cubicBezTo>
                    <a:pt x="557" y="1344"/>
                    <a:pt x="1159" y="1229"/>
                    <a:pt x="1808" y="1229"/>
                  </a:cubicBezTo>
                  <a:cubicBezTo>
                    <a:pt x="2457" y="1229"/>
                    <a:pt x="3060" y="1344"/>
                    <a:pt x="3616" y="1553"/>
                  </a:cubicBezTo>
                  <a:lnTo>
                    <a:pt x="3616" y="603"/>
                  </a:lnTo>
                  <a:cubicBezTo>
                    <a:pt x="3616" y="278"/>
                    <a:pt x="3361" y="0"/>
                    <a:pt x="3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8"/>
            <p:cNvSpPr/>
            <p:nvPr/>
          </p:nvSpPr>
          <p:spPr>
            <a:xfrm>
              <a:off x="13152700" y="1727125"/>
              <a:ext cx="30150" cy="30725"/>
            </a:xfrm>
            <a:custGeom>
              <a:rect b="b" l="l" r="r" t="t"/>
              <a:pathLst>
                <a:path extrusionOk="0" h="1229" w="1206">
                  <a:moveTo>
                    <a:pt x="603" y="0"/>
                  </a:moveTo>
                  <a:cubicBezTo>
                    <a:pt x="278" y="0"/>
                    <a:pt x="0" y="278"/>
                    <a:pt x="0" y="603"/>
                  </a:cubicBezTo>
                  <a:cubicBezTo>
                    <a:pt x="0" y="950"/>
                    <a:pt x="278" y="1229"/>
                    <a:pt x="603" y="1229"/>
                  </a:cubicBezTo>
                  <a:cubicBezTo>
                    <a:pt x="950" y="1229"/>
                    <a:pt x="1205" y="950"/>
                    <a:pt x="1205" y="603"/>
                  </a:cubicBezTo>
                  <a:cubicBezTo>
                    <a:pt x="1205" y="278"/>
                    <a:pt x="950"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8"/>
            <p:cNvSpPr/>
            <p:nvPr/>
          </p:nvSpPr>
          <p:spPr>
            <a:xfrm>
              <a:off x="13213525" y="1727125"/>
              <a:ext cx="30150" cy="30725"/>
            </a:xfrm>
            <a:custGeom>
              <a:rect b="b" l="l" r="r" t="t"/>
              <a:pathLst>
                <a:path extrusionOk="0" h="1229" w="1206">
                  <a:moveTo>
                    <a:pt x="603" y="0"/>
                  </a:moveTo>
                  <a:cubicBezTo>
                    <a:pt x="255" y="0"/>
                    <a:pt x="1" y="278"/>
                    <a:pt x="1" y="603"/>
                  </a:cubicBezTo>
                  <a:cubicBezTo>
                    <a:pt x="1" y="950"/>
                    <a:pt x="255" y="1229"/>
                    <a:pt x="603" y="1229"/>
                  </a:cubicBezTo>
                  <a:cubicBezTo>
                    <a:pt x="928" y="1229"/>
                    <a:pt x="1206" y="950"/>
                    <a:pt x="1206" y="603"/>
                  </a:cubicBezTo>
                  <a:cubicBezTo>
                    <a:pt x="1206" y="278"/>
                    <a:pt x="928"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8"/>
            <p:cNvSpPr/>
            <p:nvPr/>
          </p:nvSpPr>
          <p:spPr>
            <a:xfrm>
              <a:off x="13213525" y="1787950"/>
              <a:ext cx="30150" cy="30150"/>
            </a:xfrm>
            <a:custGeom>
              <a:rect b="b" l="l" r="r" t="t"/>
              <a:pathLst>
                <a:path extrusionOk="0" h="1206" w="1206">
                  <a:moveTo>
                    <a:pt x="603" y="1"/>
                  </a:moveTo>
                  <a:cubicBezTo>
                    <a:pt x="255" y="1"/>
                    <a:pt x="1" y="279"/>
                    <a:pt x="1" y="603"/>
                  </a:cubicBezTo>
                  <a:cubicBezTo>
                    <a:pt x="1" y="951"/>
                    <a:pt x="255" y="1206"/>
                    <a:pt x="603" y="1206"/>
                  </a:cubicBezTo>
                  <a:cubicBezTo>
                    <a:pt x="928" y="1206"/>
                    <a:pt x="1206" y="951"/>
                    <a:pt x="1206" y="603"/>
                  </a:cubicBezTo>
                  <a:cubicBezTo>
                    <a:pt x="1206" y="279"/>
                    <a:pt x="928" y="1"/>
                    <a:pt x="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8"/>
            <p:cNvSpPr/>
            <p:nvPr/>
          </p:nvSpPr>
          <p:spPr>
            <a:xfrm>
              <a:off x="13273775" y="1848800"/>
              <a:ext cx="30750" cy="30150"/>
            </a:xfrm>
            <a:custGeom>
              <a:rect b="b" l="l" r="r" t="t"/>
              <a:pathLst>
                <a:path extrusionOk="0" h="1206" w="1230">
                  <a:moveTo>
                    <a:pt x="603" y="0"/>
                  </a:moveTo>
                  <a:cubicBezTo>
                    <a:pt x="279" y="0"/>
                    <a:pt x="1" y="278"/>
                    <a:pt x="1" y="603"/>
                  </a:cubicBezTo>
                  <a:cubicBezTo>
                    <a:pt x="1" y="927"/>
                    <a:pt x="279" y="1205"/>
                    <a:pt x="603" y="1205"/>
                  </a:cubicBezTo>
                  <a:cubicBezTo>
                    <a:pt x="951" y="1205"/>
                    <a:pt x="1229" y="927"/>
                    <a:pt x="1229" y="603"/>
                  </a:cubicBezTo>
                  <a:cubicBezTo>
                    <a:pt x="1229" y="255"/>
                    <a:pt x="951"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8"/>
            <p:cNvSpPr/>
            <p:nvPr/>
          </p:nvSpPr>
          <p:spPr>
            <a:xfrm>
              <a:off x="13273775" y="1787950"/>
              <a:ext cx="30750" cy="30150"/>
            </a:xfrm>
            <a:custGeom>
              <a:rect b="b" l="l" r="r" t="t"/>
              <a:pathLst>
                <a:path extrusionOk="0" h="1206" w="1230">
                  <a:moveTo>
                    <a:pt x="603" y="1"/>
                  </a:moveTo>
                  <a:cubicBezTo>
                    <a:pt x="279" y="1"/>
                    <a:pt x="1" y="279"/>
                    <a:pt x="1" y="603"/>
                  </a:cubicBezTo>
                  <a:cubicBezTo>
                    <a:pt x="1" y="951"/>
                    <a:pt x="279" y="1206"/>
                    <a:pt x="603" y="1206"/>
                  </a:cubicBezTo>
                  <a:cubicBezTo>
                    <a:pt x="951" y="1206"/>
                    <a:pt x="1229" y="951"/>
                    <a:pt x="1229" y="603"/>
                  </a:cubicBezTo>
                  <a:cubicBezTo>
                    <a:pt x="1229" y="279"/>
                    <a:pt x="951" y="1"/>
                    <a:pt x="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8"/>
            <p:cNvSpPr/>
            <p:nvPr/>
          </p:nvSpPr>
          <p:spPr>
            <a:xfrm>
              <a:off x="13273775" y="1727125"/>
              <a:ext cx="30750" cy="30725"/>
            </a:xfrm>
            <a:custGeom>
              <a:rect b="b" l="l" r="r" t="t"/>
              <a:pathLst>
                <a:path extrusionOk="0" h="1229" w="1230">
                  <a:moveTo>
                    <a:pt x="603" y="0"/>
                  </a:moveTo>
                  <a:cubicBezTo>
                    <a:pt x="279" y="0"/>
                    <a:pt x="1" y="278"/>
                    <a:pt x="1" y="603"/>
                  </a:cubicBezTo>
                  <a:cubicBezTo>
                    <a:pt x="1" y="950"/>
                    <a:pt x="279" y="1229"/>
                    <a:pt x="603" y="1229"/>
                  </a:cubicBezTo>
                  <a:cubicBezTo>
                    <a:pt x="951" y="1229"/>
                    <a:pt x="1229" y="950"/>
                    <a:pt x="1229" y="603"/>
                  </a:cubicBezTo>
                  <a:cubicBezTo>
                    <a:pt x="1229" y="278"/>
                    <a:pt x="951"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8"/>
            <p:cNvSpPr/>
            <p:nvPr/>
          </p:nvSpPr>
          <p:spPr>
            <a:xfrm>
              <a:off x="13061725" y="1969875"/>
              <a:ext cx="121125" cy="123425"/>
            </a:xfrm>
            <a:custGeom>
              <a:rect b="b" l="l" r="r" t="t"/>
              <a:pathLst>
                <a:path extrusionOk="0" h="4937" w="4845">
                  <a:moveTo>
                    <a:pt x="1" y="1"/>
                  </a:moveTo>
                  <a:lnTo>
                    <a:pt x="1" y="4937"/>
                  </a:lnTo>
                  <a:lnTo>
                    <a:pt x="4844" y="4937"/>
                  </a:lnTo>
                  <a:lnTo>
                    <a:pt x="4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8"/>
            <p:cNvSpPr/>
            <p:nvPr/>
          </p:nvSpPr>
          <p:spPr>
            <a:xfrm>
              <a:off x="12970775" y="1909050"/>
              <a:ext cx="212075" cy="245100"/>
            </a:xfrm>
            <a:custGeom>
              <a:rect b="b" l="l" r="r" t="t"/>
              <a:pathLst>
                <a:path extrusionOk="0" h="9804" w="8483">
                  <a:moveTo>
                    <a:pt x="0" y="0"/>
                  </a:moveTo>
                  <a:lnTo>
                    <a:pt x="0" y="9803"/>
                  </a:lnTo>
                  <a:lnTo>
                    <a:pt x="8482" y="9803"/>
                  </a:lnTo>
                  <a:lnTo>
                    <a:pt x="8482" y="8575"/>
                  </a:lnTo>
                  <a:lnTo>
                    <a:pt x="3036" y="8575"/>
                  </a:lnTo>
                  <a:cubicBezTo>
                    <a:pt x="2688" y="8575"/>
                    <a:pt x="2434" y="8297"/>
                    <a:pt x="2434" y="7973"/>
                  </a:cubicBezTo>
                  <a:lnTo>
                    <a:pt x="2434" y="1831"/>
                  </a:lnTo>
                  <a:cubicBezTo>
                    <a:pt x="2434" y="1483"/>
                    <a:pt x="2688" y="1229"/>
                    <a:pt x="3036" y="1229"/>
                  </a:cubicBezTo>
                  <a:lnTo>
                    <a:pt x="8482" y="1229"/>
                  </a:lnTo>
                  <a:lnTo>
                    <a:pt x="84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8"/>
            <p:cNvSpPr/>
            <p:nvPr/>
          </p:nvSpPr>
          <p:spPr>
            <a:xfrm>
              <a:off x="12972500" y="1787950"/>
              <a:ext cx="209175" cy="91000"/>
            </a:xfrm>
            <a:custGeom>
              <a:rect b="b" l="l" r="r" t="t"/>
              <a:pathLst>
                <a:path extrusionOk="0" h="3640" w="8367">
                  <a:moveTo>
                    <a:pt x="4172" y="1"/>
                  </a:moveTo>
                  <a:cubicBezTo>
                    <a:pt x="2040" y="1"/>
                    <a:pt x="279" y="1600"/>
                    <a:pt x="1" y="3639"/>
                  </a:cubicBezTo>
                  <a:lnTo>
                    <a:pt x="8367" y="3639"/>
                  </a:lnTo>
                  <a:cubicBezTo>
                    <a:pt x="8066" y="1577"/>
                    <a:pt x="6304" y="1"/>
                    <a:pt x="4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8"/>
            <p:cNvSpPr/>
            <p:nvPr/>
          </p:nvSpPr>
          <p:spPr>
            <a:xfrm>
              <a:off x="12970775" y="2184250"/>
              <a:ext cx="212075" cy="60850"/>
            </a:xfrm>
            <a:custGeom>
              <a:rect b="b" l="l" r="r" t="t"/>
              <a:pathLst>
                <a:path extrusionOk="0" h="2434" w="8483">
                  <a:moveTo>
                    <a:pt x="0" y="0"/>
                  </a:moveTo>
                  <a:lnTo>
                    <a:pt x="0" y="1808"/>
                  </a:lnTo>
                  <a:cubicBezTo>
                    <a:pt x="0" y="2156"/>
                    <a:pt x="278" y="2434"/>
                    <a:pt x="603" y="2434"/>
                  </a:cubicBezTo>
                  <a:lnTo>
                    <a:pt x="7880" y="2434"/>
                  </a:lnTo>
                  <a:cubicBezTo>
                    <a:pt x="8227" y="2434"/>
                    <a:pt x="8482" y="2156"/>
                    <a:pt x="8482" y="1808"/>
                  </a:cubicBezTo>
                  <a:lnTo>
                    <a:pt x="84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8"/>
            <p:cNvSpPr/>
            <p:nvPr/>
          </p:nvSpPr>
          <p:spPr>
            <a:xfrm>
              <a:off x="13213525" y="2031300"/>
              <a:ext cx="212075" cy="122850"/>
            </a:xfrm>
            <a:custGeom>
              <a:rect b="b" l="l" r="r" t="t"/>
              <a:pathLst>
                <a:path extrusionOk="0" h="4914" w="8483">
                  <a:moveTo>
                    <a:pt x="1808" y="0"/>
                  </a:moveTo>
                  <a:cubicBezTo>
                    <a:pt x="812" y="0"/>
                    <a:pt x="1" y="858"/>
                    <a:pt x="1" y="1877"/>
                  </a:cubicBezTo>
                  <a:lnTo>
                    <a:pt x="1" y="4913"/>
                  </a:lnTo>
                  <a:lnTo>
                    <a:pt x="8483" y="4913"/>
                  </a:lnTo>
                  <a:lnTo>
                    <a:pt x="8483" y="1877"/>
                  </a:lnTo>
                  <a:cubicBezTo>
                    <a:pt x="8483" y="858"/>
                    <a:pt x="7672" y="0"/>
                    <a:pt x="66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8"/>
            <p:cNvSpPr/>
            <p:nvPr/>
          </p:nvSpPr>
          <p:spPr>
            <a:xfrm>
              <a:off x="13212950" y="2184250"/>
              <a:ext cx="212650" cy="60850"/>
            </a:xfrm>
            <a:custGeom>
              <a:rect b="b" l="l" r="r" t="t"/>
              <a:pathLst>
                <a:path extrusionOk="0" h="2434" w="8506">
                  <a:moveTo>
                    <a:pt x="0" y="0"/>
                  </a:moveTo>
                  <a:lnTo>
                    <a:pt x="0" y="1808"/>
                  </a:lnTo>
                  <a:lnTo>
                    <a:pt x="24" y="1808"/>
                  </a:lnTo>
                  <a:cubicBezTo>
                    <a:pt x="24" y="2156"/>
                    <a:pt x="278" y="2434"/>
                    <a:pt x="626" y="2434"/>
                  </a:cubicBezTo>
                  <a:lnTo>
                    <a:pt x="7903" y="2434"/>
                  </a:lnTo>
                  <a:cubicBezTo>
                    <a:pt x="8228" y="2434"/>
                    <a:pt x="8506" y="2156"/>
                    <a:pt x="8506" y="1808"/>
                  </a:cubicBezTo>
                  <a:lnTo>
                    <a:pt x="85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68"/>
          <p:cNvGrpSpPr/>
          <p:nvPr/>
        </p:nvGrpSpPr>
        <p:grpSpPr>
          <a:xfrm>
            <a:off x="5539947" y="2095234"/>
            <a:ext cx="301752" cy="301753"/>
            <a:chOff x="13551300" y="1727425"/>
            <a:chExt cx="519725" cy="517675"/>
          </a:xfrm>
        </p:grpSpPr>
        <p:sp>
          <p:nvSpPr>
            <p:cNvPr id="1960" name="Google Shape;1960;p68"/>
            <p:cNvSpPr/>
            <p:nvPr/>
          </p:nvSpPr>
          <p:spPr>
            <a:xfrm>
              <a:off x="13947600" y="2123425"/>
              <a:ext cx="30150" cy="30150"/>
            </a:xfrm>
            <a:custGeom>
              <a:rect b="b" l="l" r="r" t="t"/>
              <a:pathLst>
                <a:path extrusionOk="0" h="1206" w="1206">
                  <a:moveTo>
                    <a:pt x="603" y="0"/>
                  </a:moveTo>
                  <a:cubicBezTo>
                    <a:pt x="255" y="0"/>
                    <a:pt x="1" y="278"/>
                    <a:pt x="1" y="603"/>
                  </a:cubicBezTo>
                  <a:cubicBezTo>
                    <a:pt x="1" y="950"/>
                    <a:pt x="255" y="1205"/>
                    <a:pt x="603" y="1205"/>
                  </a:cubicBezTo>
                  <a:cubicBezTo>
                    <a:pt x="928" y="1205"/>
                    <a:pt x="1206" y="950"/>
                    <a:pt x="1206" y="603"/>
                  </a:cubicBezTo>
                  <a:cubicBezTo>
                    <a:pt x="1206" y="278"/>
                    <a:pt x="928"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8"/>
            <p:cNvSpPr/>
            <p:nvPr/>
          </p:nvSpPr>
          <p:spPr>
            <a:xfrm>
              <a:off x="13856650" y="2032450"/>
              <a:ext cx="212075" cy="212650"/>
            </a:xfrm>
            <a:custGeom>
              <a:rect b="b" l="l" r="r" t="t"/>
              <a:pathLst>
                <a:path extrusionOk="0" h="8506" w="8483">
                  <a:moveTo>
                    <a:pt x="4241" y="2434"/>
                  </a:moveTo>
                  <a:cubicBezTo>
                    <a:pt x="5238" y="2434"/>
                    <a:pt x="6049" y="3245"/>
                    <a:pt x="6049" y="4242"/>
                  </a:cubicBezTo>
                  <a:cubicBezTo>
                    <a:pt x="6049" y="5261"/>
                    <a:pt x="5238" y="6072"/>
                    <a:pt x="4241" y="6072"/>
                  </a:cubicBezTo>
                  <a:cubicBezTo>
                    <a:pt x="3245" y="6072"/>
                    <a:pt x="2410" y="5261"/>
                    <a:pt x="2410" y="4242"/>
                  </a:cubicBezTo>
                  <a:cubicBezTo>
                    <a:pt x="2410" y="3245"/>
                    <a:pt x="3245" y="2434"/>
                    <a:pt x="4241" y="2434"/>
                  </a:cubicBezTo>
                  <a:close/>
                  <a:moveTo>
                    <a:pt x="4241" y="1"/>
                  </a:moveTo>
                  <a:cubicBezTo>
                    <a:pt x="1900" y="1"/>
                    <a:pt x="0" y="1901"/>
                    <a:pt x="0" y="4242"/>
                  </a:cubicBezTo>
                  <a:cubicBezTo>
                    <a:pt x="0" y="6582"/>
                    <a:pt x="1900" y="8506"/>
                    <a:pt x="4241" y="8506"/>
                  </a:cubicBezTo>
                  <a:cubicBezTo>
                    <a:pt x="6582" y="8506"/>
                    <a:pt x="8482" y="6582"/>
                    <a:pt x="8482" y="4242"/>
                  </a:cubicBezTo>
                  <a:cubicBezTo>
                    <a:pt x="8482" y="1901"/>
                    <a:pt x="6582" y="1"/>
                    <a:pt x="4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8"/>
            <p:cNvSpPr/>
            <p:nvPr/>
          </p:nvSpPr>
          <p:spPr>
            <a:xfrm>
              <a:off x="13551300" y="2093275"/>
              <a:ext cx="151825" cy="151825"/>
            </a:xfrm>
            <a:custGeom>
              <a:rect b="b" l="l" r="r" t="t"/>
              <a:pathLst>
                <a:path extrusionOk="0" h="6073" w="6073">
                  <a:moveTo>
                    <a:pt x="3037" y="2434"/>
                  </a:moveTo>
                  <a:cubicBezTo>
                    <a:pt x="3361" y="2434"/>
                    <a:pt x="3639" y="2689"/>
                    <a:pt x="3639" y="3037"/>
                  </a:cubicBezTo>
                  <a:cubicBezTo>
                    <a:pt x="3639" y="3361"/>
                    <a:pt x="3361" y="3639"/>
                    <a:pt x="3037" y="3639"/>
                  </a:cubicBezTo>
                  <a:cubicBezTo>
                    <a:pt x="2689" y="3639"/>
                    <a:pt x="2434" y="3361"/>
                    <a:pt x="2434" y="3037"/>
                  </a:cubicBezTo>
                  <a:cubicBezTo>
                    <a:pt x="2434" y="2689"/>
                    <a:pt x="2689" y="2434"/>
                    <a:pt x="3037" y="2434"/>
                  </a:cubicBezTo>
                  <a:close/>
                  <a:moveTo>
                    <a:pt x="3037" y="1"/>
                  </a:moveTo>
                  <a:cubicBezTo>
                    <a:pt x="1368" y="1"/>
                    <a:pt x="1" y="1345"/>
                    <a:pt x="1" y="3037"/>
                  </a:cubicBezTo>
                  <a:cubicBezTo>
                    <a:pt x="1" y="4706"/>
                    <a:pt x="1368" y="6073"/>
                    <a:pt x="3037" y="6073"/>
                  </a:cubicBezTo>
                  <a:cubicBezTo>
                    <a:pt x="4705" y="6073"/>
                    <a:pt x="6073" y="4706"/>
                    <a:pt x="6073" y="3037"/>
                  </a:cubicBezTo>
                  <a:cubicBezTo>
                    <a:pt x="6073" y="1368"/>
                    <a:pt x="4705" y="1"/>
                    <a:pt x="30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8"/>
            <p:cNvSpPr/>
            <p:nvPr/>
          </p:nvSpPr>
          <p:spPr>
            <a:xfrm>
              <a:off x="13686300" y="2049825"/>
              <a:ext cx="191800" cy="195275"/>
            </a:xfrm>
            <a:custGeom>
              <a:rect b="b" l="l" r="r" t="t"/>
              <a:pathLst>
                <a:path extrusionOk="0" h="7811" w="7672">
                  <a:moveTo>
                    <a:pt x="6930" y="1"/>
                  </a:moveTo>
                  <a:lnTo>
                    <a:pt x="1" y="1252"/>
                  </a:lnTo>
                  <a:cubicBezTo>
                    <a:pt x="1136" y="2017"/>
                    <a:pt x="1878" y="3315"/>
                    <a:pt x="1878" y="4775"/>
                  </a:cubicBezTo>
                  <a:cubicBezTo>
                    <a:pt x="1878" y="5957"/>
                    <a:pt x="1368" y="7023"/>
                    <a:pt x="603" y="7811"/>
                  </a:cubicBezTo>
                  <a:lnTo>
                    <a:pt x="7671" y="7811"/>
                  </a:lnTo>
                  <a:cubicBezTo>
                    <a:pt x="6420" y="6791"/>
                    <a:pt x="5586" y="5285"/>
                    <a:pt x="5586" y="3547"/>
                  </a:cubicBezTo>
                  <a:cubicBezTo>
                    <a:pt x="5586" y="2202"/>
                    <a:pt x="6096" y="951"/>
                    <a:pt x="69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8"/>
            <p:cNvSpPr/>
            <p:nvPr/>
          </p:nvSpPr>
          <p:spPr>
            <a:xfrm>
              <a:off x="13856650" y="1727425"/>
              <a:ext cx="214375" cy="283025"/>
            </a:xfrm>
            <a:custGeom>
              <a:rect b="b" l="l" r="r" t="t"/>
              <a:pathLst>
                <a:path extrusionOk="0" h="11321" w="8575">
                  <a:moveTo>
                    <a:pt x="7865" y="1"/>
                  </a:moveTo>
                  <a:cubicBezTo>
                    <a:pt x="7673" y="1"/>
                    <a:pt x="7485" y="93"/>
                    <a:pt x="7370" y="266"/>
                  </a:cubicBezTo>
                  <a:lnTo>
                    <a:pt x="5122" y="3650"/>
                  </a:lnTo>
                  <a:lnTo>
                    <a:pt x="0" y="3650"/>
                  </a:lnTo>
                  <a:lnTo>
                    <a:pt x="0" y="7288"/>
                  </a:lnTo>
                  <a:lnTo>
                    <a:pt x="2410" y="7288"/>
                  </a:lnTo>
                  <a:lnTo>
                    <a:pt x="2410" y="11321"/>
                  </a:lnTo>
                  <a:cubicBezTo>
                    <a:pt x="3013" y="11112"/>
                    <a:pt x="3569" y="10996"/>
                    <a:pt x="4241" y="10996"/>
                  </a:cubicBezTo>
                  <a:cubicBezTo>
                    <a:pt x="4867" y="10996"/>
                    <a:pt x="5493" y="11136"/>
                    <a:pt x="6049" y="11321"/>
                  </a:cubicBezTo>
                  <a:lnTo>
                    <a:pt x="6049" y="4438"/>
                  </a:lnTo>
                  <a:lnTo>
                    <a:pt x="8389" y="938"/>
                  </a:lnTo>
                  <a:cubicBezTo>
                    <a:pt x="8575" y="660"/>
                    <a:pt x="8482" y="290"/>
                    <a:pt x="8204" y="104"/>
                  </a:cubicBezTo>
                  <a:cubicBezTo>
                    <a:pt x="8099" y="34"/>
                    <a:pt x="7981" y="1"/>
                    <a:pt x="78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8"/>
            <p:cNvSpPr/>
            <p:nvPr/>
          </p:nvSpPr>
          <p:spPr>
            <a:xfrm>
              <a:off x="13734400" y="1818075"/>
              <a:ext cx="91550" cy="91000"/>
            </a:xfrm>
            <a:custGeom>
              <a:rect b="b" l="l" r="r" t="t"/>
              <a:pathLst>
                <a:path extrusionOk="0" h="3640" w="3662">
                  <a:moveTo>
                    <a:pt x="1854" y="1"/>
                  </a:moveTo>
                  <a:cubicBezTo>
                    <a:pt x="858" y="1"/>
                    <a:pt x="0" y="835"/>
                    <a:pt x="0" y="1832"/>
                  </a:cubicBezTo>
                  <a:cubicBezTo>
                    <a:pt x="0" y="2828"/>
                    <a:pt x="858" y="3639"/>
                    <a:pt x="1854" y="3639"/>
                  </a:cubicBezTo>
                  <a:lnTo>
                    <a:pt x="3662" y="3639"/>
                  </a:lnTo>
                  <a:lnTo>
                    <a:pt x="36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6" name="Google Shape;1966;p68"/>
          <p:cNvSpPr/>
          <p:nvPr/>
        </p:nvSpPr>
        <p:spPr>
          <a:xfrm>
            <a:off x="6285818" y="2095237"/>
            <a:ext cx="301748" cy="301748"/>
          </a:xfrm>
          <a:custGeom>
            <a:rect b="b" l="l" r="r" t="t"/>
            <a:pathLst>
              <a:path extrusionOk="0" h="20696" w="20696">
                <a:moveTo>
                  <a:pt x="10360" y="3060"/>
                </a:moveTo>
                <a:cubicBezTo>
                  <a:pt x="10684" y="3060"/>
                  <a:pt x="10962" y="3338"/>
                  <a:pt x="10962" y="3662"/>
                </a:cubicBezTo>
                <a:cubicBezTo>
                  <a:pt x="10962" y="4010"/>
                  <a:pt x="10684" y="4265"/>
                  <a:pt x="10360" y="4265"/>
                </a:cubicBezTo>
                <a:cubicBezTo>
                  <a:pt x="10035" y="4265"/>
                  <a:pt x="9757" y="4010"/>
                  <a:pt x="9757" y="3662"/>
                </a:cubicBezTo>
                <a:cubicBezTo>
                  <a:pt x="9757" y="3338"/>
                  <a:pt x="10012" y="3060"/>
                  <a:pt x="10360" y="3060"/>
                </a:cubicBezTo>
                <a:close/>
                <a:moveTo>
                  <a:pt x="13789" y="4728"/>
                </a:moveTo>
                <a:cubicBezTo>
                  <a:pt x="14114" y="4728"/>
                  <a:pt x="14392" y="5006"/>
                  <a:pt x="14392" y="5331"/>
                </a:cubicBezTo>
                <a:cubicBezTo>
                  <a:pt x="14392" y="5678"/>
                  <a:pt x="14114" y="5933"/>
                  <a:pt x="13789" y="5933"/>
                </a:cubicBezTo>
                <a:cubicBezTo>
                  <a:pt x="13442" y="5933"/>
                  <a:pt x="13187" y="5678"/>
                  <a:pt x="13187" y="5331"/>
                </a:cubicBezTo>
                <a:cubicBezTo>
                  <a:pt x="13187" y="5006"/>
                  <a:pt x="13442" y="4728"/>
                  <a:pt x="13789" y="4728"/>
                </a:cubicBezTo>
                <a:close/>
                <a:moveTo>
                  <a:pt x="6631" y="4740"/>
                </a:moveTo>
                <a:cubicBezTo>
                  <a:pt x="6785" y="4740"/>
                  <a:pt x="6941" y="4798"/>
                  <a:pt x="7069" y="4914"/>
                </a:cubicBezTo>
                <a:cubicBezTo>
                  <a:pt x="7300" y="5145"/>
                  <a:pt x="7300" y="5539"/>
                  <a:pt x="7069" y="5771"/>
                </a:cubicBezTo>
                <a:cubicBezTo>
                  <a:pt x="6941" y="5887"/>
                  <a:pt x="6785" y="5945"/>
                  <a:pt x="6631" y="5945"/>
                </a:cubicBezTo>
                <a:cubicBezTo>
                  <a:pt x="6478" y="5945"/>
                  <a:pt x="6327" y="5887"/>
                  <a:pt x="6211" y="5771"/>
                </a:cubicBezTo>
                <a:cubicBezTo>
                  <a:pt x="5956" y="5539"/>
                  <a:pt x="5956" y="5145"/>
                  <a:pt x="6211" y="4914"/>
                </a:cubicBezTo>
                <a:cubicBezTo>
                  <a:pt x="6327" y="4798"/>
                  <a:pt x="6478" y="4740"/>
                  <a:pt x="6631" y="4740"/>
                </a:cubicBezTo>
                <a:close/>
                <a:moveTo>
                  <a:pt x="9154" y="4890"/>
                </a:moveTo>
                <a:cubicBezTo>
                  <a:pt x="9479" y="4890"/>
                  <a:pt x="9757" y="5145"/>
                  <a:pt x="9757" y="5493"/>
                </a:cubicBezTo>
                <a:cubicBezTo>
                  <a:pt x="9757" y="5817"/>
                  <a:pt x="9479" y="6096"/>
                  <a:pt x="9154" y="6096"/>
                </a:cubicBezTo>
                <a:cubicBezTo>
                  <a:pt x="8807" y="6096"/>
                  <a:pt x="8529" y="5817"/>
                  <a:pt x="8529" y="5493"/>
                </a:cubicBezTo>
                <a:cubicBezTo>
                  <a:pt x="8529" y="5145"/>
                  <a:pt x="8807" y="4890"/>
                  <a:pt x="9154" y="4890"/>
                </a:cubicBezTo>
                <a:close/>
                <a:moveTo>
                  <a:pt x="11565" y="4890"/>
                </a:moveTo>
                <a:cubicBezTo>
                  <a:pt x="11912" y="4890"/>
                  <a:pt x="12167" y="5145"/>
                  <a:pt x="12167" y="5493"/>
                </a:cubicBezTo>
                <a:cubicBezTo>
                  <a:pt x="12167" y="5817"/>
                  <a:pt x="11912" y="6096"/>
                  <a:pt x="11565" y="6096"/>
                </a:cubicBezTo>
                <a:cubicBezTo>
                  <a:pt x="11240" y="6096"/>
                  <a:pt x="10962" y="5817"/>
                  <a:pt x="10962" y="5493"/>
                </a:cubicBezTo>
                <a:cubicBezTo>
                  <a:pt x="10962" y="5145"/>
                  <a:pt x="11240" y="4890"/>
                  <a:pt x="11565" y="4890"/>
                </a:cubicBezTo>
                <a:close/>
                <a:moveTo>
                  <a:pt x="7784" y="7150"/>
                </a:moveTo>
                <a:cubicBezTo>
                  <a:pt x="7938" y="7150"/>
                  <a:pt x="8088" y="7208"/>
                  <a:pt x="8204" y="7324"/>
                </a:cubicBezTo>
                <a:cubicBezTo>
                  <a:pt x="8459" y="7579"/>
                  <a:pt x="8459" y="7950"/>
                  <a:pt x="8204" y="8181"/>
                </a:cubicBezTo>
                <a:cubicBezTo>
                  <a:pt x="8088" y="8309"/>
                  <a:pt x="7938" y="8372"/>
                  <a:pt x="7784" y="8372"/>
                </a:cubicBezTo>
                <a:cubicBezTo>
                  <a:pt x="7631" y="8372"/>
                  <a:pt x="7474" y="8309"/>
                  <a:pt x="7347" y="8181"/>
                </a:cubicBezTo>
                <a:cubicBezTo>
                  <a:pt x="7115" y="7950"/>
                  <a:pt x="7115" y="7579"/>
                  <a:pt x="7347" y="7324"/>
                </a:cubicBezTo>
                <a:cubicBezTo>
                  <a:pt x="7474" y="7208"/>
                  <a:pt x="7631" y="7150"/>
                  <a:pt x="7784" y="7150"/>
                </a:cubicBezTo>
                <a:close/>
                <a:moveTo>
                  <a:pt x="12929" y="7150"/>
                </a:moveTo>
                <a:cubicBezTo>
                  <a:pt x="13083" y="7150"/>
                  <a:pt x="13233" y="7208"/>
                  <a:pt x="13349" y="7324"/>
                </a:cubicBezTo>
                <a:cubicBezTo>
                  <a:pt x="13604" y="7579"/>
                  <a:pt x="13604" y="7950"/>
                  <a:pt x="13349" y="8181"/>
                </a:cubicBezTo>
                <a:cubicBezTo>
                  <a:pt x="13233" y="8309"/>
                  <a:pt x="13083" y="8372"/>
                  <a:pt x="12929" y="8372"/>
                </a:cubicBezTo>
                <a:cubicBezTo>
                  <a:pt x="12776" y="8372"/>
                  <a:pt x="12619" y="8309"/>
                  <a:pt x="12492" y="8181"/>
                </a:cubicBezTo>
                <a:cubicBezTo>
                  <a:pt x="12260" y="7950"/>
                  <a:pt x="12260" y="7579"/>
                  <a:pt x="12492" y="7324"/>
                </a:cubicBezTo>
                <a:cubicBezTo>
                  <a:pt x="12619" y="7208"/>
                  <a:pt x="12776" y="7150"/>
                  <a:pt x="12929" y="7150"/>
                </a:cubicBezTo>
                <a:close/>
                <a:moveTo>
                  <a:pt x="15806" y="7301"/>
                </a:moveTo>
                <a:cubicBezTo>
                  <a:pt x="16153" y="7301"/>
                  <a:pt x="16431" y="7579"/>
                  <a:pt x="16431" y="7903"/>
                </a:cubicBezTo>
                <a:cubicBezTo>
                  <a:pt x="16431" y="8251"/>
                  <a:pt x="16153" y="8506"/>
                  <a:pt x="15806" y="8506"/>
                </a:cubicBezTo>
                <a:cubicBezTo>
                  <a:pt x="15481" y="8506"/>
                  <a:pt x="15203" y="8251"/>
                  <a:pt x="15203" y="7903"/>
                </a:cubicBezTo>
                <a:cubicBezTo>
                  <a:pt x="15203" y="7579"/>
                  <a:pt x="15481" y="7301"/>
                  <a:pt x="15806" y="7301"/>
                </a:cubicBezTo>
                <a:close/>
                <a:moveTo>
                  <a:pt x="4890" y="7301"/>
                </a:moveTo>
                <a:cubicBezTo>
                  <a:pt x="5238" y="7301"/>
                  <a:pt x="5516" y="7579"/>
                  <a:pt x="5516" y="7903"/>
                </a:cubicBezTo>
                <a:cubicBezTo>
                  <a:pt x="5516" y="8251"/>
                  <a:pt x="5238" y="8529"/>
                  <a:pt x="4890" y="8529"/>
                </a:cubicBezTo>
                <a:cubicBezTo>
                  <a:pt x="4566" y="8529"/>
                  <a:pt x="4288" y="8251"/>
                  <a:pt x="4288" y="7903"/>
                </a:cubicBezTo>
                <a:cubicBezTo>
                  <a:pt x="4288" y="7579"/>
                  <a:pt x="4566" y="7301"/>
                  <a:pt x="4890" y="7301"/>
                </a:cubicBezTo>
                <a:close/>
                <a:moveTo>
                  <a:pt x="10360" y="7301"/>
                </a:moveTo>
                <a:cubicBezTo>
                  <a:pt x="10684" y="7301"/>
                  <a:pt x="10962" y="7579"/>
                  <a:pt x="10962" y="7903"/>
                </a:cubicBezTo>
                <a:cubicBezTo>
                  <a:pt x="10962" y="8251"/>
                  <a:pt x="10684" y="8529"/>
                  <a:pt x="10360" y="8529"/>
                </a:cubicBezTo>
                <a:cubicBezTo>
                  <a:pt x="10012" y="8529"/>
                  <a:pt x="9757" y="8251"/>
                  <a:pt x="9757" y="7903"/>
                </a:cubicBezTo>
                <a:cubicBezTo>
                  <a:pt x="9757" y="7579"/>
                  <a:pt x="10035" y="7301"/>
                  <a:pt x="10360" y="7301"/>
                </a:cubicBezTo>
                <a:close/>
                <a:moveTo>
                  <a:pt x="4288" y="9734"/>
                </a:moveTo>
                <a:cubicBezTo>
                  <a:pt x="4635" y="9734"/>
                  <a:pt x="4890" y="10012"/>
                  <a:pt x="4890" y="10337"/>
                </a:cubicBezTo>
                <a:cubicBezTo>
                  <a:pt x="4890" y="10661"/>
                  <a:pt x="4635" y="10939"/>
                  <a:pt x="4288" y="10939"/>
                </a:cubicBezTo>
                <a:cubicBezTo>
                  <a:pt x="3963" y="10939"/>
                  <a:pt x="3685" y="10661"/>
                  <a:pt x="3685" y="10337"/>
                </a:cubicBezTo>
                <a:cubicBezTo>
                  <a:pt x="3685" y="10012"/>
                  <a:pt x="3963" y="9734"/>
                  <a:pt x="4288" y="9734"/>
                </a:cubicBezTo>
                <a:close/>
                <a:moveTo>
                  <a:pt x="6721" y="9734"/>
                </a:moveTo>
                <a:cubicBezTo>
                  <a:pt x="7045" y="9734"/>
                  <a:pt x="7324" y="10012"/>
                  <a:pt x="7324" y="10337"/>
                </a:cubicBezTo>
                <a:cubicBezTo>
                  <a:pt x="7324" y="10661"/>
                  <a:pt x="7045" y="10939"/>
                  <a:pt x="6721" y="10939"/>
                </a:cubicBezTo>
                <a:cubicBezTo>
                  <a:pt x="6373" y="10939"/>
                  <a:pt x="6118" y="10661"/>
                  <a:pt x="6118" y="10337"/>
                </a:cubicBezTo>
                <a:cubicBezTo>
                  <a:pt x="6118" y="10012"/>
                  <a:pt x="6397" y="9734"/>
                  <a:pt x="6721" y="9734"/>
                </a:cubicBezTo>
                <a:close/>
                <a:moveTo>
                  <a:pt x="9154" y="9734"/>
                </a:moveTo>
                <a:cubicBezTo>
                  <a:pt x="9479" y="9734"/>
                  <a:pt x="9757" y="10012"/>
                  <a:pt x="9757" y="10337"/>
                </a:cubicBezTo>
                <a:cubicBezTo>
                  <a:pt x="9757" y="10661"/>
                  <a:pt x="9479" y="10939"/>
                  <a:pt x="9154" y="10939"/>
                </a:cubicBezTo>
                <a:cubicBezTo>
                  <a:pt x="8807" y="10939"/>
                  <a:pt x="8529" y="10661"/>
                  <a:pt x="8529" y="10337"/>
                </a:cubicBezTo>
                <a:cubicBezTo>
                  <a:pt x="8529" y="10012"/>
                  <a:pt x="8807" y="9734"/>
                  <a:pt x="9154" y="9734"/>
                </a:cubicBezTo>
                <a:close/>
                <a:moveTo>
                  <a:pt x="11565" y="9734"/>
                </a:moveTo>
                <a:cubicBezTo>
                  <a:pt x="11912" y="9734"/>
                  <a:pt x="12167" y="10012"/>
                  <a:pt x="12167" y="10337"/>
                </a:cubicBezTo>
                <a:cubicBezTo>
                  <a:pt x="12167" y="10661"/>
                  <a:pt x="11912" y="10939"/>
                  <a:pt x="11565" y="10939"/>
                </a:cubicBezTo>
                <a:cubicBezTo>
                  <a:pt x="11240" y="10939"/>
                  <a:pt x="10962" y="10661"/>
                  <a:pt x="10962" y="10337"/>
                </a:cubicBezTo>
                <a:cubicBezTo>
                  <a:pt x="10962" y="10012"/>
                  <a:pt x="11240" y="9734"/>
                  <a:pt x="11565" y="9734"/>
                </a:cubicBezTo>
                <a:close/>
                <a:moveTo>
                  <a:pt x="13998" y="9734"/>
                </a:moveTo>
                <a:cubicBezTo>
                  <a:pt x="14322" y="9734"/>
                  <a:pt x="14601" y="10012"/>
                  <a:pt x="14601" y="10337"/>
                </a:cubicBezTo>
                <a:cubicBezTo>
                  <a:pt x="14601" y="10661"/>
                  <a:pt x="14322" y="10939"/>
                  <a:pt x="13998" y="10939"/>
                </a:cubicBezTo>
                <a:cubicBezTo>
                  <a:pt x="13650" y="10939"/>
                  <a:pt x="13395" y="10661"/>
                  <a:pt x="13395" y="10337"/>
                </a:cubicBezTo>
                <a:cubicBezTo>
                  <a:pt x="13395" y="10012"/>
                  <a:pt x="13674" y="9734"/>
                  <a:pt x="13998" y="9734"/>
                </a:cubicBezTo>
                <a:close/>
                <a:moveTo>
                  <a:pt x="16431" y="9734"/>
                </a:moveTo>
                <a:cubicBezTo>
                  <a:pt x="16756" y="9734"/>
                  <a:pt x="17034" y="10012"/>
                  <a:pt x="17034" y="10337"/>
                </a:cubicBezTo>
                <a:cubicBezTo>
                  <a:pt x="17034" y="10661"/>
                  <a:pt x="16756" y="10939"/>
                  <a:pt x="16431" y="10939"/>
                </a:cubicBezTo>
                <a:cubicBezTo>
                  <a:pt x="16084" y="10939"/>
                  <a:pt x="15806" y="10661"/>
                  <a:pt x="15806" y="10337"/>
                </a:cubicBezTo>
                <a:cubicBezTo>
                  <a:pt x="15806" y="10012"/>
                  <a:pt x="16084" y="9734"/>
                  <a:pt x="16431" y="9734"/>
                </a:cubicBezTo>
                <a:close/>
                <a:moveTo>
                  <a:pt x="4890" y="12167"/>
                </a:moveTo>
                <a:cubicBezTo>
                  <a:pt x="5238" y="12167"/>
                  <a:pt x="5516" y="12422"/>
                  <a:pt x="5516" y="12770"/>
                </a:cubicBezTo>
                <a:cubicBezTo>
                  <a:pt x="5516" y="13094"/>
                  <a:pt x="5238" y="13373"/>
                  <a:pt x="4890" y="13373"/>
                </a:cubicBezTo>
                <a:cubicBezTo>
                  <a:pt x="4566" y="13373"/>
                  <a:pt x="4288" y="13094"/>
                  <a:pt x="4288" y="12770"/>
                </a:cubicBezTo>
                <a:cubicBezTo>
                  <a:pt x="4288" y="12422"/>
                  <a:pt x="4566" y="12167"/>
                  <a:pt x="4890" y="12167"/>
                </a:cubicBezTo>
                <a:close/>
                <a:moveTo>
                  <a:pt x="10360" y="12167"/>
                </a:moveTo>
                <a:cubicBezTo>
                  <a:pt x="10684" y="12167"/>
                  <a:pt x="10962" y="12422"/>
                  <a:pt x="10962" y="12770"/>
                </a:cubicBezTo>
                <a:cubicBezTo>
                  <a:pt x="10962" y="13094"/>
                  <a:pt x="10684" y="13373"/>
                  <a:pt x="10360" y="13373"/>
                </a:cubicBezTo>
                <a:cubicBezTo>
                  <a:pt x="10035" y="13373"/>
                  <a:pt x="9757" y="13094"/>
                  <a:pt x="9757" y="12770"/>
                </a:cubicBezTo>
                <a:cubicBezTo>
                  <a:pt x="9757" y="12422"/>
                  <a:pt x="10035" y="12167"/>
                  <a:pt x="10360" y="12167"/>
                </a:cubicBezTo>
                <a:close/>
                <a:moveTo>
                  <a:pt x="15806" y="12167"/>
                </a:moveTo>
                <a:cubicBezTo>
                  <a:pt x="16153" y="12167"/>
                  <a:pt x="16431" y="12422"/>
                  <a:pt x="16431" y="12770"/>
                </a:cubicBezTo>
                <a:cubicBezTo>
                  <a:pt x="16431" y="13094"/>
                  <a:pt x="16153" y="13373"/>
                  <a:pt x="15806" y="13373"/>
                </a:cubicBezTo>
                <a:cubicBezTo>
                  <a:pt x="15481" y="13373"/>
                  <a:pt x="15203" y="13094"/>
                  <a:pt x="15203" y="12770"/>
                </a:cubicBezTo>
                <a:cubicBezTo>
                  <a:pt x="15203" y="12422"/>
                  <a:pt x="15481" y="12167"/>
                  <a:pt x="15806" y="12167"/>
                </a:cubicBezTo>
                <a:close/>
                <a:moveTo>
                  <a:pt x="7784" y="12301"/>
                </a:moveTo>
                <a:cubicBezTo>
                  <a:pt x="7938" y="12301"/>
                  <a:pt x="8088" y="12364"/>
                  <a:pt x="8204" y="12492"/>
                </a:cubicBezTo>
                <a:cubicBezTo>
                  <a:pt x="8459" y="12724"/>
                  <a:pt x="8459" y="13094"/>
                  <a:pt x="8204" y="13349"/>
                </a:cubicBezTo>
                <a:cubicBezTo>
                  <a:pt x="8088" y="13465"/>
                  <a:pt x="7938" y="13523"/>
                  <a:pt x="7784" y="13523"/>
                </a:cubicBezTo>
                <a:cubicBezTo>
                  <a:pt x="7631" y="13523"/>
                  <a:pt x="7474" y="13465"/>
                  <a:pt x="7347" y="13349"/>
                </a:cubicBezTo>
                <a:cubicBezTo>
                  <a:pt x="7115" y="13094"/>
                  <a:pt x="7115" y="12724"/>
                  <a:pt x="7347" y="12492"/>
                </a:cubicBezTo>
                <a:cubicBezTo>
                  <a:pt x="7474" y="12364"/>
                  <a:pt x="7631" y="12301"/>
                  <a:pt x="7784" y="12301"/>
                </a:cubicBezTo>
                <a:close/>
                <a:moveTo>
                  <a:pt x="12929" y="12301"/>
                </a:moveTo>
                <a:cubicBezTo>
                  <a:pt x="13083" y="12301"/>
                  <a:pt x="13233" y="12364"/>
                  <a:pt x="13349" y="12492"/>
                </a:cubicBezTo>
                <a:cubicBezTo>
                  <a:pt x="13604" y="12724"/>
                  <a:pt x="13604" y="13094"/>
                  <a:pt x="13349" y="13349"/>
                </a:cubicBezTo>
                <a:cubicBezTo>
                  <a:pt x="13233" y="13465"/>
                  <a:pt x="13083" y="13523"/>
                  <a:pt x="12929" y="13523"/>
                </a:cubicBezTo>
                <a:cubicBezTo>
                  <a:pt x="12776" y="13523"/>
                  <a:pt x="12619" y="13465"/>
                  <a:pt x="12492" y="13349"/>
                </a:cubicBezTo>
                <a:cubicBezTo>
                  <a:pt x="12260" y="13094"/>
                  <a:pt x="12260" y="12724"/>
                  <a:pt x="12492" y="12492"/>
                </a:cubicBezTo>
                <a:cubicBezTo>
                  <a:pt x="12619" y="12364"/>
                  <a:pt x="12776" y="12301"/>
                  <a:pt x="12929" y="12301"/>
                </a:cubicBezTo>
                <a:close/>
                <a:moveTo>
                  <a:pt x="13995" y="14520"/>
                </a:moveTo>
                <a:cubicBezTo>
                  <a:pt x="14149" y="14520"/>
                  <a:pt x="14299" y="14578"/>
                  <a:pt x="14415" y="14694"/>
                </a:cubicBezTo>
                <a:cubicBezTo>
                  <a:pt x="14670" y="14925"/>
                  <a:pt x="14670" y="15319"/>
                  <a:pt x="14415" y="15551"/>
                </a:cubicBezTo>
                <a:cubicBezTo>
                  <a:pt x="14299" y="15667"/>
                  <a:pt x="14149" y="15725"/>
                  <a:pt x="13995" y="15725"/>
                </a:cubicBezTo>
                <a:cubicBezTo>
                  <a:pt x="13842" y="15725"/>
                  <a:pt x="13685" y="15667"/>
                  <a:pt x="13558" y="15551"/>
                </a:cubicBezTo>
                <a:cubicBezTo>
                  <a:pt x="13326" y="15319"/>
                  <a:pt x="13326" y="14925"/>
                  <a:pt x="13558" y="14694"/>
                </a:cubicBezTo>
                <a:cubicBezTo>
                  <a:pt x="13685" y="14578"/>
                  <a:pt x="13842" y="14520"/>
                  <a:pt x="13995" y="14520"/>
                </a:cubicBezTo>
                <a:close/>
                <a:moveTo>
                  <a:pt x="6420" y="14531"/>
                </a:moveTo>
                <a:cubicBezTo>
                  <a:pt x="6767" y="14531"/>
                  <a:pt x="7022" y="14786"/>
                  <a:pt x="7022" y="15134"/>
                </a:cubicBezTo>
                <a:cubicBezTo>
                  <a:pt x="7022" y="15458"/>
                  <a:pt x="6767" y="15736"/>
                  <a:pt x="6420" y="15736"/>
                </a:cubicBezTo>
                <a:cubicBezTo>
                  <a:pt x="6095" y="15736"/>
                  <a:pt x="5817" y="15458"/>
                  <a:pt x="5817" y="15134"/>
                </a:cubicBezTo>
                <a:cubicBezTo>
                  <a:pt x="5817" y="14786"/>
                  <a:pt x="6095" y="14531"/>
                  <a:pt x="6420" y="14531"/>
                </a:cubicBezTo>
                <a:close/>
                <a:moveTo>
                  <a:pt x="9154" y="14578"/>
                </a:moveTo>
                <a:cubicBezTo>
                  <a:pt x="9479" y="14578"/>
                  <a:pt x="9757" y="14856"/>
                  <a:pt x="9757" y="15180"/>
                </a:cubicBezTo>
                <a:cubicBezTo>
                  <a:pt x="9757" y="15528"/>
                  <a:pt x="9479" y="15783"/>
                  <a:pt x="9154" y="15783"/>
                </a:cubicBezTo>
                <a:cubicBezTo>
                  <a:pt x="8807" y="15783"/>
                  <a:pt x="8529" y="15528"/>
                  <a:pt x="8529" y="15180"/>
                </a:cubicBezTo>
                <a:cubicBezTo>
                  <a:pt x="8529" y="14856"/>
                  <a:pt x="8807" y="14578"/>
                  <a:pt x="9154" y="14578"/>
                </a:cubicBezTo>
                <a:close/>
                <a:moveTo>
                  <a:pt x="11565" y="14578"/>
                </a:moveTo>
                <a:cubicBezTo>
                  <a:pt x="11912" y="14578"/>
                  <a:pt x="12167" y="14856"/>
                  <a:pt x="12167" y="15180"/>
                </a:cubicBezTo>
                <a:cubicBezTo>
                  <a:pt x="12167" y="15528"/>
                  <a:pt x="11912" y="15783"/>
                  <a:pt x="11565" y="15783"/>
                </a:cubicBezTo>
                <a:cubicBezTo>
                  <a:pt x="11240" y="15783"/>
                  <a:pt x="10962" y="15528"/>
                  <a:pt x="10962" y="15180"/>
                </a:cubicBezTo>
                <a:cubicBezTo>
                  <a:pt x="10962" y="14856"/>
                  <a:pt x="11240" y="14578"/>
                  <a:pt x="11565" y="14578"/>
                </a:cubicBezTo>
                <a:close/>
                <a:moveTo>
                  <a:pt x="10360" y="16408"/>
                </a:moveTo>
                <a:cubicBezTo>
                  <a:pt x="10684" y="16408"/>
                  <a:pt x="10962" y="16663"/>
                  <a:pt x="10962" y="17011"/>
                </a:cubicBezTo>
                <a:cubicBezTo>
                  <a:pt x="10962" y="17335"/>
                  <a:pt x="10684" y="17614"/>
                  <a:pt x="10360" y="17614"/>
                </a:cubicBezTo>
                <a:cubicBezTo>
                  <a:pt x="10012" y="17614"/>
                  <a:pt x="9757" y="17335"/>
                  <a:pt x="9757" y="17011"/>
                </a:cubicBezTo>
                <a:cubicBezTo>
                  <a:pt x="9757" y="16663"/>
                  <a:pt x="10035" y="16408"/>
                  <a:pt x="10360" y="16408"/>
                </a:cubicBezTo>
                <a:close/>
                <a:moveTo>
                  <a:pt x="10360" y="0"/>
                </a:moveTo>
                <a:cubicBezTo>
                  <a:pt x="10012" y="0"/>
                  <a:pt x="9757" y="255"/>
                  <a:pt x="9757" y="603"/>
                </a:cubicBezTo>
                <a:lnTo>
                  <a:pt x="9757" y="1298"/>
                </a:lnTo>
                <a:cubicBezTo>
                  <a:pt x="9085" y="1345"/>
                  <a:pt x="8436" y="1437"/>
                  <a:pt x="7833" y="1600"/>
                </a:cubicBezTo>
                <a:lnTo>
                  <a:pt x="7602" y="1020"/>
                </a:lnTo>
                <a:cubicBezTo>
                  <a:pt x="7511" y="767"/>
                  <a:pt x="7279" y="612"/>
                  <a:pt x="7038" y="612"/>
                </a:cubicBezTo>
                <a:cubicBezTo>
                  <a:pt x="6971" y="612"/>
                  <a:pt x="6903" y="624"/>
                  <a:pt x="6837" y="649"/>
                </a:cubicBezTo>
                <a:cubicBezTo>
                  <a:pt x="6512" y="765"/>
                  <a:pt x="6350" y="1113"/>
                  <a:pt x="6466" y="1437"/>
                </a:cubicBezTo>
                <a:lnTo>
                  <a:pt x="6675" y="2017"/>
                </a:lnTo>
                <a:cubicBezTo>
                  <a:pt x="5840" y="2387"/>
                  <a:pt x="5052" y="2897"/>
                  <a:pt x="4380" y="3500"/>
                </a:cubicBezTo>
                <a:lnTo>
                  <a:pt x="3917" y="3060"/>
                </a:lnTo>
                <a:cubicBezTo>
                  <a:pt x="3801" y="2932"/>
                  <a:pt x="3650" y="2868"/>
                  <a:pt x="3497" y="2868"/>
                </a:cubicBezTo>
                <a:cubicBezTo>
                  <a:pt x="3343" y="2868"/>
                  <a:pt x="3187" y="2932"/>
                  <a:pt x="3059" y="3060"/>
                </a:cubicBezTo>
                <a:cubicBezTo>
                  <a:pt x="2828" y="3291"/>
                  <a:pt x="2828" y="3662"/>
                  <a:pt x="3059" y="3917"/>
                </a:cubicBezTo>
                <a:lnTo>
                  <a:pt x="3523" y="4357"/>
                </a:lnTo>
                <a:cubicBezTo>
                  <a:pt x="2920" y="5053"/>
                  <a:pt x="2410" y="5817"/>
                  <a:pt x="2040" y="6675"/>
                </a:cubicBezTo>
                <a:lnTo>
                  <a:pt x="1437" y="6443"/>
                </a:lnTo>
                <a:cubicBezTo>
                  <a:pt x="1371" y="6418"/>
                  <a:pt x="1303" y="6406"/>
                  <a:pt x="1236" y="6406"/>
                </a:cubicBezTo>
                <a:cubicBezTo>
                  <a:pt x="995" y="6406"/>
                  <a:pt x="763" y="6560"/>
                  <a:pt x="672" y="6814"/>
                </a:cubicBezTo>
                <a:cubicBezTo>
                  <a:pt x="556" y="7138"/>
                  <a:pt x="719" y="7486"/>
                  <a:pt x="1043" y="7579"/>
                </a:cubicBezTo>
                <a:lnTo>
                  <a:pt x="1622" y="7810"/>
                </a:lnTo>
                <a:cubicBezTo>
                  <a:pt x="1437" y="8413"/>
                  <a:pt x="1344" y="9062"/>
                  <a:pt x="1298" y="9734"/>
                </a:cubicBezTo>
                <a:lnTo>
                  <a:pt x="603" y="9734"/>
                </a:lnTo>
                <a:cubicBezTo>
                  <a:pt x="278" y="9734"/>
                  <a:pt x="0" y="10012"/>
                  <a:pt x="0" y="10337"/>
                </a:cubicBezTo>
                <a:cubicBezTo>
                  <a:pt x="0" y="10661"/>
                  <a:pt x="278" y="10939"/>
                  <a:pt x="603" y="10939"/>
                </a:cubicBezTo>
                <a:lnTo>
                  <a:pt x="1298" y="10939"/>
                </a:lnTo>
                <a:cubicBezTo>
                  <a:pt x="1344" y="11611"/>
                  <a:pt x="1437" y="12260"/>
                  <a:pt x="1622" y="12863"/>
                </a:cubicBezTo>
                <a:lnTo>
                  <a:pt x="1043" y="13094"/>
                </a:lnTo>
                <a:cubicBezTo>
                  <a:pt x="719" y="13210"/>
                  <a:pt x="556" y="13558"/>
                  <a:pt x="672" y="13859"/>
                </a:cubicBezTo>
                <a:cubicBezTo>
                  <a:pt x="763" y="14113"/>
                  <a:pt x="995" y="14267"/>
                  <a:pt x="1236" y="14267"/>
                </a:cubicBezTo>
                <a:cubicBezTo>
                  <a:pt x="1303" y="14267"/>
                  <a:pt x="1371" y="14255"/>
                  <a:pt x="1437" y="14230"/>
                </a:cubicBezTo>
                <a:lnTo>
                  <a:pt x="2040" y="13998"/>
                </a:lnTo>
                <a:cubicBezTo>
                  <a:pt x="2410" y="14856"/>
                  <a:pt x="2920" y="15621"/>
                  <a:pt x="3523" y="16316"/>
                </a:cubicBezTo>
                <a:lnTo>
                  <a:pt x="3059" y="16779"/>
                </a:lnTo>
                <a:cubicBezTo>
                  <a:pt x="2828" y="17011"/>
                  <a:pt x="2828" y="17382"/>
                  <a:pt x="3059" y="17637"/>
                </a:cubicBezTo>
                <a:cubicBezTo>
                  <a:pt x="3187" y="17753"/>
                  <a:pt x="3343" y="17811"/>
                  <a:pt x="3497" y="17811"/>
                </a:cubicBezTo>
                <a:cubicBezTo>
                  <a:pt x="3650" y="17811"/>
                  <a:pt x="3801" y="17753"/>
                  <a:pt x="3917" y="17637"/>
                </a:cubicBezTo>
                <a:lnTo>
                  <a:pt x="4380" y="17173"/>
                </a:lnTo>
                <a:cubicBezTo>
                  <a:pt x="5052" y="17776"/>
                  <a:pt x="5840" y="18286"/>
                  <a:pt x="6675" y="18656"/>
                </a:cubicBezTo>
                <a:lnTo>
                  <a:pt x="6466" y="19236"/>
                </a:lnTo>
                <a:cubicBezTo>
                  <a:pt x="6350" y="19560"/>
                  <a:pt x="6512" y="19908"/>
                  <a:pt x="6837" y="20024"/>
                </a:cubicBezTo>
                <a:cubicBezTo>
                  <a:pt x="6903" y="20049"/>
                  <a:pt x="6971" y="20061"/>
                  <a:pt x="7038" y="20061"/>
                </a:cubicBezTo>
                <a:cubicBezTo>
                  <a:pt x="7279" y="20061"/>
                  <a:pt x="7511" y="19907"/>
                  <a:pt x="7602" y="19653"/>
                </a:cubicBezTo>
                <a:lnTo>
                  <a:pt x="7833" y="19074"/>
                </a:lnTo>
                <a:cubicBezTo>
                  <a:pt x="8436" y="19236"/>
                  <a:pt x="9085" y="19352"/>
                  <a:pt x="9757" y="19398"/>
                </a:cubicBezTo>
                <a:lnTo>
                  <a:pt x="9757" y="20070"/>
                </a:lnTo>
                <a:cubicBezTo>
                  <a:pt x="9757" y="20418"/>
                  <a:pt x="10012" y="20696"/>
                  <a:pt x="10360" y="20696"/>
                </a:cubicBezTo>
                <a:cubicBezTo>
                  <a:pt x="10684" y="20696"/>
                  <a:pt x="10962" y="20418"/>
                  <a:pt x="10962" y="20070"/>
                </a:cubicBezTo>
                <a:lnTo>
                  <a:pt x="10962" y="19398"/>
                </a:lnTo>
                <a:cubicBezTo>
                  <a:pt x="11634" y="19352"/>
                  <a:pt x="12260" y="19236"/>
                  <a:pt x="12886" y="19074"/>
                </a:cubicBezTo>
                <a:lnTo>
                  <a:pt x="13094" y="19653"/>
                </a:lnTo>
                <a:cubicBezTo>
                  <a:pt x="13185" y="19907"/>
                  <a:pt x="13431" y="20061"/>
                  <a:pt x="13678" y="20061"/>
                </a:cubicBezTo>
                <a:cubicBezTo>
                  <a:pt x="13747" y="20061"/>
                  <a:pt x="13816" y="20049"/>
                  <a:pt x="13882" y="20024"/>
                </a:cubicBezTo>
                <a:cubicBezTo>
                  <a:pt x="14207" y="19908"/>
                  <a:pt x="14369" y="19560"/>
                  <a:pt x="14253" y="19259"/>
                </a:cubicBezTo>
                <a:lnTo>
                  <a:pt x="14021" y="18656"/>
                </a:lnTo>
                <a:cubicBezTo>
                  <a:pt x="14879" y="18262"/>
                  <a:pt x="15643" y="17776"/>
                  <a:pt x="16339" y="17173"/>
                </a:cubicBezTo>
                <a:lnTo>
                  <a:pt x="16779" y="17637"/>
                </a:lnTo>
                <a:cubicBezTo>
                  <a:pt x="16906" y="17753"/>
                  <a:pt x="17063" y="17811"/>
                  <a:pt x="17216" y="17811"/>
                </a:cubicBezTo>
                <a:cubicBezTo>
                  <a:pt x="17370" y="17811"/>
                  <a:pt x="17521" y="17753"/>
                  <a:pt x="17637" y="17637"/>
                </a:cubicBezTo>
                <a:cubicBezTo>
                  <a:pt x="17891" y="17382"/>
                  <a:pt x="17891" y="17011"/>
                  <a:pt x="17637" y="16779"/>
                </a:cubicBezTo>
                <a:lnTo>
                  <a:pt x="17196" y="16316"/>
                </a:lnTo>
                <a:cubicBezTo>
                  <a:pt x="17799" y="15621"/>
                  <a:pt x="18285" y="14856"/>
                  <a:pt x="18679" y="14021"/>
                </a:cubicBezTo>
                <a:lnTo>
                  <a:pt x="19259" y="14230"/>
                </a:lnTo>
                <a:cubicBezTo>
                  <a:pt x="19330" y="14255"/>
                  <a:pt x="19402" y="14267"/>
                  <a:pt x="19472" y="14267"/>
                </a:cubicBezTo>
                <a:cubicBezTo>
                  <a:pt x="19724" y="14267"/>
                  <a:pt x="19956" y="14113"/>
                  <a:pt x="20047" y="13859"/>
                </a:cubicBezTo>
                <a:cubicBezTo>
                  <a:pt x="20163" y="13558"/>
                  <a:pt x="20000" y="13210"/>
                  <a:pt x="19676" y="13094"/>
                </a:cubicBezTo>
                <a:lnTo>
                  <a:pt x="19097" y="12886"/>
                </a:lnTo>
                <a:cubicBezTo>
                  <a:pt x="19259" y="12260"/>
                  <a:pt x="19375" y="11611"/>
                  <a:pt x="19421" y="10939"/>
                </a:cubicBezTo>
                <a:lnTo>
                  <a:pt x="20093" y="10939"/>
                </a:lnTo>
                <a:cubicBezTo>
                  <a:pt x="20441" y="10939"/>
                  <a:pt x="20696" y="10684"/>
                  <a:pt x="20696" y="10337"/>
                </a:cubicBezTo>
                <a:cubicBezTo>
                  <a:pt x="20696" y="10012"/>
                  <a:pt x="20441" y="9734"/>
                  <a:pt x="20093" y="9734"/>
                </a:cubicBezTo>
                <a:lnTo>
                  <a:pt x="19421" y="9734"/>
                </a:lnTo>
                <a:cubicBezTo>
                  <a:pt x="19375" y="9062"/>
                  <a:pt x="19259" y="8413"/>
                  <a:pt x="19097" y="7810"/>
                </a:cubicBezTo>
                <a:lnTo>
                  <a:pt x="19676" y="7579"/>
                </a:lnTo>
                <a:cubicBezTo>
                  <a:pt x="20000" y="7463"/>
                  <a:pt x="20163" y="7115"/>
                  <a:pt x="20047" y="6814"/>
                </a:cubicBezTo>
                <a:cubicBezTo>
                  <a:pt x="19956" y="6560"/>
                  <a:pt x="19724" y="6406"/>
                  <a:pt x="19472" y="6406"/>
                </a:cubicBezTo>
                <a:cubicBezTo>
                  <a:pt x="19402" y="6406"/>
                  <a:pt x="19330" y="6418"/>
                  <a:pt x="19259" y="6443"/>
                </a:cubicBezTo>
                <a:lnTo>
                  <a:pt x="18679" y="6675"/>
                </a:lnTo>
                <a:cubicBezTo>
                  <a:pt x="18309" y="5817"/>
                  <a:pt x="17799" y="5053"/>
                  <a:pt x="17196" y="4357"/>
                </a:cubicBezTo>
                <a:lnTo>
                  <a:pt x="17637" y="3917"/>
                </a:lnTo>
                <a:cubicBezTo>
                  <a:pt x="17891" y="3662"/>
                  <a:pt x="17891" y="3291"/>
                  <a:pt x="17637" y="3060"/>
                </a:cubicBezTo>
                <a:cubicBezTo>
                  <a:pt x="17521" y="2932"/>
                  <a:pt x="17370" y="2868"/>
                  <a:pt x="17216" y="2868"/>
                </a:cubicBezTo>
                <a:cubicBezTo>
                  <a:pt x="17063" y="2868"/>
                  <a:pt x="16906" y="2932"/>
                  <a:pt x="16779" y="3060"/>
                </a:cubicBezTo>
                <a:lnTo>
                  <a:pt x="16339" y="3500"/>
                </a:lnTo>
                <a:cubicBezTo>
                  <a:pt x="15643" y="2897"/>
                  <a:pt x="14879" y="2411"/>
                  <a:pt x="14021" y="2040"/>
                </a:cubicBezTo>
                <a:lnTo>
                  <a:pt x="14253" y="1437"/>
                </a:lnTo>
                <a:cubicBezTo>
                  <a:pt x="14369" y="1113"/>
                  <a:pt x="14207" y="765"/>
                  <a:pt x="13882" y="649"/>
                </a:cubicBezTo>
                <a:cubicBezTo>
                  <a:pt x="13811" y="624"/>
                  <a:pt x="13739" y="612"/>
                  <a:pt x="13669" y="612"/>
                </a:cubicBezTo>
                <a:cubicBezTo>
                  <a:pt x="13417" y="612"/>
                  <a:pt x="13185" y="767"/>
                  <a:pt x="13094" y="1020"/>
                </a:cubicBezTo>
                <a:lnTo>
                  <a:pt x="12886" y="1623"/>
                </a:lnTo>
                <a:cubicBezTo>
                  <a:pt x="12260" y="1437"/>
                  <a:pt x="11634" y="1345"/>
                  <a:pt x="10962" y="1298"/>
                </a:cubicBezTo>
                <a:lnTo>
                  <a:pt x="10962" y="603"/>
                </a:lnTo>
                <a:cubicBezTo>
                  <a:pt x="10962" y="255"/>
                  <a:pt x="10684" y="0"/>
                  <a:pt x="10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8"/>
          <p:cNvSpPr/>
          <p:nvPr/>
        </p:nvSpPr>
        <p:spPr>
          <a:xfrm>
            <a:off x="7060822" y="2095225"/>
            <a:ext cx="243505" cy="301772"/>
          </a:xfrm>
          <a:custGeom>
            <a:rect b="b" l="l" r="r" t="t"/>
            <a:pathLst>
              <a:path extrusionOk="0" h="20719" w="16966">
                <a:moveTo>
                  <a:pt x="10291" y="1229"/>
                </a:moveTo>
                <a:cubicBezTo>
                  <a:pt x="10638" y="1229"/>
                  <a:pt x="10893" y="1507"/>
                  <a:pt x="10893" y="1831"/>
                </a:cubicBezTo>
                <a:lnTo>
                  <a:pt x="10893" y="2434"/>
                </a:lnTo>
                <a:lnTo>
                  <a:pt x="7255" y="2434"/>
                </a:lnTo>
                <a:lnTo>
                  <a:pt x="7255" y="1831"/>
                </a:lnTo>
                <a:lnTo>
                  <a:pt x="7278" y="1831"/>
                </a:lnTo>
                <a:cubicBezTo>
                  <a:pt x="7278" y="1507"/>
                  <a:pt x="7533" y="1229"/>
                  <a:pt x="7881" y="1229"/>
                </a:cubicBezTo>
                <a:close/>
                <a:moveTo>
                  <a:pt x="12817" y="3639"/>
                </a:moveTo>
                <a:cubicBezTo>
                  <a:pt x="13141" y="3639"/>
                  <a:pt x="13396" y="3894"/>
                  <a:pt x="13419" y="4195"/>
                </a:cubicBezTo>
                <a:lnTo>
                  <a:pt x="13790" y="8529"/>
                </a:lnTo>
                <a:lnTo>
                  <a:pt x="4312" y="8529"/>
                </a:lnTo>
                <a:lnTo>
                  <a:pt x="4729" y="4195"/>
                </a:lnTo>
                <a:cubicBezTo>
                  <a:pt x="4752" y="3894"/>
                  <a:pt x="5030" y="3639"/>
                  <a:pt x="5331" y="3639"/>
                </a:cubicBezTo>
                <a:close/>
                <a:moveTo>
                  <a:pt x="6050" y="9757"/>
                </a:moveTo>
                <a:lnTo>
                  <a:pt x="6050" y="12167"/>
                </a:lnTo>
                <a:lnTo>
                  <a:pt x="3941" y="12167"/>
                </a:lnTo>
                <a:lnTo>
                  <a:pt x="4172" y="9757"/>
                </a:lnTo>
                <a:close/>
                <a:moveTo>
                  <a:pt x="10916" y="9757"/>
                </a:moveTo>
                <a:lnTo>
                  <a:pt x="10916" y="12167"/>
                </a:lnTo>
                <a:lnTo>
                  <a:pt x="7278" y="12167"/>
                </a:lnTo>
                <a:lnTo>
                  <a:pt x="7278" y="9757"/>
                </a:lnTo>
                <a:close/>
                <a:moveTo>
                  <a:pt x="13883" y="9757"/>
                </a:moveTo>
                <a:lnTo>
                  <a:pt x="14091" y="12167"/>
                </a:lnTo>
                <a:lnTo>
                  <a:pt x="12122" y="12167"/>
                </a:lnTo>
                <a:lnTo>
                  <a:pt x="12122" y="9757"/>
                </a:lnTo>
                <a:close/>
                <a:moveTo>
                  <a:pt x="3014" y="17080"/>
                </a:moveTo>
                <a:cubicBezTo>
                  <a:pt x="3361" y="17080"/>
                  <a:pt x="3616" y="17335"/>
                  <a:pt x="3616" y="17683"/>
                </a:cubicBezTo>
                <a:cubicBezTo>
                  <a:pt x="3616" y="18007"/>
                  <a:pt x="3361" y="18285"/>
                  <a:pt x="3014" y="18285"/>
                </a:cubicBezTo>
                <a:cubicBezTo>
                  <a:pt x="2689" y="18285"/>
                  <a:pt x="2411" y="18007"/>
                  <a:pt x="2411" y="17683"/>
                </a:cubicBezTo>
                <a:cubicBezTo>
                  <a:pt x="2411" y="17335"/>
                  <a:pt x="2689" y="17080"/>
                  <a:pt x="3014" y="17080"/>
                </a:cubicBezTo>
                <a:close/>
                <a:moveTo>
                  <a:pt x="7881" y="0"/>
                </a:moveTo>
                <a:cubicBezTo>
                  <a:pt x="6861" y="0"/>
                  <a:pt x="6050" y="835"/>
                  <a:pt x="6050" y="1831"/>
                </a:cubicBezTo>
                <a:lnTo>
                  <a:pt x="6050" y="2434"/>
                </a:lnTo>
                <a:lnTo>
                  <a:pt x="5331" y="2434"/>
                </a:lnTo>
                <a:cubicBezTo>
                  <a:pt x="4381" y="2434"/>
                  <a:pt x="3616" y="3129"/>
                  <a:pt x="3524" y="4079"/>
                </a:cubicBezTo>
                <a:lnTo>
                  <a:pt x="2458" y="14693"/>
                </a:lnTo>
                <a:cubicBezTo>
                  <a:pt x="1067" y="14971"/>
                  <a:pt x="1" y="16200"/>
                  <a:pt x="1" y="17683"/>
                </a:cubicBezTo>
                <a:cubicBezTo>
                  <a:pt x="1" y="19352"/>
                  <a:pt x="1345" y="20719"/>
                  <a:pt x="3014" y="20719"/>
                </a:cubicBezTo>
                <a:cubicBezTo>
                  <a:pt x="4706" y="20719"/>
                  <a:pt x="6050" y="19352"/>
                  <a:pt x="6050" y="17683"/>
                </a:cubicBezTo>
                <a:cubicBezTo>
                  <a:pt x="6050" y="16223"/>
                  <a:pt x="5030" y="15018"/>
                  <a:pt x="3686" y="14717"/>
                </a:cubicBezTo>
                <a:lnTo>
                  <a:pt x="3825" y="13396"/>
                </a:lnTo>
                <a:lnTo>
                  <a:pt x="14184" y="13396"/>
                </a:lnTo>
                <a:lnTo>
                  <a:pt x="14509" y="17196"/>
                </a:lnTo>
                <a:cubicBezTo>
                  <a:pt x="13813" y="17451"/>
                  <a:pt x="13327" y="18123"/>
                  <a:pt x="13327" y="18888"/>
                </a:cubicBezTo>
                <a:lnTo>
                  <a:pt x="13327" y="20093"/>
                </a:lnTo>
                <a:cubicBezTo>
                  <a:pt x="13327" y="20441"/>
                  <a:pt x="13605" y="20719"/>
                  <a:pt x="13929" y="20719"/>
                </a:cubicBezTo>
                <a:lnTo>
                  <a:pt x="16363" y="20719"/>
                </a:lnTo>
                <a:cubicBezTo>
                  <a:pt x="16710" y="20719"/>
                  <a:pt x="16965" y="20441"/>
                  <a:pt x="16965" y="20093"/>
                </a:cubicBezTo>
                <a:lnTo>
                  <a:pt x="16965" y="18888"/>
                </a:lnTo>
                <a:cubicBezTo>
                  <a:pt x="16965" y="18077"/>
                  <a:pt x="16432" y="17405"/>
                  <a:pt x="15714" y="17173"/>
                </a:cubicBezTo>
                <a:lnTo>
                  <a:pt x="14624" y="4102"/>
                </a:lnTo>
                <a:cubicBezTo>
                  <a:pt x="14555" y="3175"/>
                  <a:pt x="13767" y="2434"/>
                  <a:pt x="12817" y="2434"/>
                </a:cubicBezTo>
                <a:lnTo>
                  <a:pt x="12122" y="2434"/>
                </a:lnTo>
                <a:lnTo>
                  <a:pt x="12122" y="1831"/>
                </a:lnTo>
                <a:cubicBezTo>
                  <a:pt x="12122" y="835"/>
                  <a:pt x="11287" y="0"/>
                  <a:pt x="10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8" name="Google Shape;1968;p68"/>
          <p:cNvGrpSpPr/>
          <p:nvPr/>
        </p:nvGrpSpPr>
        <p:grpSpPr>
          <a:xfrm>
            <a:off x="7777556" y="2095237"/>
            <a:ext cx="301762" cy="301748"/>
            <a:chOff x="15437175" y="1750300"/>
            <a:chExt cx="517425" cy="517400"/>
          </a:xfrm>
        </p:grpSpPr>
        <p:sp>
          <p:nvSpPr>
            <p:cNvPr id="1969" name="Google Shape;1969;p68"/>
            <p:cNvSpPr/>
            <p:nvPr/>
          </p:nvSpPr>
          <p:spPr>
            <a:xfrm>
              <a:off x="15831750" y="2107775"/>
              <a:ext cx="122850" cy="159925"/>
            </a:xfrm>
            <a:custGeom>
              <a:rect b="b" l="l" r="r" t="t"/>
              <a:pathLst>
                <a:path extrusionOk="0" h="6397" w="4914">
                  <a:moveTo>
                    <a:pt x="0" y="0"/>
                  </a:moveTo>
                  <a:lnTo>
                    <a:pt x="0" y="6397"/>
                  </a:lnTo>
                  <a:lnTo>
                    <a:pt x="1808" y="6397"/>
                  </a:lnTo>
                  <a:cubicBezTo>
                    <a:pt x="2156" y="6397"/>
                    <a:pt x="2410" y="6142"/>
                    <a:pt x="2410" y="5794"/>
                  </a:cubicBezTo>
                  <a:lnTo>
                    <a:pt x="2410" y="5192"/>
                  </a:lnTo>
                  <a:lnTo>
                    <a:pt x="3059" y="5192"/>
                  </a:lnTo>
                  <a:cubicBezTo>
                    <a:pt x="4056" y="5192"/>
                    <a:pt x="4913" y="4380"/>
                    <a:pt x="4913" y="3384"/>
                  </a:cubicBezTo>
                  <a:cubicBezTo>
                    <a:pt x="4913" y="2364"/>
                    <a:pt x="4056" y="1553"/>
                    <a:pt x="3059" y="1553"/>
                  </a:cubicBezTo>
                  <a:lnTo>
                    <a:pt x="2410" y="1553"/>
                  </a:lnTo>
                  <a:lnTo>
                    <a:pt x="2410" y="951"/>
                  </a:lnTo>
                  <a:cubicBezTo>
                    <a:pt x="2410" y="603"/>
                    <a:pt x="2132" y="348"/>
                    <a:pt x="1808" y="348"/>
                  </a:cubicBezTo>
                  <a:cubicBezTo>
                    <a:pt x="1182" y="348"/>
                    <a:pt x="580" y="2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8"/>
            <p:cNvSpPr/>
            <p:nvPr/>
          </p:nvSpPr>
          <p:spPr>
            <a:xfrm>
              <a:off x="15446450" y="1903825"/>
              <a:ext cx="148925" cy="149500"/>
            </a:xfrm>
            <a:custGeom>
              <a:rect b="b" l="l" r="r" t="t"/>
              <a:pathLst>
                <a:path extrusionOk="0" h="5980" w="5957">
                  <a:moveTo>
                    <a:pt x="835" y="1"/>
                  </a:moveTo>
                  <a:lnTo>
                    <a:pt x="835" y="2851"/>
                  </a:lnTo>
                  <a:cubicBezTo>
                    <a:pt x="835" y="3616"/>
                    <a:pt x="673" y="4381"/>
                    <a:pt x="348" y="5099"/>
                  </a:cubicBezTo>
                  <a:cubicBezTo>
                    <a:pt x="209" y="5401"/>
                    <a:pt x="93" y="5702"/>
                    <a:pt x="1" y="5980"/>
                  </a:cubicBezTo>
                  <a:lnTo>
                    <a:pt x="59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8"/>
            <p:cNvSpPr/>
            <p:nvPr/>
          </p:nvSpPr>
          <p:spPr>
            <a:xfrm>
              <a:off x="15471375" y="1961200"/>
              <a:ext cx="267100" cy="276375"/>
            </a:xfrm>
            <a:custGeom>
              <a:rect b="b" l="l" r="r" t="t"/>
              <a:pathLst>
                <a:path extrusionOk="0" h="11055" w="10684">
                  <a:moveTo>
                    <a:pt x="9548" y="0"/>
                  </a:moveTo>
                  <a:lnTo>
                    <a:pt x="0" y="9548"/>
                  </a:lnTo>
                  <a:cubicBezTo>
                    <a:pt x="348" y="9989"/>
                    <a:pt x="742" y="10383"/>
                    <a:pt x="1136" y="10776"/>
                  </a:cubicBezTo>
                  <a:lnTo>
                    <a:pt x="1252" y="10869"/>
                  </a:lnTo>
                  <a:cubicBezTo>
                    <a:pt x="1344" y="10985"/>
                    <a:pt x="1507" y="11055"/>
                    <a:pt x="1669" y="11055"/>
                  </a:cubicBezTo>
                  <a:lnTo>
                    <a:pt x="1924" y="11055"/>
                  </a:lnTo>
                  <a:lnTo>
                    <a:pt x="10684" y="2271"/>
                  </a:lnTo>
                  <a:lnTo>
                    <a:pt x="9548" y="556"/>
                  </a:lnTo>
                  <a:lnTo>
                    <a:pt x="95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8"/>
            <p:cNvSpPr/>
            <p:nvPr/>
          </p:nvSpPr>
          <p:spPr>
            <a:xfrm>
              <a:off x="15562325" y="2044050"/>
              <a:ext cx="234100" cy="195275"/>
            </a:xfrm>
            <a:custGeom>
              <a:rect b="b" l="l" r="r" t="t"/>
              <a:pathLst>
                <a:path extrusionOk="0" h="7811" w="9364">
                  <a:moveTo>
                    <a:pt x="7741" y="0"/>
                  </a:moveTo>
                  <a:lnTo>
                    <a:pt x="1" y="7741"/>
                  </a:lnTo>
                  <a:lnTo>
                    <a:pt x="2735" y="7741"/>
                  </a:lnTo>
                  <a:cubicBezTo>
                    <a:pt x="2944" y="7741"/>
                    <a:pt x="3153" y="7787"/>
                    <a:pt x="3361" y="7810"/>
                  </a:cubicBezTo>
                  <a:lnTo>
                    <a:pt x="9364" y="1808"/>
                  </a:lnTo>
                  <a:cubicBezTo>
                    <a:pt x="8807" y="1391"/>
                    <a:pt x="8321" y="858"/>
                    <a:pt x="7903" y="255"/>
                  </a:cubicBezTo>
                  <a:lnTo>
                    <a:pt x="7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8"/>
            <p:cNvSpPr/>
            <p:nvPr/>
          </p:nvSpPr>
          <p:spPr>
            <a:xfrm>
              <a:off x="15679950" y="2127475"/>
              <a:ext cx="121100" cy="140225"/>
            </a:xfrm>
            <a:custGeom>
              <a:rect b="b" l="l" r="r" t="t"/>
              <a:pathLst>
                <a:path extrusionOk="0" h="5609" w="4844">
                  <a:moveTo>
                    <a:pt x="4844" y="0"/>
                  </a:moveTo>
                  <a:lnTo>
                    <a:pt x="0" y="4821"/>
                  </a:lnTo>
                  <a:cubicBezTo>
                    <a:pt x="116" y="4867"/>
                    <a:pt x="232" y="4890"/>
                    <a:pt x="325" y="4937"/>
                  </a:cubicBezTo>
                  <a:cubicBezTo>
                    <a:pt x="1229" y="5400"/>
                    <a:pt x="2179" y="5609"/>
                    <a:pt x="3175" y="5609"/>
                  </a:cubicBezTo>
                  <a:lnTo>
                    <a:pt x="4844" y="5609"/>
                  </a:lnTo>
                  <a:lnTo>
                    <a:pt x="4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8"/>
            <p:cNvSpPr/>
            <p:nvPr/>
          </p:nvSpPr>
          <p:spPr>
            <a:xfrm>
              <a:off x="15437175" y="1903825"/>
              <a:ext cx="272925" cy="270600"/>
            </a:xfrm>
            <a:custGeom>
              <a:rect b="b" l="l" r="r" t="t"/>
              <a:pathLst>
                <a:path extrusionOk="0" h="10824" w="10917">
                  <a:moveTo>
                    <a:pt x="8043" y="1"/>
                  </a:moveTo>
                  <a:lnTo>
                    <a:pt x="1" y="8042"/>
                  </a:lnTo>
                  <a:cubicBezTo>
                    <a:pt x="24" y="9201"/>
                    <a:pt x="279" y="10082"/>
                    <a:pt x="673" y="10824"/>
                  </a:cubicBezTo>
                  <a:lnTo>
                    <a:pt x="10916" y="580"/>
                  </a:lnTo>
                  <a:lnTo>
                    <a:pt x="109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8"/>
            <p:cNvSpPr/>
            <p:nvPr/>
          </p:nvSpPr>
          <p:spPr>
            <a:xfrm>
              <a:off x="15467900" y="1750300"/>
              <a:ext cx="242200" cy="123425"/>
            </a:xfrm>
            <a:custGeom>
              <a:rect b="b" l="l" r="r" t="t"/>
              <a:pathLst>
                <a:path extrusionOk="0" h="4937" w="9688">
                  <a:moveTo>
                    <a:pt x="1808" y="0"/>
                  </a:moveTo>
                  <a:cubicBezTo>
                    <a:pt x="1460" y="0"/>
                    <a:pt x="1205" y="278"/>
                    <a:pt x="1205" y="603"/>
                  </a:cubicBezTo>
                  <a:lnTo>
                    <a:pt x="1205" y="2503"/>
                  </a:lnTo>
                  <a:lnTo>
                    <a:pt x="603" y="2503"/>
                  </a:lnTo>
                  <a:cubicBezTo>
                    <a:pt x="255" y="2503"/>
                    <a:pt x="0" y="2781"/>
                    <a:pt x="0" y="3106"/>
                  </a:cubicBezTo>
                  <a:lnTo>
                    <a:pt x="0" y="4937"/>
                  </a:lnTo>
                  <a:lnTo>
                    <a:pt x="9687" y="4937"/>
                  </a:lnTo>
                  <a:lnTo>
                    <a:pt x="9687" y="3106"/>
                  </a:lnTo>
                  <a:cubicBezTo>
                    <a:pt x="9687" y="2781"/>
                    <a:pt x="9409" y="2503"/>
                    <a:pt x="9085" y="2503"/>
                  </a:cubicBezTo>
                  <a:lnTo>
                    <a:pt x="8482" y="2503"/>
                  </a:lnTo>
                  <a:lnTo>
                    <a:pt x="8482" y="603"/>
                  </a:lnTo>
                  <a:cubicBezTo>
                    <a:pt x="8482" y="278"/>
                    <a:pt x="8204" y="0"/>
                    <a:pt x="78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68"/>
          <p:cNvGrpSpPr/>
          <p:nvPr/>
        </p:nvGrpSpPr>
        <p:grpSpPr>
          <a:xfrm>
            <a:off x="1064681" y="2766047"/>
            <a:ext cx="301762" cy="301748"/>
            <a:chOff x="9927275" y="2447875"/>
            <a:chExt cx="517425" cy="517400"/>
          </a:xfrm>
        </p:grpSpPr>
        <p:sp>
          <p:nvSpPr>
            <p:cNvPr id="1977" name="Google Shape;1977;p68"/>
            <p:cNvSpPr/>
            <p:nvPr/>
          </p:nvSpPr>
          <p:spPr>
            <a:xfrm>
              <a:off x="10109800" y="2599675"/>
              <a:ext cx="152975" cy="153550"/>
            </a:xfrm>
            <a:custGeom>
              <a:rect b="b" l="l" r="r" t="t"/>
              <a:pathLst>
                <a:path extrusionOk="0" h="6142" w="6119">
                  <a:moveTo>
                    <a:pt x="2433" y="0"/>
                  </a:moveTo>
                  <a:lnTo>
                    <a:pt x="2433" y="1854"/>
                  </a:lnTo>
                  <a:cubicBezTo>
                    <a:pt x="2433" y="2179"/>
                    <a:pt x="2155" y="2457"/>
                    <a:pt x="1831" y="2457"/>
                  </a:cubicBezTo>
                  <a:lnTo>
                    <a:pt x="0" y="2457"/>
                  </a:lnTo>
                  <a:lnTo>
                    <a:pt x="0" y="3662"/>
                  </a:lnTo>
                  <a:lnTo>
                    <a:pt x="1831" y="3662"/>
                  </a:lnTo>
                  <a:cubicBezTo>
                    <a:pt x="2155" y="3662"/>
                    <a:pt x="2433" y="3940"/>
                    <a:pt x="2433" y="4264"/>
                  </a:cubicBezTo>
                  <a:lnTo>
                    <a:pt x="2433" y="6141"/>
                  </a:lnTo>
                  <a:lnTo>
                    <a:pt x="3639" y="6141"/>
                  </a:lnTo>
                  <a:lnTo>
                    <a:pt x="3639" y="4264"/>
                  </a:lnTo>
                  <a:cubicBezTo>
                    <a:pt x="3639" y="3940"/>
                    <a:pt x="3917" y="3662"/>
                    <a:pt x="4264" y="3662"/>
                  </a:cubicBezTo>
                  <a:lnTo>
                    <a:pt x="6118" y="3662"/>
                  </a:lnTo>
                  <a:lnTo>
                    <a:pt x="6118" y="2457"/>
                  </a:lnTo>
                  <a:lnTo>
                    <a:pt x="4264" y="2457"/>
                  </a:lnTo>
                  <a:cubicBezTo>
                    <a:pt x="3917" y="2457"/>
                    <a:pt x="3639" y="2179"/>
                    <a:pt x="3639" y="1854"/>
                  </a:cubicBezTo>
                  <a:lnTo>
                    <a:pt x="3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8"/>
            <p:cNvSpPr/>
            <p:nvPr/>
          </p:nvSpPr>
          <p:spPr>
            <a:xfrm>
              <a:off x="9927275" y="2844150"/>
              <a:ext cx="517425" cy="121125"/>
            </a:xfrm>
            <a:custGeom>
              <a:rect b="b" l="l" r="r" t="t"/>
              <a:pathLst>
                <a:path extrusionOk="0" h="4845" w="20697">
                  <a:moveTo>
                    <a:pt x="1" y="1"/>
                  </a:moveTo>
                  <a:lnTo>
                    <a:pt x="1" y="3037"/>
                  </a:lnTo>
                  <a:cubicBezTo>
                    <a:pt x="1" y="3361"/>
                    <a:pt x="256" y="3639"/>
                    <a:pt x="603" y="3639"/>
                  </a:cubicBezTo>
                  <a:lnTo>
                    <a:pt x="2457" y="3639"/>
                  </a:lnTo>
                  <a:lnTo>
                    <a:pt x="2457" y="4242"/>
                  </a:lnTo>
                  <a:cubicBezTo>
                    <a:pt x="2457" y="4566"/>
                    <a:pt x="2736" y="4845"/>
                    <a:pt x="3060" y="4845"/>
                  </a:cubicBezTo>
                  <a:lnTo>
                    <a:pt x="5493" y="4845"/>
                  </a:lnTo>
                  <a:cubicBezTo>
                    <a:pt x="5818" y="4845"/>
                    <a:pt x="6096" y="4566"/>
                    <a:pt x="6096" y="4242"/>
                  </a:cubicBezTo>
                  <a:lnTo>
                    <a:pt x="6096" y="3639"/>
                  </a:lnTo>
                  <a:lnTo>
                    <a:pt x="14624" y="3639"/>
                  </a:lnTo>
                  <a:lnTo>
                    <a:pt x="14624" y="4242"/>
                  </a:lnTo>
                  <a:cubicBezTo>
                    <a:pt x="14624" y="4566"/>
                    <a:pt x="14903" y="4845"/>
                    <a:pt x="15227" y="4845"/>
                  </a:cubicBezTo>
                  <a:lnTo>
                    <a:pt x="17660" y="4845"/>
                  </a:lnTo>
                  <a:cubicBezTo>
                    <a:pt x="17985" y="4845"/>
                    <a:pt x="18263" y="4566"/>
                    <a:pt x="18263" y="4242"/>
                  </a:cubicBezTo>
                  <a:lnTo>
                    <a:pt x="18263" y="3639"/>
                  </a:lnTo>
                  <a:lnTo>
                    <a:pt x="20071" y="3639"/>
                  </a:lnTo>
                  <a:cubicBezTo>
                    <a:pt x="20418" y="3639"/>
                    <a:pt x="20696" y="3361"/>
                    <a:pt x="20696" y="3037"/>
                  </a:cubicBezTo>
                  <a:lnTo>
                    <a:pt x="20696" y="1"/>
                  </a:lnTo>
                  <a:lnTo>
                    <a:pt x="16455" y="1"/>
                  </a:lnTo>
                  <a:lnTo>
                    <a:pt x="16455" y="604"/>
                  </a:lnTo>
                  <a:cubicBezTo>
                    <a:pt x="16455" y="928"/>
                    <a:pt x="16177" y="1206"/>
                    <a:pt x="15853" y="1206"/>
                  </a:cubicBezTo>
                  <a:cubicBezTo>
                    <a:pt x="15505" y="1206"/>
                    <a:pt x="15227" y="928"/>
                    <a:pt x="15227" y="604"/>
                  </a:cubicBezTo>
                  <a:lnTo>
                    <a:pt x="15227" y="1"/>
                  </a:lnTo>
                  <a:lnTo>
                    <a:pt x="5493" y="1"/>
                  </a:lnTo>
                  <a:lnTo>
                    <a:pt x="5493" y="604"/>
                  </a:lnTo>
                  <a:cubicBezTo>
                    <a:pt x="5493" y="928"/>
                    <a:pt x="5215" y="1206"/>
                    <a:pt x="4891" y="1206"/>
                  </a:cubicBezTo>
                  <a:cubicBezTo>
                    <a:pt x="4543" y="1206"/>
                    <a:pt x="4288" y="928"/>
                    <a:pt x="4288" y="604"/>
                  </a:cubicBezTo>
                  <a:lnTo>
                    <a:pt x="42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8"/>
            <p:cNvSpPr/>
            <p:nvPr/>
          </p:nvSpPr>
          <p:spPr>
            <a:xfrm>
              <a:off x="9927275" y="2447875"/>
              <a:ext cx="517425" cy="365600"/>
            </a:xfrm>
            <a:custGeom>
              <a:rect b="b" l="l" r="r" t="t"/>
              <a:pathLst>
                <a:path extrusionOk="0" h="14624" w="20697">
                  <a:moveTo>
                    <a:pt x="13419" y="1205"/>
                  </a:moveTo>
                  <a:lnTo>
                    <a:pt x="13419" y="2434"/>
                  </a:lnTo>
                  <a:lnTo>
                    <a:pt x="7301" y="2434"/>
                  </a:lnTo>
                  <a:lnTo>
                    <a:pt x="7301" y="1205"/>
                  </a:lnTo>
                  <a:close/>
                  <a:moveTo>
                    <a:pt x="11565" y="4844"/>
                  </a:moveTo>
                  <a:cubicBezTo>
                    <a:pt x="11890" y="4844"/>
                    <a:pt x="12168" y="5122"/>
                    <a:pt x="12168" y="5470"/>
                  </a:cubicBezTo>
                  <a:lnTo>
                    <a:pt x="12168" y="7324"/>
                  </a:lnTo>
                  <a:lnTo>
                    <a:pt x="14022" y="7324"/>
                  </a:lnTo>
                  <a:cubicBezTo>
                    <a:pt x="14370" y="7324"/>
                    <a:pt x="14624" y="7602"/>
                    <a:pt x="14624" y="7926"/>
                  </a:cubicBezTo>
                  <a:lnTo>
                    <a:pt x="14624" y="10359"/>
                  </a:lnTo>
                  <a:cubicBezTo>
                    <a:pt x="14624" y="10684"/>
                    <a:pt x="14346" y="10962"/>
                    <a:pt x="14022" y="10962"/>
                  </a:cubicBezTo>
                  <a:lnTo>
                    <a:pt x="12168" y="10962"/>
                  </a:lnTo>
                  <a:lnTo>
                    <a:pt x="12168" y="12816"/>
                  </a:lnTo>
                  <a:cubicBezTo>
                    <a:pt x="12168" y="13140"/>
                    <a:pt x="11890" y="13419"/>
                    <a:pt x="11565" y="13419"/>
                  </a:cubicBezTo>
                  <a:lnTo>
                    <a:pt x="9132" y="13419"/>
                  </a:lnTo>
                  <a:cubicBezTo>
                    <a:pt x="8807" y="13419"/>
                    <a:pt x="8529" y="13140"/>
                    <a:pt x="8529" y="12816"/>
                  </a:cubicBezTo>
                  <a:lnTo>
                    <a:pt x="8529" y="10962"/>
                  </a:lnTo>
                  <a:lnTo>
                    <a:pt x="6699" y="10962"/>
                  </a:lnTo>
                  <a:cubicBezTo>
                    <a:pt x="6374" y="10962"/>
                    <a:pt x="6096" y="10684"/>
                    <a:pt x="6096" y="10359"/>
                  </a:cubicBezTo>
                  <a:lnTo>
                    <a:pt x="6096" y="7926"/>
                  </a:lnTo>
                  <a:cubicBezTo>
                    <a:pt x="6096" y="7578"/>
                    <a:pt x="6374" y="7324"/>
                    <a:pt x="6699" y="7324"/>
                  </a:cubicBezTo>
                  <a:lnTo>
                    <a:pt x="8529" y="7324"/>
                  </a:lnTo>
                  <a:lnTo>
                    <a:pt x="8529" y="5470"/>
                  </a:lnTo>
                  <a:cubicBezTo>
                    <a:pt x="8529" y="5122"/>
                    <a:pt x="8807" y="4844"/>
                    <a:pt x="9132" y="4844"/>
                  </a:cubicBezTo>
                  <a:close/>
                  <a:moveTo>
                    <a:pt x="6699" y="0"/>
                  </a:moveTo>
                  <a:cubicBezTo>
                    <a:pt x="6374" y="0"/>
                    <a:pt x="6096" y="278"/>
                    <a:pt x="6096" y="603"/>
                  </a:cubicBezTo>
                  <a:lnTo>
                    <a:pt x="6096" y="2434"/>
                  </a:lnTo>
                  <a:lnTo>
                    <a:pt x="603" y="2434"/>
                  </a:lnTo>
                  <a:cubicBezTo>
                    <a:pt x="256" y="2434"/>
                    <a:pt x="1" y="2688"/>
                    <a:pt x="1" y="3036"/>
                  </a:cubicBezTo>
                  <a:lnTo>
                    <a:pt x="1" y="14624"/>
                  </a:lnTo>
                  <a:lnTo>
                    <a:pt x="4265" y="14624"/>
                  </a:lnTo>
                  <a:lnTo>
                    <a:pt x="4265" y="14021"/>
                  </a:lnTo>
                  <a:cubicBezTo>
                    <a:pt x="4265" y="13697"/>
                    <a:pt x="4543" y="13419"/>
                    <a:pt x="4891" y="13419"/>
                  </a:cubicBezTo>
                  <a:cubicBezTo>
                    <a:pt x="5215" y="13419"/>
                    <a:pt x="5493" y="13697"/>
                    <a:pt x="5493" y="14021"/>
                  </a:cubicBezTo>
                  <a:lnTo>
                    <a:pt x="5493" y="14624"/>
                  </a:lnTo>
                  <a:lnTo>
                    <a:pt x="15227" y="14624"/>
                  </a:lnTo>
                  <a:lnTo>
                    <a:pt x="15227" y="14021"/>
                  </a:lnTo>
                  <a:cubicBezTo>
                    <a:pt x="15227" y="13697"/>
                    <a:pt x="15505" y="13419"/>
                    <a:pt x="15830" y="13419"/>
                  </a:cubicBezTo>
                  <a:cubicBezTo>
                    <a:pt x="16177" y="13419"/>
                    <a:pt x="16455" y="13697"/>
                    <a:pt x="16455" y="14021"/>
                  </a:cubicBezTo>
                  <a:lnTo>
                    <a:pt x="16455" y="14624"/>
                  </a:lnTo>
                  <a:lnTo>
                    <a:pt x="20696" y="14624"/>
                  </a:lnTo>
                  <a:lnTo>
                    <a:pt x="20696" y="3036"/>
                  </a:lnTo>
                  <a:cubicBezTo>
                    <a:pt x="20696" y="2688"/>
                    <a:pt x="20418" y="2434"/>
                    <a:pt x="20094" y="2434"/>
                  </a:cubicBezTo>
                  <a:lnTo>
                    <a:pt x="14624" y="2434"/>
                  </a:lnTo>
                  <a:lnTo>
                    <a:pt x="14624" y="603"/>
                  </a:lnTo>
                  <a:cubicBezTo>
                    <a:pt x="14624" y="278"/>
                    <a:pt x="14346" y="0"/>
                    <a:pt x="14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68"/>
          <p:cNvGrpSpPr/>
          <p:nvPr/>
        </p:nvGrpSpPr>
        <p:grpSpPr>
          <a:xfrm>
            <a:off x="1810567" y="2766047"/>
            <a:ext cx="301762" cy="301748"/>
            <a:chOff x="10555325" y="2447875"/>
            <a:chExt cx="517425" cy="517400"/>
          </a:xfrm>
        </p:grpSpPr>
        <p:sp>
          <p:nvSpPr>
            <p:cNvPr id="1981" name="Google Shape;1981;p68"/>
            <p:cNvSpPr/>
            <p:nvPr/>
          </p:nvSpPr>
          <p:spPr>
            <a:xfrm>
              <a:off x="10647450" y="2447875"/>
              <a:ext cx="212075" cy="487275"/>
            </a:xfrm>
            <a:custGeom>
              <a:rect b="b" l="l" r="r" t="t"/>
              <a:pathLst>
                <a:path extrusionOk="0" h="19491" w="8483">
                  <a:moveTo>
                    <a:pt x="4242" y="11008"/>
                  </a:moveTo>
                  <a:cubicBezTo>
                    <a:pt x="4566" y="11008"/>
                    <a:pt x="4844" y="11263"/>
                    <a:pt x="4844" y="11611"/>
                  </a:cubicBezTo>
                  <a:lnTo>
                    <a:pt x="4844" y="12213"/>
                  </a:lnTo>
                  <a:lnTo>
                    <a:pt x="5447" y="12213"/>
                  </a:lnTo>
                  <a:cubicBezTo>
                    <a:pt x="5794" y="12213"/>
                    <a:pt x="6049" y="12468"/>
                    <a:pt x="6049" y="12816"/>
                  </a:cubicBezTo>
                  <a:cubicBezTo>
                    <a:pt x="6049" y="13140"/>
                    <a:pt x="5771" y="13419"/>
                    <a:pt x="5447" y="13419"/>
                  </a:cubicBezTo>
                  <a:lnTo>
                    <a:pt x="4844" y="13419"/>
                  </a:lnTo>
                  <a:lnTo>
                    <a:pt x="4844" y="14021"/>
                  </a:lnTo>
                  <a:cubicBezTo>
                    <a:pt x="4844" y="14369"/>
                    <a:pt x="4566" y="14624"/>
                    <a:pt x="4242" y="14624"/>
                  </a:cubicBezTo>
                  <a:cubicBezTo>
                    <a:pt x="3894" y="14624"/>
                    <a:pt x="3639" y="14346"/>
                    <a:pt x="3639" y="14021"/>
                  </a:cubicBezTo>
                  <a:lnTo>
                    <a:pt x="3639" y="13419"/>
                  </a:lnTo>
                  <a:lnTo>
                    <a:pt x="3037" y="13419"/>
                  </a:lnTo>
                  <a:cubicBezTo>
                    <a:pt x="2689" y="13419"/>
                    <a:pt x="2411" y="13140"/>
                    <a:pt x="2411" y="12816"/>
                  </a:cubicBezTo>
                  <a:cubicBezTo>
                    <a:pt x="2411" y="12468"/>
                    <a:pt x="2689" y="12213"/>
                    <a:pt x="3037" y="12213"/>
                  </a:cubicBezTo>
                  <a:lnTo>
                    <a:pt x="3639" y="12213"/>
                  </a:lnTo>
                  <a:lnTo>
                    <a:pt x="3639" y="11611"/>
                  </a:lnTo>
                  <a:cubicBezTo>
                    <a:pt x="3639" y="11263"/>
                    <a:pt x="3894" y="11008"/>
                    <a:pt x="4242" y="11008"/>
                  </a:cubicBezTo>
                  <a:close/>
                  <a:moveTo>
                    <a:pt x="603" y="0"/>
                  </a:moveTo>
                  <a:cubicBezTo>
                    <a:pt x="256" y="0"/>
                    <a:pt x="1" y="278"/>
                    <a:pt x="1" y="603"/>
                  </a:cubicBezTo>
                  <a:lnTo>
                    <a:pt x="1" y="19490"/>
                  </a:lnTo>
                  <a:lnTo>
                    <a:pt x="8483" y="19490"/>
                  </a:lnTo>
                  <a:lnTo>
                    <a:pt x="8483" y="603"/>
                  </a:lnTo>
                  <a:cubicBezTo>
                    <a:pt x="8483" y="255"/>
                    <a:pt x="8205" y="0"/>
                    <a:pt x="7880" y="0"/>
                  </a:cubicBezTo>
                  <a:cubicBezTo>
                    <a:pt x="7556" y="0"/>
                    <a:pt x="7278" y="278"/>
                    <a:pt x="7278" y="603"/>
                  </a:cubicBezTo>
                  <a:lnTo>
                    <a:pt x="7278" y="7347"/>
                  </a:lnTo>
                  <a:lnTo>
                    <a:pt x="1206" y="7347"/>
                  </a:lnTo>
                  <a:lnTo>
                    <a:pt x="1206" y="603"/>
                  </a:lnTo>
                  <a:cubicBezTo>
                    <a:pt x="1206" y="278"/>
                    <a:pt x="928"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8"/>
            <p:cNvSpPr/>
            <p:nvPr/>
          </p:nvSpPr>
          <p:spPr>
            <a:xfrm>
              <a:off x="10889625" y="2540575"/>
              <a:ext cx="183125" cy="424700"/>
            </a:xfrm>
            <a:custGeom>
              <a:rect b="b" l="l" r="r" t="t"/>
              <a:pathLst>
                <a:path extrusionOk="0" h="16988" w="7325">
                  <a:moveTo>
                    <a:pt x="4242" y="0"/>
                  </a:moveTo>
                  <a:cubicBezTo>
                    <a:pt x="3245" y="0"/>
                    <a:pt x="2434" y="811"/>
                    <a:pt x="2434" y="1808"/>
                  </a:cubicBezTo>
                  <a:lnTo>
                    <a:pt x="2434" y="2967"/>
                  </a:lnTo>
                  <a:cubicBezTo>
                    <a:pt x="2434" y="4937"/>
                    <a:pt x="1600" y="6860"/>
                    <a:pt x="1" y="8251"/>
                  </a:cubicBezTo>
                  <a:lnTo>
                    <a:pt x="1" y="12747"/>
                  </a:lnTo>
                  <a:cubicBezTo>
                    <a:pt x="1" y="12399"/>
                    <a:pt x="279" y="12144"/>
                    <a:pt x="627" y="12144"/>
                  </a:cubicBezTo>
                  <a:cubicBezTo>
                    <a:pt x="951" y="12144"/>
                    <a:pt x="1229" y="11866"/>
                    <a:pt x="1229" y="11541"/>
                  </a:cubicBezTo>
                  <a:cubicBezTo>
                    <a:pt x="1229" y="11194"/>
                    <a:pt x="1484" y="10939"/>
                    <a:pt x="1832" y="10939"/>
                  </a:cubicBezTo>
                  <a:cubicBezTo>
                    <a:pt x="2156" y="10939"/>
                    <a:pt x="2434" y="11194"/>
                    <a:pt x="2434" y="11541"/>
                  </a:cubicBezTo>
                  <a:cubicBezTo>
                    <a:pt x="2434" y="12538"/>
                    <a:pt x="1623" y="13349"/>
                    <a:pt x="603" y="13349"/>
                  </a:cubicBezTo>
                  <a:cubicBezTo>
                    <a:pt x="279" y="13349"/>
                    <a:pt x="1" y="13071"/>
                    <a:pt x="1" y="12747"/>
                  </a:cubicBezTo>
                  <a:lnTo>
                    <a:pt x="1" y="15829"/>
                  </a:lnTo>
                  <a:cubicBezTo>
                    <a:pt x="302" y="15875"/>
                    <a:pt x="580" y="15968"/>
                    <a:pt x="743" y="16153"/>
                  </a:cubicBezTo>
                  <a:cubicBezTo>
                    <a:pt x="1252" y="16686"/>
                    <a:pt x="1948" y="16988"/>
                    <a:pt x="2689" y="16988"/>
                  </a:cubicBezTo>
                  <a:cubicBezTo>
                    <a:pt x="4566" y="16988"/>
                    <a:pt x="6119" y="15458"/>
                    <a:pt x="6119" y="13604"/>
                  </a:cubicBezTo>
                  <a:lnTo>
                    <a:pt x="6119" y="11634"/>
                  </a:lnTo>
                  <a:cubicBezTo>
                    <a:pt x="6119" y="9687"/>
                    <a:pt x="7324" y="8923"/>
                    <a:pt x="7324" y="6536"/>
                  </a:cubicBezTo>
                  <a:lnTo>
                    <a:pt x="7324" y="6003"/>
                  </a:lnTo>
                  <a:cubicBezTo>
                    <a:pt x="7324" y="4797"/>
                    <a:pt x="6907" y="3662"/>
                    <a:pt x="6119" y="2781"/>
                  </a:cubicBezTo>
                  <a:lnTo>
                    <a:pt x="6119" y="1808"/>
                  </a:lnTo>
                  <a:cubicBezTo>
                    <a:pt x="6119" y="811"/>
                    <a:pt x="5238" y="0"/>
                    <a:pt x="42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8"/>
            <p:cNvSpPr/>
            <p:nvPr/>
          </p:nvSpPr>
          <p:spPr>
            <a:xfrm>
              <a:off x="10555325" y="2783325"/>
              <a:ext cx="61450" cy="151825"/>
            </a:xfrm>
            <a:custGeom>
              <a:rect b="b" l="l" r="r" t="t"/>
              <a:pathLst>
                <a:path extrusionOk="0" h="6073" w="2458">
                  <a:moveTo>
                    <a:pt x="603" y="1"/>
                  </a:moveTo>
                  <a:cubicBezTo>
                    <a:pt x="279" y="1"/>
                    <a:pt x="1" y="279"/>
                    <a:pt x="1" y="603"/>
                  </a:cubicBezTo>
                  <a:lnTo>
                    <a:pt x="1" y="5447"/>
                  </a:lnTo>
                  <a:cubicBezTo>
                    <a:pt x="1" y="5794"/>
                    <a:pt x="279" y="6072"/>
                    <a:pt x="603" y="6072"/>
                  </a:cubicBezTo>
                  <a:lnTo>
                    <a:pt x="2457" y="6072"/>
                  </a:lnTo>
                  <a:lnTo>
                    <a:pt x="2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68"/>
          <p:cNvGrpSpPr/>
          <p:nvPr/>
        </p:nvGrpSpPr>
        <p:grpSpPr>
          <a:xfrm>
            <a:off x="2556444" y="2784567"/>
            <a:ext cx="301748" cy="264708"/>
            <a:chOff x="11212350" y="2447875"/>
            <a:chExt cx="517400" cy="454825"/>
          </a:xfrm>
        </p:grpSpPr>
        <p:sp>
          <p:nvSpPr>
            <p:cNvPr id="1985" name="Google Shape;1985;p68"/>
            <p:cNvSpPr/>
            <p:nvPr/>
          </p:nvSpPr>
          <p:spPr>
            <a:xfrm>
              <a:off x="11364150" y="2448450"/>
              <a:ext cx="214400" cy="242200"/>
            </a:xfrm>
            <a:custGeom>
              <a:rect b="b" l="l" r="r" t="t"/>
              <a:pathLst>
                <a:path extrusionOk="0" h="9688" w="8576">
                  <a:moveTo>
                    <a:pt x="4288" y="3639"/>
                  </a:moveTo>
                  <a:cubicBezTo>
                    <a:pt x="4612" y="3639"/>
                    <a:pt x="4890" y="3894"/>
                    <a:pt x="4890" y="4241"/>
                  </a:cubicBezTo>
                  <a:cubicBezTo>
                    <a:pt x="4890" y="4566"/>
                    <a:pt x="4612" y="4844"/>
                    <a:pt x="4288" y="4844"/>
                  </a:cubicBezTo>
                  <a:cubicBezTo>
                    <a:pt x="3940" y="4844"/>
                    <a:pt x="3662" y="4566"/>
                    <a:pt x="3662" y="4241"/>
                  </a:cubicBezTo>
                  <a:cubicBezTo>
                    <a:pt x="3685" y="3894"/>
                    <a:pt x="3940" y="3639"/>
                    <a:pt x="4288" y="3639"/>
                  </a:cubicBezTo>
                  <a:close/>
                  <a:moveTo>
                    <a:pt x="4288" y="6049"/>
                  </a:moveTo>
                  <a:cubicBezTo>
                    <a:pt x="4612" y="6049"/>
                    <a:pt x="4890" y="6327"/>
                    <a:pt x="4890" y="6652"/>
                  </a:cubicBezTo>
                  <a:cubicBezTo>
                    <a:pt x="4890" y="6999"/>
                    <a:pt x="4612" y="7254"/>
                    <a:pt x="4288" y="7254"/>
                  </a:cubicBezTo>
                  <a:cubicBezTo>
                    <a:pt x="3940" y="7254"/>
                    <a:pt x="3662" y="6999"/>
                    <a:pt x="3662" y="6652"/>
                  </a:cubicBezTo>
                  <a:cubicBezTo>
                    <a:pt x="3685" y="6327"/>
                    <a:pt x="3940" y="6049"/>
                    <a:pt x="4288" y="6049"/>
                  </a:cubicBezTo>
                  <a:close/>
                  <a:moveTo>
                    <a:pt x="603" y="0"/>
                  </a:moveTo>
                  <a:cubicBezTo>
                    <a:pt x="255" y="0"/>
                    <a:pt x="0" y="255"/>
                    <a:pt x="0" y="603"/>
                  </a:cubicBezTo>
                  <a:lnTo>
                    <a:pt x="0" y="5447"/>
                  </a:lnTo>
                  <a:cubicBezTo>
                    <a:pt x="0" y="7787"/>
                    <a:pt x="1947" y="9688"/>
                    <a:pt x="4288" y="9688"/>
                  </a:cubicBezTo>
                  <a:cubicBezTo>
                    <a:pt x="6628" y="9688"/>
                    <a:pt x="8575" y="7787"/>
                    <a:pt x="8575" y="5447"/>
                  </a:cubicBezTo>
                  <a:lnTo>
                    <a:pt x="8575" y="603"/>
                  </a:lnTo>
                  <a:cubicBezTo>
                    <a:pt x="8575" y="255"/>
                    <a:pt x="8297" y="0"/>
                    <a:pt x="79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8"/>
            <p:cNvSpPr/>
            <p:nvPr/>
          </p:nvSpPr>
          <p:spPr>
            <a:xfrm>
              <a:off x="11212350" y="2447875"/>
              <a:ext cx="517400" cy="454825"/>
            </a:xfrm>
            <a:custGeom>
              <a:rect b="b" l="l" r="r" t="t"/>
              <a:pathLst>
                <a:path extrusionOk="0" h="18193" w="20696">
                  <a:moveTo>
                    <a:pt x="2434" y="0"/>
                  </a:moveTo>
                  <a:cubicBezTo>
                    <a:pt x="1043" y="0"/>
                    <a:pt x="0" y="1831"/>
                    <a:pt x="0" y="4264"/>
                  </a:cubicBezTo>
                  <a:cubicBezTo>
                    <a:pt x="0" y="6304"/>
                    <a:pt x="742" y="7903"/>
                    <a:pt x="1831" y="8366"/>
                  </a:cubicBezTo>
                  <a:lnTo>
                    <a:pt x="1831" y="14253"/>
                  </a:lnTo>
                  <a:cubicBezTo>
                    <a:pt x="1831" y="16431"/>
                    <a:pt x="3593" y="18193"/>
                    <a:pt x="5771" y="18193"/>
                  </a:cubicBezTo>
                  <a:cubicBezTo>
                    <a:pt x="7926" y="18193"/>
                    <a:pt x="9757" y="16431"/>
                    <a:pt x="9757" y="14253"/>
                  </a:cubicBezTo>
                  <a:lnTo>
                    <a:pt x="9757" y="13349"/>
                  </a:lnTo>
                  <a:lnTo>
                    <a:pt x="10962" y="13349"/>
                  </a:lnTo>
                  <a:lnTo>
                    <a:pt x="10962" y="14253"/>
                  </a:lnTo>
                  <a:cubicBezTo>
                    <a:pt x="10962" y="16431"/>
                    <a:pt x="12770" y="18193"/>
                    <a:pt x="14948" y="18193"/>
                  </a:cubicBezTo>
                  <a:cubicBezTo>
                    <a:pt x="17127" y="18193"/>
                    <a:pt x="18888" y="16431"/>
                    <a:pt x="18888" y="14253"/>
                  </a:cubicBezTo>
                  <a:lnTo>
                    <a:pt x="18888" y="8505"/>
                  </a:lnTo>
                  <a:lnTo>
                    <a:pt x="20093" y="8505"/>
                  </a:lnTo>
                  <a:cubicBezTo>
                    <a:pt x="20441" y="8505"/>
                    <a:pt x="20696" y="8227"/>
                    <a:pt x="20696" y="7903"/>
                  </a:cubicBezTo>
                  <a:lnTo>
                    <a:pt x="20696" y="6072"/>
                  </a:lnTo>
                  <a:lnTo>
                    <a:pt x="15852" y="6072"/>
                  </a:lnTo>
                  <a:lnTo>
                    <a:pt x="15852" y="7903"/>
                  </a:lnTo>
                  <a:cubicBezTo>
                    <a:pt x="15852" y="8227"/>
                    <a:pt x="16130" y="8505"/>
                    <a:pt x="16455" y="8505"/>
                  </a:cubicBezTo>
                  <a:lnTo>
                    <a:pt x="17660" y="8505"/>
                  </a:lnTo>
                  <a:lnTo>
                    <a:pt x="17660" y="14253"/>
                  </a:lnTo>
                  <a:cubicBezTo>
                    <a:pt x="17660" y="15759"/>
                    <a:pt x="16432" y="16988"/>
                    <a:pt x="14948" y="16988"/>
                  </a:cubicBezTo>
                  <a:cubicBezTo>
                    <a:pt x="13442" y="16988"/>
                    <a:pt x="12167" y="15759"/>
                    <a:pt x="12167" y="14253"/>
                  </a:cubicBezTo>
                  <a:lnTo>
                    <a:pt x="12167" y="13349"/>
                  </a:lnTo>
                  <a:lnTo>
                    <a:pt x="14021" y="13349"/>
                  </a:lnTo>
                  <a:cubicBezTo>
                    <a:pt x="14369" y="13349"/>
                    <a:pt x="14624" y="13094"/>
                    <a:pt x="14624" y="12747"/>
                  </a:cubicBezTo>
                  <a:lnTo>
                    <a:pt x="14624" y="8899"/>
                  </a:lnTo>
                  <a:cubicBezTo>
                    <a:pt x="13651" y="10128"/>
                    <a:pt x="12052" y="10916"/>
                    <a:pt x="10360" y="10916"/>
                  </a:cubicBezTo>
                  <a:cubicBezTo>
                    <a:pt x="8645" y="10916"/>
                    <a:pt x="7069" y="10128"/>
                    <a:pt x="6072" y="8899"/>
                  </a:cubicBezTo>
                  <a:lnTo>
                    <a:pt x="6072" y="12747"/>
                  </a:lnTo>
                  <a:cubicBezTo>
                    <a:pt x="6072" y="13094"/>
                    <a:pt x="6327" y="13349"/>
                    <a:pt x="6675" y="13349"/>
                  </a:cubicBezTo>
                  <a:lnTo>
                    <a:pt x="8529" y="13349"/>
                  </a:lnTo>
                  <a:lnTo>
                    <a:pt x="8529" y="14253"/>
                  </a:lnTo>
                  <a:cubicBezTo>
                    <a:pt x="8529" y="15759"/>
                    <a:pt x="7277" y="16988"/>
                    <a:pt x="5771" y="16988"/>
                  </a:cubicBezTo>
                  <a:cubicBezTo>
                    <a:pt x="4265" y="16988"/>
                    <a:pt x="3036" y="15759"/>
                    <a:pt x="3036" y="14253"/>
                  </a:cubicBezTo>
                  <a:lnTo>
                    <a:pt x="3036" y="8366"/>
                  </a:lnTo>
                  <a:cubicBezTo>
                    <a:pt x="4102" y="7903"/>
                    <a:pt x="4844" y="6304"/>
                    <a:pt x="4844" y="4264"/>
                  </a:cubicBezTo>
                  <a:cubicBezTo>
                    <a:pt x="4844" y="1831"/>
                    <a:pt x="3801" y="0"/>
                    <a:pt x="24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8"/>
            <p:cNvSpPr/>
            <p:nvPr/>
          </p:nvSpPr>
          <p:spPr>
            <a:xfrm>
              <a:off x="11608650" y="2448450"/>
              <a:ext cx="121100" cy="121100"/>
            </a:xfrm>
            <a:custGeom>
              <a:rect b="b" l="l" r="r" t="t"/>
              <a:pathLst>
                <a:path extrusionOk="0" h="4844" w="4844">
                  <a:moveTo>
                    <a:pt x="603" y="0"/>
                  </a:moveTo>
                  <a:cubicBezTo>
                    <a:pt x="255" y="0"/>
                    <a:pt x="0" y="255"/>
                    <a:pt x="0" y="603"/>
                  </a:cubicBezTo>
                  <a:lnTo>
                    <a:pt x="0" y="4844"/>
                  </a:lnTo>
                  <a:lnTo>
                    <a:pt x="4844" y="4844"/>
                  </a:lnTo>
                  <a:lnTo>
                    <a:pt x="4844" y="603"/>
                  </a:lnTo>
                  <a:cubicBezTo>
                    <a:pt x="4844" y="255"/>
                    <a:pt x="4589" y="0"/>
                    <a:pt x="42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8" name="Google Shape;1988;p68"/>
          <p:cNvGrpSpPr/>
          <p:nvPr/>
        </p:nvGrpSpPr>
        <p:grpSpPr>
          <a:xfrm>
            <a:off x="3320856" y="2766047"/>
            <a:ext cx="264693" cy="301748"/>
            <a:chOff x="11898325" y="2447875"/>
            <a:chExt cx="455425" cy="517400"/>
          </a:xfrm>
        </p:grpSpPr>
        <p:sp>
          <p:nvSpPr>
            <p:cNvPr id="1989" name="Google Shape;1989;p68"/>
            <p:cNvSpPr/>
            <p:nvPr/>
          </p:nvSpPr>
          <p:spPr>
            <a:xfrm>
              <a:off x="12020000" y="2752050"/>
              <a:ext cx="212075" cy="60850"/>
            </a:xfrm>
            <a:custGeom>
              <a:rect b="b" l="l" r="r" t="t"/>
              <a:pathLst>
                <a:path extrusionOk="0" h="2434" w="8483">
                  <a:moveTo>
                    <a:pt x="1206" y="0"/>
                  </a:moveTo>
                  <a:cubicBezTo>
                    <a:pt x="534" y="0"/>
                    <a:pt x="1" y="556"/>
                    <a:pt x="1" y="1205"/>
                  </a:cubicBezTo>
                  <a:cubicBezTo>
                    <a:pt x="1" y="1877"/>
                    <a:pt x="534" y="2434"/>
                    <a:pt x="1206" y="2434"/>
                  </a:cubicBezTo>
                  <a:cubicBezTo>
                    <a:pt x="1716" y="2434"/>
                    <a:pt x="2179" y="2109"/>
                    <a:pt x="2341" y="1622"/>
                  </a:cubicBezTo>
                  <a:cubicBezTo>
                    <a:pt x="2434" y="1391"/>
                    <a:pt x="2666" y="1228"/>
                    <a:pt x="2921" y="1228"/>
                  </a:cubicBezTo>
                  <a:lnTo>
                    <a:pt x="5563" y="1228"/>
                  </a:lnTo>
                  <a:cubicBezTo>
                    <a:pt x="5818" y="1228"/>
                    <a:pt x="6049" y="1391"/>
                    <a:pt x="6142" y="1622"/>
                  </a:cubicBezTo>
                  <a:cubicBezTo>
                    <a:pt x="6304" y="2109"/>
                    <a:pt x="6768" y="2434"/>
                    <a:pt x="7278" y="2434"/>
                  </a:cubicBezTo>
                  <a:cubicBezTo>
                    <a:pt x="7950" y="2434"/>
                    <a:pt x="8483" y="1877"/>
                    <a:pt x="8483" y="1205"/>
                  </a:cubicBezTo>
                  <a:cubicBezTo>
                    <a:pt x="8483" y="556"/>
                    <a:pt x="7950" y="0"/>
                    <a:pt x="72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8"/>
            <p:cNvSpPr/>
            <p:nvPr/>
          </p:nvSpPr>
          <p:spPr>
            <a:xfrm>
              <a:off x="11898925" y="2447875"/>
              <a:ext cx="454825" cy="425275"/>
            </a:xfrm>
            <a:custGeom>
              <a:rect b="b" l="l" r="r" t="t"/>
              <a:pathLst>
                <a:path extrusionOk="0" h="17011" w="18193">
                  <a:moveTo>
                    <a:pt x="9085" y="2434"/>
                  </a:moveTo>
                  <a:cubicBezTo>
                    <a:pt x="9432" y="2434"/>
                    <a:pt x="9687" y="2735"/>
                    <a:pt x="9687" y="3082"/>
                  </a:cubicBezTo>
                  <a:lnTo>
                    <a:pt x="9687" y="3685"/>
                  </a:lnTo>
                  <a:lnTo>
                    <a:pt x="11518" y="3685"/>
                  </a:lnTo>
                  <a:cubicBezTo>
                    <a:pt x="11843" y="3685"/>
                    <a:pt x="12121" y="3963"/>
                    <a:pt x="12121" y="4288"/>
                  </a:cubicBezTo>
                  <a:cubicBezTo>
                    <a:pt x="12121" y="4612"/>
                    <a:pt x="11843" y="4890"/>
                    <a:pt x="11518" y="4890"/>
                  </a:cubicBezTo>
                  <a:lnTo>
                    <a:pt x="9687" y="4890"/>
                  </a:lnTo>
                  <a:lnTo>
                    <a:pt x="9687" y="6118"/>
                  </a:lnTo>
                  <a:lnTo>
                    <a:pt x="12723" y="6118"/>
                  </a:lnTo>
                  <a:cubicBezTo>
                    <a:pt x="13071" y="6118"/>
                    <a:pt x="13326" y="6373"/>
                    <a:pt x="13326" y="6721"/>
                  </a:cubicBezTo>
                  <a:cubicBezTo>
                    <a:pt x="13326" y="7045"/>
                    <a:pt x="13071" y="7324"/>
                    <a:pt x="12723" y="7324"/>
                  </a:cubicBezTo>
                  <a:lnTo>
                    <a:pt x="9687" y="7324"/>
                  </a:lnTo>
                  <a:lnTo>
                    <a:pt x="9687" y="8529"/>
                  </a:lnTo>
                  <a:lnTo>
                    <a:pt x="12723" y="8529"/>
                  </a:lnTo>
                  <a:cubicBezTo>
                    <a:pt x="13071" y="8529"/>
                    <a:pt x="13326" y="8807"/>
                    <a:pt x="13326" y="9131"/>
                  </a:cubicBezTo>
                  <a:cubicBezTo>
                    <a:pt x="13326" y="9479"/>
                    <a:pt x="13071" y="9734"/>
                    <a:pt x="12723" y="9734"/>
                  </a:cubicBezTo>
                  <a:lnTo>
                    <a:pt x="9687" y="9734"/>
                  </a:lnTo>
                  <a:lnTo>
                    <a:pt x="9687" y="10962"/>
                  </a:lnTo>
                  <a:lnTo>
                    <a:pt x="12121" y="10962"/>
                  </a:lnTo>
                  <a:cubicBezTo>
                    <a:pt x="13465" y="10962"/>
                    <a:pt x="14554" y="12051"/>
                    <a:pt x="14554" y="13372"/>
                  </a:cubicBezTo>
                  <a:cubicBezTo>
                    <a:pt x="14554" y="14716"/>
                    <a:pt x="13465" y="15806"/>
                    <a:pt x="12121" y="15806"/>
                  </a:cubicBezTo>
                  <a:cubicBezTo>
                    <a:pt x="11240" y="15806"/>
                    <a:pt x="10452" y="15342"/>
                    <a:pt x="10035" y="14601"/>
                  </a:cubicBezTo>
                  <a:lnTo>
                    <a:pt x="9687" y="14601"/>
                  </a:lnTo>
                  <a:lnTo>
                    <a:pt x="9687" y="15203"/>
                  </a:lnTo>
                  <a:cubicBezTo>
                    <a:pt x="9687" y="15528"/>
                    <a:pt x="9432" y="15806"/>
                    <a:pt x="9085" y="15806"/>
                  </a:cubicBezTo>
                  <a:cubicBezTo>
                    <a:pt x="8760" y="15806"/>
                    <a:pt x="8482" y="15528"/>
                    <a:pt x="8482" y="15203"/>
                  </a:cubicBezTo>
                  <a:lnTo>
                    <a:pt x="8482" y="14601"/>
                  </a:lnTo>
                  <a:lnTo>
                    <a:pt x="8158" y="14601"/>
                  </a:lnTo>
                  <a:cubicBezTo>
                    <a:pt x="7717" y="15342"/>
                    <a:pt x="6929" y="15806"/>
                    <a:pt x="6049" y="15806"/>
                  </a:cubicBezTo>
                  <a:cubicBezTo>
                    <a:pt x="4728" y="15806"/>
                    <a:pt x="3639" y="14716"/>
                    <a:pt x="3639" y="13372"/>
                  </a:cubicBezTo>
                  <a:cubicBezTo>
                    <a:pt x="3639" y="12051"/>
                    <a:pt x="4728" y="10962"/>
                    <a:pt x="6049" y="10962"/>
                  </a:cubicBezTo>
                  <a:lnTo>
                    <a:pt x="8482" y="10962"/>
                  </a:lnTo>
                  <a:lnTo>
                    <a:pt x="8482" y="9734"/>
                  </a:lnTo>
                  <a:lnTo>
                    <a:pt x="5446" y="9734"/>
                  </a:lnTo>
                  <a:cubicBezTo>
                    <a:pt x="5122" y="9734"/>
                    <a:pt x="4844" y="9479"/>
                    <a:pt x="4844" y="9131"/>
                  </a:cubicBezTo>
                  <a:cubicBezTo>
                    <a:pt x="4844" y="8807"/>
                    <a:pt x="5122" y="8529"/>
                    <a:pt x="5446" y="8529"/>
                  </a:cubicBezTo>
                  <a:lnTo>
                    <a:pt x="8482" y="8529"/>
                  </a:lnTo>
                  <a:lnTo>
                    <a:pt x="8482" y="7324"/>
                  </a:lnTo>
                  <a:lnTo>
                    <a:pt x="5446" y="7324"/>
                  </a:lnTo>
                  <a:cubicBezTo>
                    <a:pt x="5122" y="7324"/>
                    <a:pt x="4844" y="7045"/>
                    <a:pt x="4844" y="6721"/>
                  </a:cubicBezTo>
                  <a:cubicBezTo>
                    <a:pt x="4844" y="6373"/>
                    <a:pt x="5122" y="6118"/>
                    <a:pt x="5446" y="6118"/>
                  </a:cubicBezTo>
                  <a:lnTo>
                    <a:pt x="8482" y="6118"/>
                  </a:lnTo>
                  <a:lnTo>
                    <a:pt x="8482" y="4890"/>
                  </a:lnTo>
                  <a:lnTo>
                    <a:pt x="6675" y="4890"/>
                  </a:lnTo>
                  <a:cubicBezTo>
                    <a:pt x="6327" y="4890"/>
                    <a:pt x="6049" y="4612"/>
                    <a:pt x="6049" y="4288"/>
                  </a:cubicBezTo>
                  <a:cubicBezTo>
                    <a:pt x="6049" y="3963"/>
                    <a:pt x="6327" y="3685"/>
                    <a:pt x="6675" y="3685"/>
                  </a:cubicBezTo>
                  <a:lnTo>
                    <a:pt x="8482" y="3685"/>
                  </a:lnTo>
                  <a:lnTo>
                    <a:pt x="8482" y="3082"/>
                  </a:lnTo>
                  <a:cubicBezTo>
                    <a:pt x="8482" y="2735"/>
                    <a:pt x="8760" y="2434"/>
                    <a:pt x="9085" y="2434"/>
                  </a:cubicBezTo>
                  <a:close/>
                  <a:moveTo>
                    <a:pt x="603" y="0"/>
                  </a:moveTo>
                  <a:cubicBezTo>
                    <a:pt x="255" y="0"/>
                    <a:pt x="0" y="278"/>
                    <a:pt x="0" y="603"/>
                  </a:cubicBezTo>
                  <a:lnTo>
                    <a:pt x="0" y="17011"/>
                  </a:lnTo>
                  <a:lnTo>
                    <a:pt x="18193" y="17011"/>
                  </a:lnTo>
                  <a:lnTo>
                    <a:pt x="18193" y="603"/>
                  </a:lnTo>
                  <a:cubicBezTo>
                    <a:pt x="18193" y="278"/>
                    <a:pt x="17914" y="0"/>
                    <a:pt x="17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8"/>
            <p:cNvSpPr/>
            <p:nvPr/>
          </p:nvSpPr>
          <p:spPr>
            <a:xfrm>
              <a:off x="11898325" y="2903850"/>
              <a:ext cx="455425" cy="61425"/>
            </a:xfrm>
            <a:custGeom>
              <a:rect b="b" l="l" r="r" t="t"/>
              <a:pathLst>
                <a:path extrusionOk="0" h="2457" w="18217">
                  <a:moveTo>
                    <a:pt x="1" y="0"/>
                  </a:moveTo>
                  <a:lnTo>
                    <a:pt x="1" y="1854"/>
                  </a:lnTo>
                  <a:cubicBezTo>
                    <a:pt x="1" y="2178"/>
                    <a:pt x="279" y="2457"/>
                    <a:pt x="627" y="2457"/>
                  </a:cubicBezTo>
                  <a:lnTo>
                    <a:pt x="17591" y="2457"/>
                  </a:lnTo>
                  <a:cubicBezTo>
                    <a:pt x="17938" y="2457"/>
                    <a:pt x="18217" y="2178"/>
                    <a:pt x="18217" y="1854"/>
                  </a:cubicBezTo>
                  <a:lnTo>
                    <a:pt x="18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68"/>
          <p:cNvGrpSpPr/>
          <p:nvPr/>
        </p:nvGrpSpPr>
        <p:grpSpPr>
          <a:xfrm>
            <a:off x="4048193" y="2784567"/>
            <a:ext cx="301762" cy="264708"/>
            <a:chOff x="12457425" y="2448450"/>
            <a:chExt cx="517425" cy="454825"/>
          </a:xfrm>
        </p:grpSpPr>
        <p:sp>
          <p:nvSpPr>
            <p:cNvPr id="1993" name="Google Shape;1993;p68"/>
            <p:cNvSpPr/>
            <p:nvPr/>
          </p:nvSpPr>
          <p:spPr>
            <a:xfrm>
              <a:off x="12740175" y="2538250"/>
              <a:ext cx="133275" cy="91125"/>
            </a:xfrm>
            <a:custGeom>
              <a:rect b="b" l="l" r="r" t="t"/>
              <a:pathLst>
                <a:path extrusionOk="0" h="3645" w="5331">
                  <a:moveTo>
                    <a:pt x="2086" y="0"/>
                  </a:moveTo>
                  <a:lnTo>
                    <a:pt x="0" y="2758"/>
                  </a:lnTo>
                  <a:cubicBezTo>
                    <a:pt x="742" y="3349"/>
                    <a:pt x="1698" y="3645"/>
                    <a:pt x="2657" y="3645"/>
                  </a:cubicBezTo>
                  <a:cubicBezTo>
                    <a:pt x="3616" y="3645"/>
                    <a:pt x="4578" y="3349"/>
                    <a:pt x="5331" y="2758"/>
                  </a:cubicBezTo>
                  <a:lnTo>
                    <a:pt x="3268" y="0"/>
                  </a:lnTo>
                  <a:cubicBezTo>
                    <a:pt x="3071" y="24"/>
                    <a:pt x="2874" y="35"/>
                    <a:pt x="2677" y="35"/>
                  </a:cubicBezTo>
                  <a:cubicBezTo>
                    <a:pt x="2480" y="35"/>
                    <a:pt x="2283" y="24"/>
                    <a:pt x="20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8"/>
            <p:cNvSpPr/>
            <p:nvPr/>
          </p:nvSpPr>
          <p:spPr>
            <a:xfrm>
              <a:off x="12639350" y="2448450"/>
              <a:ext cx="335500" cy="242200"/>
            </a:xfrm>
            <a:custGeom>
              <a:rect b="b" l="l" r="r" t="t"/>
              <a:pathLst>
                <a:path extrusionOk="0" h="9688" w="13420">
                  <a:moveTo>
                    <a:pt x="7572" y="2329"/>
                  </a:moveTo>
                  <a:cubicBezTo>
                    <a:pt x="7749" y="2329"/>
                    <a:pt x="7928" y="2419"/>
                    <a:pt x="8043" y="2573"/>
                  </a:cubicBezTo>
                  <a:lnTo>
                    <a:pt x="10662" y="6049"/>
                  </a:lnTo>
                  <a:cubicBezTo>
                    <a:pt x="10847" y="6304"/>
                    <a:pt x="10824" y="6628"/>
                    <a:pt x="10592" y="6837"/>
                  </a:cubicBezTo>
                  <a:cubicBezTo>
                    <a:pt x="9572" y="7903"/>
                    <a:pt x="8182" y="8482"/>
                    <a:pt x="6699" y="8482"/>
                  </a:cubicBezTo>
                  <a:cubicBezTo>
                    <a:pt x="5239" y="8482"/>
                    <a:pt x="3802" y="7903"/>
                    <a:pt x="2782" y="6837"/>
                  </a:cubicBezTo>
                  <a:cubicBezTo>
                    <a:pt x="2573" y="6628"/>
                    <a:pt x="2550" y="6304"/>
                    <a:pt x="2712" y="6049"/>
                  </a:cubicBezTo>
                  <a:lnTo>
                    <a:pt x="5378" y="2573"/>
                  </a:lnTo>
                  <a:cubicBezTo>
                    <a:pt x="5502" y="2427"/>
                    <a:pt x="5683" y="2338"/>
                    <a:pt x="5887" y="2338"/>
                  </a:cubicBezTo>
                  <a:cubicBezTo>
                    <a:pt x="5910" y="2338"/>
                    <a:pt x="5933" y="2339"/>
                    <a:pt x="5957" y="2341"/>
                  </a:cubicBezTo>
                  <a:cubicBezTo>
                    <a:pt x="6200" y="2387"/>
                    <a:pt x="6455" y="2411"/>
                    <a:pt x="6710" y="2411"/>
                  </a:cubicBezTo>
                  <a:cubicBezTo>
                    <a:pt x="6965" y="2411"/>
                    <a:pt x="7220" y="2387"/>
                    <a:pt x="7463" y="2341"/>
                  </a:cubicBezTo>
                  <a:cubicBezTo>
                    <a:pt x="7499" y="2333"/>
                    <a:pt x="7536" y="2329"/>
                    <a:pt x="7572" y="2329"/>
                  </a:cubicBezTo>
                  <a:close/>
                  <a:moveTo>
                    <a:pt x="604" y="0"/>
                  </a:moveTo>
                  <a:cubicBezTo>
                    <a:pt x="279" y="0"/>
                    <a:pt x="1" y="255"/>
                    <a:pt x="1" y="603"/>
                  </a:cubicBezTo>
                  <a:lnTo>
                    <a:pt x="1" y="9688"/>
                  </a:lnTo>
                  <a:lnTo>
                    <a:pt x="13419" y="9688"/>
                  </a:lnTo>
                  <a:lnTo>
                    <a:pt x="13419" y="603"/>
                  </a:lnTo>
                  <a:cubicBezTo>
                    <a:pt x="13419" y="255"/>
                    <a:pt x="13141" y="0"/>
                    <a:pt x="128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8"/>
            <p:cNvSpPr/>
            <p:nvPr/>
          </p:nvSpPr>
          <p:spPr>
            <a:xfrm>
              <a:off x="12457425" y="2599675"/>
              <a:ext cx="517425" cy="303600"/>
            </a:xfrm>
            <a:custGeom>
              <a:rect b="b" l="l" r="r" t="t"/>
              <a:pathLst>
                <a:path extrusionOk="0" h="12144" w="20697">
                  <a:moveTo>
                    <a:pt x="1" y="0"/>
                  </a:moveTo>
                  <a:lnTo>
                    <a:pt x="1" y="1831"/>
                  </a:lnTo>
                  <a:cubicBezTo>
                    <a:pt x="1" y="1993"/>
                    <a:pt x="70" y="2132"/>
                    <a:pt x="163" y="2248"/>
                  </a:cubicBezTo>
                  <a:lnTo>
                    <a:pt x="1206" y="3291"/>
                  </a:lnTo>
                  <a:lnTo>
                    <a:pt x="1206" y="6675"/>
                  </a:lnTo>
                  <a:cubicBezTo>
                    <a:pt x="1206" y="7022"/>
                    <a:pt x="1484" y="7277"/>
                    <a:pt x="1809" y="7277"/>
                  </a:cubicBezTo>
                  <a:lnTo>
                    <a:pt x="2411" y="7277"/>
                  </a:lnTo>
                  <a:lnTo>
                    <a:pt x="2411" y="9108"/>
                  </a:lnTo>
                  <a:cubicBezTo>
                    <a:pt x="2411" y="10777"/>
                    <a:pt x="3779" y="12144"/>
                    <a:pt x="5447" y="12144"/>
                  </a:cubicBezTo>
                  <a:cubicBezTo>
                    <a:pt x="7116" y="12144"/>
                    <a:pt x="8483" y="10777"/>
                    <a:pt x="8483" y="9108"/>
                  </a:cubicBezTo>
                  <a:lnTo>
                    <a:pt x="8483" y="7277"/>
                  </a:lnTo>
                  <a:lnTo>
                    <a:pt x="12168" y="7277"/>
                  </a:lnTo>
                  <a:lnTo>
                    <a:pt x="12168" y="8505"/>
                  </a:lnTo>
                  <a:lnTo>
                    <a:pt x="10314" y="8505"/>
                  </a:lnTo>
                  <a:cubicBezTo>
                    <a:pt x="9966" y="8505"/>
                    <a:pt x="9688" y="8760"/>
                    <a:pt x="9688" y="9108"/>
                  </a:cubicBezTo>
                  <a:cubicBezTo>
                    <a:pt x="9688" y="9432"/>
                    <a:pt x="9966" y="9710"/>
                    <a:pt x="10314" y="9710"/>
                  </a:cubicBezTo>
                  <a:lnTo>
                    <a:pt x="17614" y="9710"/>
                  </a:lnTo>
                  <a:cubicBezTo>
                    <a:pt x="17962" y="9710"/>
                    <a:pt x="18217" y="9432"/>
                    <a:pt x="18217" y="9108"/>
                  </a:cubicBezTo>
                  <a:cubicBezTo>
                    <a:pt x="18217" y="8760"/>
                    <a:pt x="17962" y="8505"/>
                    <a:pt x="17614" y="8505"/>
                  </a:cubicBezTo>
                  <a:lnTo>
                    <a:pt x="15806" y="8505"/>
                  </a:lnTo>
                  <a:lnTo>
                    <a:pt x="15806" y="7277"/>
                  </a:lnTo>
                  <a:lnTo>
                    <a:pt x="20094" y="7277"/>
                  </a:lnTo>
                  <a:cubicBezTo>
                    <a:pt x="20418" y="7277"/>
                    <a:pt x="20696" y="6999"/>
                    <a:pt x="20696" y="6675"/>
                  </a:cubicBezTo>
                  <a:lnTo>
                    <a:pt x="20696" y="4867"/>
                  </a:lnTo>
                  <a:lnTo>
                    <a:pt x="7278" y="4867"/>
                  </a:lnTo>
                  <a:cubicBezTo>
                    <a:pt x="7278" y="5294"/>
                    <a:pt x="7278" y="8997"/>
                    <a:pt x="7278" y="9108"/>
                  </a:cubicBezTo>
                  <a:cubicBezTo>
                    <a:pt x="7278" y="10104"/>
                    <a:pt x="6467" y="10916"/>
                    <a:pt x="5447" y="10916"/>
                  </a:cubicBezTo>
                  <a:cubicBezTo>
                    <a:pt x="4451" y="10916"/>
                    <a:pt x="3639" y="10104"/>
                    <a:pt x="3639" y="9108"/>
                  </a:cubicBezTo>
                  <a:lnTo>
                    <a:pt x="3639" y="7277"/>
                  </a:lnTo>
                  <a:lnTo>
                    <a:pt x="4242" y="7277"/>
                  </a:lnTo>
                  <a:cubicBezTo>
                    <a:pt x="4590" y="7277"/>
                    <a:pt x="4845" y="6999"/>
                    <a:pt x="4845" y="6675"/>
                  </a:cubicBezTo>
                  <a:lnTo>
                    <a:pt x="4845" y="3291"/>
                  </a:lnTo>
                  <a:lnTo>
                    <a:pt x="5887" y="2248"/>
                  </a:lnTo>
                  <a:cubicBezTo>
                    <a:pt x="6003" y="2132"/>
                    <a:pt x="6050" y="1993"/>
                    <a:pt x="6050" y="1831"/>
                  </a:cubicBezTo>
                  <a:lnTo>
                    <a:pt x="60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8"/>
            <p:cNvSpPr/>
            <p:nvPr/>
          </p:nvSpPr>
          <p:spPr>
            <a:xfrm>
              <a:off x="12459175" y="2508700"/>
              <a:ext cx="148350" cy="60850"/>
            </a:xfrm>
            <a:custGeom>
              <a:rect b="b" l="l" r="r" t="t"/>
              <a:pathLst>
                <a:path extrusionOk="0" h="2434" w="5934">
                  <a:moveTo>
                    <a:pt x="2967" y="1"/>
                  </a:moveTo>
                  <a:cubicBezTo>
                    <a:pt x="1507" y="1"/>
                    <a:pt x="279" y="1043"/>
                    <a:pt x="0" y="2434"/>
                  </a:cubicBezTo>
                  <a:lnTo>
                    <a:pt x="5933" y="2434"/>
                  </a:lnTo>
                  <a:cubicBezTo>
                    <a:pt x="5655" y="1043"/>
                    <a:pt x="4427" y="1"/>
                    <a:pt x="29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68"/>
          <p:cNvGrpSpPr/>
          <p:nvPr/>
        </p:nvGrpSpPr>
        <p:grpSpPr>
          <a:xfrm>
            <a:off x="4794060" y="2766047"/>
            <a:ext cx="301772" cy="301748"/>
            <a:chOff x="13086650" y="2447875"/>
            <a:chExt cx="517975" cy="517400"/>
          </a:xfrm>
        </p:grpSpPr>
        <p:sp>
          <p:nvSpPr>
            <p:cNvPr id="1998" name="Google Shape;1998;p68"/>
            <p:cNvSpPr/>
            <p:nvPr/>
          </p:nvSpPr>
          <p:spPr>
            <a:xfrm>
              <a:off x="13086650" y="2447875"/>
              <a:ext cx="259575" cy="212075"/>
            </a:xfrm>
            <a:custGeom>
              <a:rect b="b" l="l" r="r" t="t"/>
              <a:pathLst>
                <a:path extrusionOk="0" h="8483" w="10383">
                  <a:moveTo>
                    <a:pt x="626" y="0"/>
                  </a:moveTo>
                  <a:cubicBezTo>
                    <a:pt x="417" y="0"/>
                    <a:pt x="209" y="116"/>
                    <a:pt x="93" y="325"/>
                  </a:cubicBezTo>
                  <a:cubicBezTo>
                    <a:pt x="0" y="510"/>
                    <a:pt x="0" y="765"/>
                    <a:pt x="139" y="950"/>
                  </a:cubicBezTo>
                  <a:cubicBezTo>
                    <a:pt x="1460" y="2943"/>
                    <a:pt x="1460" y="5539"/>
                    <a:pt x="139" y="7555"/>
                  </a:cubicBezTo>
                  <a:cubicBezTo>
                    <a:pt x="0" y="7741"/>
                    <a:pt x="0" y="7972"/>
                    <a:pt x="93" y="8158"/>
                  </a:cubicBezTo>
                  <a:cubicBezTo>
                    <a:pt x="209" y="8366"/>
                    <a:pt x="417" y="8482"/>
                    <a:pt x="626" y="8482"/>
                  </a:cubicBezTo>
                  <a:lnTo>
                    <a:pt x="4311" y="8482"/>
                  </a:lnTo>
                  <a:cubicBezTo>
                    <a:pt x="6003" y="8482"/>
                    <a:pt x="7439" y="7486"/>
                    <a:pt x="8135" y="6072"/>
                  </a:cubicBezTo>
                  <a:lnTo>
                    <a:pt x="10383" y="6072"/>
                  </a:lnTo>
                  <a:cubicBezTo>
                    <a:pt x="10012" y="5562"/>
                    <a:pt x="9780" y="4936"/>
                    <a:pt x="9780" y="4241"/>
                  </a:cubicBezTo>
                  <a:cubicBezTo>
                    <a:pt x="9780" y="3569"/>
                    <a:pt x="10012" y="2943"/>
                    <a:pt x="10383" y="2434"/>
                  </a:cubicBezTo>
                  <a:lnTo>
                    <a:pt x="8135" y="2434"/>
                  </a:lnTo>
                  <a:cubicBezTo>
                    <a:pt x="7439" y="997"/>
                    <a:pt x="6003" y="0"/>
                    <a:pt x="4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8"/>
            <p:cNvSpPr/>
            <p:nvPr/>
          </p:nvSpPr>
          <p:spPr>
            <a:xfrm>
              <a:off x="13300425" y="2752050"/>
              <a:ext cx="91000" cy="90975"/>
            </a:xfrm>
            <a:custGeom>
              <a:rect b="b" l="l" r="r" t="t"/>
              <a:pathLst>
                <a:path extrusionOk="0" h="3639" w="3640">
                  <a:moveTo>
                    <a:pt x="1832" y="1205"/>
                  </a:moveTo>
                  <a:cubicBezTo>
                    <a:pt x="2156" y="1205"/>
                    <a:pt x="2434" y="1483"/>
                    <a:pt x="2434" y="1831"/>
                  </a:cubicBezTo>
                  <a:cubicBezTo>
                    <a:pt x="2434" y="2155"/>
                    <a:pt x="2156" y="2434"/>
                    <a:pt x="1832" y="2434"/>
                  </a:cubicBezTo>
                  <a:cubicBezTo>
                    <a:pt x="1484" y="2434"/>
                    <a:pt x="1229" y="2155"/>
                    <a:pt x="1229" y="1831"/>
                  </a:cubicBezTo>
                  <a:cubicBezTo>
                    <a:pt x="1229" y="1483"/>
                    <a:pt x="1484" y="1205"/>
                    <a:pt x="1832" y="1205"/>
                  </a:cubicBezTo>
                  <a:close/>
                  <a:moveTo>
                    <a:pt x="1832" y="0"/>
                  </a:moveTo>
                  <a:cubicBezTo>
                    <a:pt x="812" y="0"/>
                    <a:pt x="1" y="811"/>
                    <a:pt x="1" y="1831"/>
                  </a:cubicBezTo>
                  <a:cubicBezTo>
                    <a:pt x="1" y="2827"/>
                    <a:pt x="812" y="3639"/>
                    <a:pt x="1832" y="3639"/>
                  </a:cubicBezTo>
                  <a:cubicBezTo>
                    <a:pt x="2828" y="3639"/>
                    <a:pt x="3639" y="2827"/>
                    <a:pt x="3639" y="1831"/>
                  </a:cubicBezTo>
                  <a:cubicBezTo>
                    <a:pt x="3639" y="811"/>
                    <a:pt x="2828" y="0"/>
                    <a:pt x="1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8"/>
            <p:cNvSpPr/>
            <p:nvPr/>
          </p:nvSpPr>
          <p:spPr>
            <a:xfrm>
              <a:off x="13361275" y="2508700"/>
              <a:ext cx="90975" cy="91000"/>
            </a:xfrm>
            <a:custGeom>
              <a:rect b="b" l="l" r="r" t="t"/>
              <a:pathLst>
                <a:path extrusionOk="0" h="3640" w="3639">
                  <a:moveTo>
                    <a:pt x="1808" y="1206"/>
                  </a:moveTo>
                  <a:cubicBezTo>
                    <a:pt x="2156" y="1206"/>
                    <a:pt x="2410" y="1484"/>
                    <a:pt x="2410" y="1808"/>
                  </a:cubicBezTo>
                  <a:cubicBezTo>
                    <a:pt x="2410" y="2156"/>
                    <a:pt x="2156" y="2411"/>
                    <a:pt x="1808" y="2411"/>
                  </a:cubicBezTo>
                  <a:cubicBezTo>
                    <a:pt x="1483" y="2411"/>
                    <a:pt x="1205" y="2156"/>
                    <a:pt x="1205" y="1808"/>
                  </a:cubicBezTo>
                  <a:cubicBezTo>
                    <a:pt x="1205" y="1484"/>
                    <a:pt x="1483" y="1206"/>
                    <a:pt x="1808" y="1206"/>
                  </a:cubicBezTo>
                  <a:close/>
                  <a:moveTo>
                    <a:pt x="1808" y="1"/>
                  </a:moveTo>
                  <a:cubicBezTo>
                    <a:pt x="811" y="1"/>
                    <a:pt x="0" y="812"/>
                    <a:pt x="0" y="1808"/>
                  </a:cubicBezTo>
                  <a:cubicBezTo>
                    <a:pt x="0" y="2805"/>
                    <a:pt x="811" y="3639"/>
                    <a:pt x="1808" y="3639"/>
                  </a:cubicBezTo>
                  <a:cubicBezTo>
                    <a:pt x="2828" y="3639"/>
                    <a:pt x="3639" y="2805"/>
                    <a:pt x="3639" y="1808"/>
                  </a:cubicBezTo>
                  <a:cubicBezTo>
                    <a:pt x="3639" y="812"/>
                    <a:pt x="2828" y="1"/>
                    <a:pt x="18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8"/>
            <p:cNvSpPr/>
            <p:nvPr/>
          </p:nvSpPr>
          <p:spPr>
            <a:xfrm>
              <a:off x="13316650" y="2601400"/>
              <a:ext cx="119375" cy="148925"/>
            </a:xfrm>
            <a:custGeom>
              <a:rect b="b" l="l" r="r" t="t"/>
              <a:pathLst>
                <a:path extrusionOk="0" h="5957" w="4775">
                  <a:moveTo>
                    <a:pt x="1252" y="1"/>
                  </a:moveTo>
                  <a:lnTo>
                    <a:pt x="1" y="5053"/>
                  </a:lnTo>
                  <a:cubicBezTo>
                    <a:pt x="372" y="4891"/>
                    <a:pt x="766" y="4821"/>
                    <a:pt x="1183" y="4821"/>
                  </a:cubicBezTo>
                  <a:cubicBezTo>
                    <a:pt x="2133" y="4821"/>
                    <a:pt x="2967" y="5261"/>
                    <a:pt x="3523" y="5957"/>
                  </a:cubicBezTo>
                  <a:lnTo>
                    <a:pt x="4775" y="904"/>
                  </a:lnTo>
                  <a:lnTo>
                    <a:pt x="4775" y="904"/>
                  </a:lnTo>
                  <a:cubicBezTo>
                    <a:pt x="4427" y="1043"/>
                    <a:pt x="4010" y="1136"/>
                    <a:pt x="3593" y="1136"/>
                  </a:cubicBezTo>
                  <a:cubicBezTo>
                    <a:pt x="2643" y="1136"/>
                    <a:pt x="1808" y="696"/>
                    <a:pt x="1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8"/>
            <p:cNvSpPr/>
            <p:nvPr/>
          </p:nvSpPr>
          <p:spPr>
            <a:xfrm>
              <a:off x="13237275" y="2813450"/>
              <a:ext cx="367350" cy="151825"/>
            </a:xfrm>
            <a:custGeom>
              <a:rect b="b" l="l" r="r" t="t"/>
              <a:pathLst>
                <a:path extrusionOk="0" h="6073" w="14694">
                  <a:moveTo>
                    <a:pt x="7301" y="1"/>
                  </a:moveTo>
                  <a:cubicBezTo>
                    <a:pt x="7000" y="1368"/>
                    <a:pt x="5795" y="2388"/>
                    <a:pt x="4358" y="2388"/>
                  </a:cubicBezTo>
                  <a:cubicBezTo>
                    <a:pt x="3083" y="2388"/>
                    <a:pt x="1994" y="1600"/>
                    <a:pt x="1530" y="487"/>
                  </a:cubicBezTo>
                  <a:cubicBezTo>
                    <a:pt x="812" y="928"/>
                    <a:pt x="279" y="1669"/>
                    <a:pt x="140" y="2504"/>
                  </a:cubicBezTo>
                  <a:cubicBezTo>
                    <a:pt x="1" y="3384"/>
                    <a:pt x="256" y="4334"/>
                    <a:pt x="835" y="5007"/>
                  </a:cubicBezTo>
                  <a:cubicBezTo>
                    <a:pt x="1414" y="5679"/>
                    <a:pt x="2249" y="6073"/>
                    <a:pt x="3129" y="6073"/>
                  </a:cubicBezTo>
                  <a:lnTo>
                    <a:pt x="12654" y="6073"/>
                  </a:lnTo>
                  <a:cubicBezTo>
                    <a:pt x="13790" y="6073"/>
                    <a:pt x="14694" y="5122"/>
                    <a:pt x="14694" y="3987"/>
                  </a:cubicBezTo>
                  <a:cubicBezTo>
                    <a:pt x="14694" y="3129"/>
                    <a:pt x="14184" y="2388"/>
                    <a:pt x="13419" y="2086"/>
                  </a:cubicBezTo>
                  <a:lnTo>
                    <a:pt x="9642" y="580"/>
                  </a:lnTo>
                  <a:cubicBezTo>
                    <a:pt x="8900" y="279"/>
                    <a:pt x="8112" y="93"/>
                    <a:pt x="7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3" name="Google Shape;2003;p68"/>
          <p:cNvSpPr/>
          <p:nvPr/>
        </p:nvSpPr>
        <p:spPr>
          <a:xfrm>
            <a:off x="5595538" y="2766040"/>
            <a:ext cx="190571" cy="301762"/>
          </a:xfrm>
          <a:custGeom>
            <a:rect b="b" l="l" r="r" t="t"/>
            <a:pathLst>
              <a:path extrusionOk="0" h="20697" w="13350">
                <a:moveTo>
                  <a:pt x="7880" y="9781"/>
                </a:moveTo>
                <a:cubicBezTo>
                  <a:pt x="8205" y="9781"/>
                  <a:pt x="8483" y="10059"/>
                  <a:pt x="8483" y="10383"/>
                </a:cubicBezTo>
                <a:cubicBezTo>
                  <a:pt x="8483" y="10708"/>
                  <a:pt x="8205" y="10986"/>
                  <a:pt x="7880" y="10986"/>
                </a:cubicBezTo>
                <a:cubicBezTo>
                  <a:pt x="7533" y="10986"/>
                  <a:pt x="7278" y="10708"/>
                  <a:pt x="7278" y="10383"/>
                </a:cubicBezTo>
                <a:cubicBezTo>
                  <a:pt x="7278" y="10059"/>
                  <a:pt x="7556" y="9781"/>
                  <a:pt x="7880" y="9781"/>
                </a:cubicBezTo>
                <a:close/>
                <a:moveTo>
                  <a:pt x="4844" y="10986"/>
                </a:moveTo>
                <a:cubicBezTo>
                  <a:pt x="5169" y="10986"/>
                  <a:pt x="5447" y="11264"/>
                  <a:pt x="5447" y="11588"/>
                </a:cubicBezTo>
                <a:cubicBezTo>
                  <a:pt x="5447" y="11936"/>
                  <a:pt x="5192" y="12191"/>
                  <a:pt x="4844" y="12191"/>
                </a:cubicBezTo>
                <a:cubicBezTo>
                  <a:pt x="4520" y="12191"/>
                  <a:pt x="4242" y="11936"/>
                  <a:pt x="4242" y="11588"/>
                </a:cubicBezTo>
                <a:cubicBezTo>
                  <a:pt x="4242" y="11264"/>
                  <a:pt x="4520" y="10986"/>
                  <a:pt x="4844" y="10986"/>
                </a:cubicBezTo>
                <a:close/>
                <a:moveTo>
                  <a:pt x="10916" y="10986"/>
                </a:moveTo>
                <a:cubicBezTo>
                  <a:pt x="11241" y="10986"/>
                  <a:pt x="11519" y="11264"/>
                  <a:pt x="11519" y="11588"/>
                </a:cubicBezTo>
                <a:cubicBezTo>
                  <a:pt x="11519" y="11936"/>
                  <a:pt x="11241" y="12191"/>
                  <a:pt x="10916" y="12191"/>
                </a:cubicBezTo>
                <a:cubicBezTo>
                  <a:pt x="10569" y="12191"/>
                  <a:pt x="10314" y="11936"/>
                  <a:pt x="10314" y="11588"/>
                </a:cubicBezTo>
                <a:cubicBezTo>
                  <a:pt x="10314" y="11264"/>
                  <a:pt x="10569" y="10986"/>
                  <a:pt x="10916" y="10986"/>
                </a:cubicBezTo>
                <a:close/>
                <a:moveTo>
                  <a:pt x="7880" y="12214"/>
                </a:moveTo>
                <a:cubicBezTo>
                  <a:pt x="8205" y="12214"/>
                  <a:pt x="8483" y="12469"/>
                  <a:pt x="8483" y="12817"/>
                </a:cubicBezTo>
                <a:cubicBezTo>
                  <a:pt x="8483" y="13141"/>
                  <a:pt x="8205" y="13419"/>
                  <a:pt x="7880" y="13419"/>
                </a:cubicBezTo>
                <a:cubicBezTo>
                  <a:pt x="7533" y="13419"/>
                  <a:pt x="7278" y="13141"/>
                  <a:pt x="7278" y="12817"/>
                </a:cubicBezTo>
                <a:cubicBezTo>
                  <a:pt x="7278" y="12469"/>
                  <a:pt x="7556" y="12214"/>
                  <a:pt x="7880" y="12214"/>
                </a:cubicBezTo>
                <a:close/>
                <a:moveTo>
                  <a:pt x="4844" y="13419"/>
                </a:moveTo>
                <a:cubicBezTo>
                  <a:pt x="5169" y="13419"/>
                  <a:pt x="5447" y="13697"/>
                  <a:pt x="5447" y="14022"/>
                </a:cubicBezTo>
                <a:cubicBezTo>
                  <a:pt x="5447" y="14346"/>
                  <a:pt x="5192" y="14624"/>
                  <a:pt x="4844" y="14624"/>
                </a:cubicBezTo>
                <a:cubicBezTo>
                  <a:pt x="4520" y="14624"/>
                  <a:pt x="4242" y="14346"/>
                  <a:pt x="4242" y="14022"/>
                </a:cubicBezTo>
                <a:cubicBezTo>
                  <a:pt x="4242" y="13697"/>
                  <a:pt x="4520" y="13419"/>
                  <a:pt x="4844" y="13419"/>
                </a:cubicBezTo>
                <a:close/>
                <a:moveTo>
                  <a:pt x="10916" y="13419"/>
                </a:moveTo>
                <a:cubicBezTo>
                  <a:pt x="11241" y="13419"/>
                  <a:pt x="11519" y="13697"/>
                  <a:pt x="11519" y="14022"/>
                </a:cubicBezTo>
                <a:cubicBezTo>
                  <a:pt x="11519" y="14346"/>
                  <a:pt x="11241" y="14624"/>
                  <a:pt x="10916" y="14624"/>
                </a:cubicBezTo>
                <a:cubicBezTo>
                  <a:pt x="10569" y="14624"/>
                  <a:pt x="10314" y="14346"/>
                  <a:pt x="10314" y="14022"/>
                </a:cubicBezTo>
                <a:cubicBezTo>
                  <a:pt x="10314" y="13697"/>
                  <a:pt x="10569" y="13419"/>
                  <a:pt x="10916" y="13419"/>
                </a:cubicBezTo>
                <a:close/>
                <a:moveTo>
                  <a:pt x="7880" y="14624"/>
                </a:moveTo>
                <a:cubicBezTo>
                  <a:pt x="8205" y="14624"/>
                  <a:pt x="8483" y="14902"/>
                  <a:pt x="8483" y="15227"/>
                </a:cubicBezTo>
                <a:cubicBezTo>
                  <a:pt x="8483" y="15574"/>
                  <a:pt x="8205" y="15829"/>
                  <a:pt x="7880" y="15829"/>
                </a:cubicBezTo>
                <a:cubicBezTo>
                  <a:pt x="7533" y="15829"/>
                  <a:pt x="7278" y="15574"/>
                  <a:pt x="7278" y="15227"/>
                </a:cubicBezTo>
                <a:cubicBezTo>
                  <a:pt x="7278" y="14902"/>
                  <a:pt x="7556" y="14624"/>
                  <a:pt x="7880" y="14624"/>
                </a:cubicBezTo>
                <a:close/>
                <a:moveTo>
                  <a:pt x="4844" y="15852"/>
                </a:moveTo>
                <a:cubicBezTo>
                  <a:pt x="5169" y="15852"/>
                  <a:pt x="5447" y="16107"/>
                  <a:pt x="5447" y="16455"/>
                </a:cubicBezTo>
                <a:cubicBezTo>
                  <a:pt x="5447" y="16779"/>
                  <a:pt x="5192" y="17058"/>
                  <a:pt x="4844" y="17058"/>
                </a:cubicBezTo>
                <a:cubicBezTo>
                  <a:pt x="4520" y="17058"/>
                  <a:pt x="4242" y="16779"/>
                  <a:pt x="4242" y="16455"/>
                </a:cubicBezTo>
                <a:cubicBezTo>
                  <a:pt x="4242" y="16107"/>
                  <a:pt x="4520" y="15852"/>
                  <a:pt x="4844" y="15852"/>
                </a:cubicBezTo>
                <a:close/>
                <a:moveTo>
                  <a:pt x="7880" y="17058"/>
                </a:moveTo>
                <a:cubicBezTo>
                  <a:pt x="8205" y="17058"/>
                  <a:pt x="8483" y="17336"/>
                  <a:pt x="8483" y="17660"/>
                </a:cubicBezTo>
                <a:cubicBezTo>
                  <a:pt x="8483" y="17985"/>
                  <a:pt x="8205" y="18263"/>
                  <a:pt x="7880" y="18263"/>
                </a:cubicBezTo>
                <a:cubicBezTo>
                  <a:pt x="7533" y="18263"/>
                  <a:pt x="7278" y="17985"/>
                  <a:pt x="7278" y="17660"/>
                </a:cubicBezTo>
                <a:cubicBezTo>
                  <a:pt x="7278" y="17313"/>
                  <a:pt x="7556" y="17058"/>
                  <a:pt x="7880" y="17058"/>
                </a:cubicBezTo>
                <a:close/>
                <a:moveTo>
                  <a:pt x="6351" y="1"/>
                </a:moveTo>
                <a:cubicBezTo>
                  <a:pt x="5864" y="1"/>
                  <a:pt x="5447" y="395"/>
                  <a:pt x="5447" y="905"/>
                </a:cubicBezTo>
                <a:lnTo>
                  <a:pt x="5447" y="7950"/>
                </a:lnTo>
                <a:cubicBezTo>
                  <a:pt x="5447" y="8297"/>
                  <a:pt x="5169" y="8552"/>
                  <a:pt x="4844" y="8552"/>
                </a:cubicBezTo>
                <a:cubicBezTo>
                  <a:pt x="4520" y="8552"/>
                  <a:pt x="4242" y="8297"/>
                  <a:pt x="4242" y="7950"/>
                </a:cubicBezTo>
                <a:lnTo>
                  <a:pt x="4242" y="2110"/>
                </a:lnTo>
                <a:cubicBezTo>
                  <a:pt x="4242" y="1600"/>
                  <a:pt x="3825" y="1206"/>
                  <a:pt x="3338" y="1206"/>
                </a:cubicBezTo>
                <a:cubicBezTo>
                  <a:pt x="2828" y="1206"/>
                  <a:pt x="2411" y="1623"/>
                  <a:pt x="2411" y="2110"/>
                </a:cubicBezTo>
                <a:lnTo>
                  <a:pt x="2411" y="9178"/>
                </a:lnTo>
                <a:cubicBezTo>
                  <a:pt x="2411" y="8158"/>
                  <a:pt x="1600" y="7347"/>
                  <a:pt x="603" y="7347"/>
                </a:cubicBezTo>
                <a:cubicBezTo>
                  <a:pt x="279" y="7347"/>
                  <a:pt x="1" y="7625"/>
                  <a:pt x="1" y="7950"/>
                </a:cubicBezTo>
                <a:lnTo>
                  <a:pt x="1" y="13512"/>
                </a:lnTo>
                <a:cubicBezTo>
                  <a:pt x="1" y="14763"/>
                  <a:pt x="511" y="15992"/>
                  <a:pt x="1391" y="16872"/>
                </a:cubicBezTo>
                <a:cubicBezTo>
                  <a:pt x="2040" y="17521"/>
                  <a:pt x="2411" y="18448"/>
                  <a:pt x="2411" y="19375"/>
                </a:cubicBezTo>
                <a:lnTo>
                  <a:pt x="2411" y="20094"/>
                </a:lnTo>
                <a:cubicBezTo>
                  <a:pt x="2411" y="20418"/>
                  <a:pt x="2689" y="20696"/>
                  <a:pt x="3037" y="20696"/>
                </a:cubicBezTo>
                <a:lnTo>
                  <a:pt x="11519" y="20696"/>
                </a:lnTo>
                <a:cubicBezTo>
                  <a:pt x="11843" y="20696"/>
                  <a:pt x="12121" y="20418"/>
                  <a:pt x="12121" y="20094"/>
                </a:cubicBezTo>
                <a:lnTo>
                  <a:pt x="12121" y="18935"/>
                </a:lnTo>
                <a:cubicBezTo>
                  <a:pt x="12121" y="18193"/>
                  <a:pt x="12307" y="17475"/>
                  <a:pt x="12654" y="16826"/>
                </a:cubicBezTo>
                <a:cubicBezTo>
                  <a:pt x="13095" y="16015"/>
                  <a:pt x="13350" y="15065"/>
                  <a:pt x="13350" y="14138"/>
                </a:cubicBezTo>
                <a:lnTo>
                  <a:pt x="13350" y="3315"/>
                </a:lnTo>
                <a:cubicBezTo>
                  <a:pt x="13350" y="2828"/>
                  <a:pt x="12932" y="2411"/>
                  <a:pt x="12423" y="2411"/>
                </a:cubicBezTo>
                <a:cubicBezTo>
                  <a:pt x="11936" y="2411"/>
                  <a:pt x="11519" y="2828"/>
                  <a:pt x="11519" y="3315"/>
                </a:cubicBezTo>
                <a:lnTo>
                  <a:pt x="11519" y="7950"/>
                </a:lnTo>
                <a:cubicBezTo>
                  <a:pt x="11519" y="8297"/>
                  <a:pt x="11241" y="8552"/>
                  <a:pt x="10916" y="8552"/>
                </a:cubicBezTo>
                <a:cubicBezTo>
                  <a:pt x="10592" y="8552"/>
                  <a:pt x="10314" y="8274"/>
                  <a:pt x="10314" y="7950"/>
                </a:cubicBezTo>
                <a:lnTo>
                  <a:pt x="10314" y="2110"/>
                </a:lnTo>
                <a:cubicBezTo>
                  <a:pt x="10314" y="1623"/>
                  <a:pt x="9896" y="1206"/>
                  <a:pt x="9387" y="1206"/>
                </a:cubicBezTo>
                <a:cubicBezTo>
                  <a:pt x="8900" y="1206"/>
                  <a:pt x="8483" y="1623"/>
                  <a:pt x="8483" y="2110"/>
                </a:cubicBezTo>
                <a:lnTo>
                  <a:pt x="8483" y="7950"/>
                </a:lnTo>
                <a:cubicBezTo>
                  <a:pt x="8483" y="8297"/>
                  <a:pt x="8205" y="8552"/>
                  <a:pt x="7880" y="8552"/>
                </a:cubicBezTo>
                <a:cubicBezTo>
                  <a:pt x="7556" y="8552"/>
                  <a:pt x="7278" y="8297"/>
                  <a:pt x="7278" y="7950"/>
                </a:cubicBezTo>
                <a:lnTo>
                  <a:pt x="7278" y="905"/>
                </a:lnTo>
                <a:cubicBezTo>
                  <a:pt x="7278" y="395"/>
                  <a:pt x="6861" y="1"/>
                  <a:pt x="63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4" name="Google Shape;2004;p68"/>
          <p:cNvGrpSpPr/>
          <p:nvPr/>
        </p:nvGrpSpPr>
        <p:grpSpPr>
          <a:xfrm>
            <a:off x="6285818" y="2766040"/>
            <a:ext cx="301748" cy="301762"/>
            <a:chOff x="14284800" y="2482625"/>
            <a:chExt cx="517400" cy="517425"/>
          </a:xfrm>
        </p:grpSpPr>
        <p:sp>
          <p:nvSpPr>
            <p:cNvPr id="2005" name="Google Shape;2005;p68"/>
            <p:cNvSpPr/>
            <p:nvPr/>
          </p:nvSpPr>
          <p:spPr>
            <a:xfrm>
              <a:off x="14741350" y="2818100"/>
              <a:ext cx="30150" cy="30150"/>
            </a:xfrm>
            <a:custGeom>
              <a:rect b="b" l="l" r="r" t="t"/>
              <a:pathLst>
                <a:path extrusionOk="0" h="1206" w="1206">
                  <a:moveTo>
                    <a:pt x="1" y="0"/>
                  </a:moveTo>
                  <a:lnTo>
                    <a:pt x="1" y="1205"/>
                  </a:lnTo>
                  <a:lnTo>
                    <a:pt x="1206" y="1205"/>
                  </a:lnTo>
                  <a:lnTo>
                    <a:pt x="1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8"/>
            <p:cNvSpPr/>
            <p:nvPr/>
          </p:nvSpPr>
          <p:spPr>
            <a:xfrm>
              <a:off x="14741350" y="2757250"/>
              <a:ext cx="30150" cy="30150"/>
            </a:xfrm>
            <a:custGeom>
              <a:rect b="b" l="l" r="r" t="t"/>
              <a:pathLst>
                <a:path extrusionOk="0" h="1206" w="1206">
                  <a:moveTo>
                    <a:pt x="1" y="1"/>
                  </a:moveTo>
                  <a:lnTo>
                    <a:pt x="1" y="1206"/>
                  </a:lnTo>
                  <a:lnTo>
                    <a:pt x="1206" y="1206"/>
                  </a:lnTo>
                  <a:lnTo>
                    <a:pt x="12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8"/>
            <p:cNvSpPr/>
            <p:nvPr/>
          </p:nvSpPr>
          <p:spPr>
            <a:xfrm>
              <a:off x="14741350" y="2878350"/>
              <a:ext cx="30150" cy="30725"/>
            </a:xfrm>
            <a:custGeom>
              <a:rect b="b" l="l" r="r" t="t"/>
              <a:pathLst>
                <a:path extrusionOk="0" h="1229" w="1206">
                  <a:moveTo>
                    <a:pt x="1" y="0"/>
                  </a:moveTo>
                  <a:lnTo>
                    <a:pt x="1" y="1229"/>
                  </a:lnTo>
                  <a:lnTo>
                    <a:pt x="1206" y="1229"/>
                  </a:lnTo>
                  <a:lnTo>
                    <a:pt x="1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8"/>
            <p:cNvSpPr/>
            <p:nvPr/>
          </p:nvSpPr>
          <p:spPr>
            <a:xfrm>
              <a:off x="14741350" y="2696425"/>
              <a:ext cx="30150" cy="30725"/>
            </a:xfrm>
            <a:custGeom>
              <a:rect b="b" l="l" r="r" t="t"/>
              <a:pathLst>
                <a:path extrusionOk="0" h="1229" w="1206">
                  <a:moveTo>
                    <a:pt x="1" y="0"/>
                  </a:moveTo>
                  <a:lnTo>
                    <a:pt x="1" y="1229"/>
                  </a:lnTo>
                  <a:lnTo>
                    <a:pt x="1206" y="1229"/>
                  </a:lnTo>
                  <a:lnTo>
                    <a:pt x="1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8"/>
            <p:cNvSpPr/>
            <p:nvPr/>
          </p:nvSpPr>
          <p:spPr>
            <a:xfrm>
              <a:off x="14284800" y="2636175"/>
              <a:ext cx="121125" cy="363875"/>
            </a:xfrm>
            <a:custGeom>
              <a:rect b="b" l="l" r="r" t="t"/>
              <a:pathLst>
                <a:path extrusionOk="0" h="14555" w="4845">
                  <a:moveTo>
                    <a:pt x="1206" y="0"/>
                  </a:moveTo>
                  <a:lnTo>
                    <a:pt x="1206" y="1205"/>
                  </a:lnTo>
                  <a:lnTo>
                    <a:pt x="3013" y="1205"/>
                  </a:lnTo>
                  <a:cubicBezTo>
                    <a:pt x="3361" y="1205"/>
                    <a:pt x="3616" y="1483"/>
                    <a:pt x="3616" y="1808"/>
                  </a:cubicBezTo>
                  <a:lnTo>
                    <a:pt x="3616" y="11518"/>
                  </a:lnTo>
                  <a:cubicBezTo>
                    <a:pt x="3616" y="11843"/>
                    <a:pt x="3361" y="12121"/>
                    <a:pt x="3013" y="12121"/>
                  </a:cubicBezTo>
                  <a:lnTo>
                    <a:pt x="1206" y="12121"/>
                  </a:lnTo>
                  <a:lnTo>
                    <a:pt x="1206" y="13326"/>
                  </a:lnTo>
                  <a:lnTo>
                    <a:pt x="603" y="13326"/>
                  </a:lnTo>
                  <a:cubicBezTo>
                    <a:pt x="255" y="13326"/>
                    <a:pt x="0" y="13604"/>
                    <a:pt x="0" y="13928"/>
                  </a:cubicBezTo>
                  <a:cubicBezTo>
                    <a:pt x="0" y="14276"/>
                    <a:pt x="255" y="14554"/>
                    <a:pt x="603" y="14554"/>
                  </a:cubicBezTo>
                  <a:lnTo>
                    <a:pt x="4844" y="14554"/>
                  </a:lnTo>
                  <a:lnTo>
                    <a:pt x="48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8"/>
            <p:cNvSpPr/>
            <p:nvPr/>
          </p:nvSpPr>
          <p:spPr>
            <a:xfrm>
              <a:off x="14314925" y="2757250"/>
              <a:ext cx="30150" cy="30150"/>
            </a:xfrm>
            <a:custGeom>
              <a:rect b="b" l="l" r="r" t="t"/>
              <a:pathLst>
                <a:path extrusionOk="0" h="1206" w="1206">
                  <a:moveTo>
                    <a:pt x="1" y="1"/>
                  </a:moveTo>
                  <a:lnTo>
                    <a:pt x="1" y="1206"/>
                  </a:lnTo>
                  <a:lnTo>
                    <a:pt x="1206" y="1206"/>
                  </a:lnTo>
                  <a:lnTo>
                    <a:pt x="12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8"/>
            <p:cNvSpPr/>
            <p:nvPr/>
          </p:nvSpPr>
          <p:spPr>
            <a:xfrm>
              <a:off x="14314925" y="2818100"/>
              <a:ext cx="30150" cy="30150"/>
            </a:xfrm>
            <a:custGeom>
              <a:rect b="b" l="l" r="r" t="t"/>
              <a:pathLst>
                <a:path extrusionOk="0" h="1206" w="1206">
                  <a:moveTo>
                    <a:pt x="1" y="0"/>
                  </a:moveTo>
                  <a:lnTo>
                    <a:pt x="1" y="1205"/>
                  </a:lnTo>
                  <a:lnTo>
                    <a:pt x="1206" y="1205"/>
                  </a:lnTo>
                  <a:lnTo>
                    <a:pt x="1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8"/>
            <p:cNvSpPr/>
            <p:nvPr/>
          </p:nvSpPr>
          <p:spPr>
            <a:xfrm>
              <a:off x="14314925" y="2696425"/>
              <a:ext cx="30150" cy="30725"/>
            </a:xfrm>
            <a:custGeom>
              <a:rect b="b" l="l" r="r" t="t"/>
              <a:pathLst>
                <a:path extrusionOk="0" h="1229" w="1206">
                  <a:moveTo>
                    <a:pt x="1" y="0"/>
                  </a:moveTo>
                  <a:lnTo>
                    <a:pt x="1" y="1229"/>
                  </a:lnTo>
                  <a:lnTo>
                    <a:pt x="1206" y="1229"/>
                  </a:lnTo>
                  <a:lnTo>
                    <a:pt x="1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8"/>
            <p:cNvSpPr/>
            <p:nvPr/>
          </p:nvSpPr>
          <p:spPr>
            <a:xfrm>
              <a:off x="14314925" y="2878350"/>
              <a:ext cx="30150" cy="30725"/>
            </a:xfrm>
            <a:custGeom>
              <a:rect b="b" l="l" r="r" t="t"/>
              <a:pathLst>
                <a:path extrusionOk="0" h="1229" w="1206">
                  <a:moveTo>
                    <a:pt x="1" y="0"/>
                  </a:moveTo>
                  <a:lnTo>
                    <a:pt x="1" y="1229"/>
                  </a:lnTo>
                  <a:lnTo>
                    <a:pt x="1206" y="1229"/>
                  </a:lnTo>
                  <a:lnTo>
                    <a:pt x="12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8"/>
            <p:cNvSpPr/>
            <p:nvPr/>
          </p:nvSpPr>
          <p:spPr>
            <a:xfrm>
              <a:off x="14284800" y="2545200"/>
              <a:ext cx="121125" cy="60275"/>
            </a:xfrm>
            <a:custGeom>
              <a:rect b="b" l="l" r="r" t="t"/>
              <a:pathLst>
                <a:path extrusionOk="0" h="2411" w="4845">
                  <a:moveTo>
                    <a:pt x="603" y="1"/>
                  </a:moveTo>
                  <a:cubicBezTo>
                    <a:pt x="255" y="1"/>
                    <a:pt x="0" y="279"/>
                    <a:pt x="0" y="603"/>
                  </a:cubicBezTo>
                  <a:lnTo>
                    <a:pt x="0" y="1808"/>
                  </a:lnTo>
                  <a:cubicBezTo>
                    <a:pt x="0" y="2156"/>
                    <a:pt x="255" y="2411"/>
                    <a:pt x="603" y="2411"/>
                  </a:cubicBezTo>
                  <a:lnTo>
                    <a:pt x="4844" y="2411"/>
                  </a:lnTo>
                  <a:lnTo>
                    <a:pt x="48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8"/>
            <p:cNvSpPr/>
            <p:nvPr/>
          </p:nvSpPr>
          <p:spPr>
            <a:xfrm>
              <a:off x="14680525" y="2545200"/>
              <a:ext cx="121675" cy="60275"/>
            </a:xfrm>
            <a:custGeom>
              <a:rect b="b" l="l" r="r" t="t"/>
              <a:pathLst>
                <a:path extrusionOk="0" h="2411" w="4867">
                  <a:moveTo>
                    <a:pt x="0" y="1"/>
                  </a:moveTo>
                  <a:lnTo>
                    <a:pt x="0" y="2411"/>
                  </a:lnTo>
                  <a:lnTo>
                    <a:pt x="4264" y="2411"/>
                  </a:lnTo>
                  <a:cubicBezTo>
                    <a:pt x="4589" y="2411"/>
                    <a:pt x="4867" y="2156"/>
                    <a:pt x="4867" y="1808"/>
                  </a:cubicBezTo>
                  <a:lnTo>
                    <a:pt x="4867" y="603"/>
                  </a:lnTo>
                  <a:cubicBezTo>
                    <a:pt x="4867" y="279"/>
                    <a:pt x="4589" y="1"/>
                    <a:pt x="42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8"/>
            <p:cNvSpPr/>
            <p:nvPr/>
          </p:nvSpPr>
          <p:spPr>
            <a:xfrm>
              <a:off x="14558275" y="2696425"/>
              <a:ext cx="92125" cy="30725"/>
            </a:xfrm>
            <a:custGeom>
              <a:rect b="b" l="l" r="r" t="t"/>
              <a:pathLst>
                <a:path extrusionOk="0" h="1229" w="3685">
                  <a:moveTo>
                    <a:pt x="0" y="0"/>
                  </a:moveTo>
                  <a:lnTo>
                    <a:pt x="0" y="1229"/>
                  </a:lnTo>
                  <a:lnTo>
                    <a:pt x="3685" y="1229"/>
                  </a:lnTo>
                  <a:lnTo>
                    <a:pt x="36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8"/>
            <p:cNvSpPr/>
            <p:nvPr/>
          </p:nvSpPr>
          <p:spPr>
            <a:xfrm>
              <a:off x="14558275" y="2757250"/>
              <a:ext cx="92125" cy="30150"/>
            </a:xfrm>
            <a:custGeom>
              <a:rect b="b" l="l" r="r" t="t"/>
              <a:pathLst>
                <a:path extrusionOk="0" h="1206" w="3685">
                  <a:moveTo>
                    <a:pt x="0" y="1"/>
                  </a:moveTo>
                  <a:lnTo>
                    <a:pt x="0" y="1206"/>
                  </a:lnTo>
                  <a:lnTo>
                    <a:pt x="3685" y="1206"/>
                  </a:lnTo>
                  <a:lnTo>
                    <a:pt x="36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8"/>
            <p:cNvSpPr/>
            <p:nvPr/>
          </p:nvSpPr>
          <p:spPr>
            <a:xfrm>
              <a:off x="14436025" y="2757250"/>
              <a:ext cx="92150" cy="30150"/>
            </a:xfrm>
            <a:custGeom>
              <a:rect b="b" l="l" r="r" t="t"/>
              <a:pathLst>
                <a:path extrusionOk="0" h="1206" w="3686">
                  <a:moveTo>
                    <a:pt x="0" y="1"/>
                  </a:moveTo>
                  <a:lnTo>
                    <a:pt x="0" y="1206"/>
                  </a:lnTo>
                  <a:lnTo>
                    <a:pt x="3685" y="1206"/>
                  </a:lnTo>
                  <a:lnTo>
                    <a:pt x="36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8"/>
            <p:cNvSpPr/>
            <p:nvPr/>
          </p:nvSpPr>
          <p:spPr>
            <a:xfrm>
              <a:off x="14528150" y="2939175"/>
              <a:ext cx="30150" cy="60875"/>
            </a:xfrm>
            <a:custGeom>
              <a:rect b="b" l="l" r="r" t="t"/>
              <a:pathLst>
                <a:path extrusionOk="0" h="2435" w="1206">
                  <a:moveTo>
                    <a:pt x="0" y="1"/>
                  </a:moveTo>
                  <a:lnTo>
                    <a:pt x="0" y="2434"/>
                  </a:lnTo>
                  <a:lnTo>
                    <a:pt x="1205" y="2434"/>
                  </a:lnTo>
                  <a:lnTo>
                    <a:pt x="12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8"/>
            <p:cNvSpPr/>
            <p:nvPr/>
          </p:nvSpPr>
          <p:spPr>
            <a:xfrm>
              <a:off x="14436025" y="2878350"/>
              <a:ext cx="214375" cy="121700"/>
            </a:xfrm>
            <a:custGeom>
              <a:rect b="b" l="l" r="r" t="t"/>
              <a:pathLst>
                <a:path extrusionOk="0" h="4868" w="8575">
                  <a:moveTo>
                    <a:pt x="0" y="0"/>
                  </a:moveTo>
                  <a:lnTo>
                    <a:pt x="0" y="4867"/>
                  </a:lnTo>
                  <a:lnTo>
                    <a:pt x="2480" y="4867"/>
                  </a:lnTo>
                  <a:lnTo>
                    <a:pt x="2480" y="1831"/>
                  </a:lnTo>
                  <a:cubicBezTo>
                    <a:pt x="2480" y="1484"/>
                    <a:pt x="2735" y="1229"/>
                    <a:pt x="3082" y="1229"/>
                  </a:cubicBezTo>
                  <a:lnTo>
                    <a:pt x="5493" y="1229"/>
                  </a:lnTo>
                  <a:cubicBezTo>
                    <a:pt x="5840" y="1229"/>
                    <a:pt x="6095" y="1507"/>
                    <a:pt x="6095" y="1831"/>
                  </a:cubicBezTo>
                  <a:lnTo>
                    <a:pt x="6095" y="4867"/>
                  </a:lnTo>
                  <a:lnTo>
                    <a:pt x="8575" y="4867"/>
                  </a:lnTo>
                  <a:lnTo>
                    <a:pt x="85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8"/>
            <p:cNvSpPr/>
            <p:nvPr/>
          </p:nvSpPr>
          <p:spPr>
            <a:xfrm>
              <a:off x="14436025" y="2818100"/>
              <a:ext cx="92150" cy="30150"/>
            </a:xfrm>
            <a:custGeom>
              <a:rect b="b" l="l" r="r" t="t"/>
              <a:pathLst>
                <a:path extrusionOk="0" h="1206" w="3686">
                  <a:moveTo>
                    <a:pt x="0" y="0"/>
                  </a:moveTo>
                  <a:lnTo>
                    <a:pt x="0" y="1205"/>
                  </a:lnTo>
                  <a:lnTo>
                    <a:pt x="3685" y="1205"/>
                  </a:lnTo>
                  <a:lnTo>
                    <a:pt x="36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8"/>
            <p:cNvSpPr/>
            <p:nvPr/>
          </p:nvSpPr>
          <p:spPr>
            <a:xfrm>
              <a:off x="14436025" y="2696425"/>
              <a:ext cx="92150" cy="30725"/>
            </a:xfrm>
            <a:custGeom>
              <a:rect b="b" l="l" r="r" t="t"/>
              <a:pathLst>
                <a:path extrusionOk="0" h="1229" w="3686">
                  <a:moveTo>
                    <a:pt x="0" y="0"/>
                  </a:moveTo>
                  <a:lnTo>
                    <a:pt x="0" y="1229"/>
                  </a:lnTo>
                  <a:lnTo>
                    <a:pt x="3685" y="1229"/>
                  </a:lnTo>
                  <a:lnTo>
                    <a:pt x="36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8"/>
            <p:cNvSpPr/>
            <p:nvPr/>
          </p:nvSpPr>
          <p:spPr>
            <a:xfrm>
              <a:off x="14558275" y="2818100"/>
              <a:ext cx="92125" cy="30150"/>
            </a:xfrm>
            <a:custGeom>
              <a:rect b="b" l="l" r="r" t="t"/>
              <a:pathLst>
                <a:path extrusionOk="0" h="1206" w="3685">
                  <a:moveTo>
                    <a:pt x="0" y="0"/>
                  </a:moveTo>
                  <a:lnTo>
                    <a:pt x="0" y="1205"/>
                  </a:lnTo>
                  <a:lnTo>
                    <a:pt x="3685" y="1205"/>
                  </a:lnTo>
                  <a:lnTo>
                    <a:pt x="36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8"/>
            <p:cNvSpPr/>
            <p:nvPr/>
          </p:nvSpPr>
          <p:spPr>
            <a:xfrm>
              <a:off x="14680525" y="2636175"/>
              <a:ext cx="121675" cy="363875"/>
            </a:xfrm>
            <a:custGeom>
              <a:rect b="b" l="l" r="r" t="t"/>
              <a:pathLst>
                <a:path extrusionOk="0" h="14555" w="4867">
                  <a:moveTo>
                    <a:pt x="0" y="0"/>
                  </a:moveTo>
                  <a:lnTo>
                    <a:pt x="0" y="14554"/>
                  </a:lnTo>
                  <a:lnTo>
                    <a:pt x="4264" y="14554"/>
                  </a:lnTo>
                  <a:cubicBezTo>
                    <a:pt x="4589" y="14554"/>
                    <a:pt x="4867" y="14276"/>
                    <a:pt x="4867" y="13952"/>
                  </a:cubicBezTo>
                  <a:cubicBezTo>
                    <a:pt x="4867" y="13604"/>
                    <a:pt x="4589" y="13326"/>
                    <a:pt x="4264" y="13326"/>
                  </a:cubicBezTo>
                  <a:lnTo>
                    <a:pt x="3639" y="13326"/>
                  </a:lnTo>
                  <a:lnTo>
                    <a:pt x="3639" y="12121"/>
                  </a:lnTo>
                  <a:lnTo>
                    <a:pt x="1831" y="12121"/>
                  </a:lnTo>
                  <a:cubicBezTo>
                    <a:pt x="1483" y="12121"/>
                    <a:pt x="1228" y="11843"/>
                    <a:pt x="1228" y="11518"/>
                  </a:cubicBezTo>
                  <a:lnTo>
                    <a:pt x="1228" y="1808"/>
                  </a:lnTo>
                  <a:cubicBezTo>
                    <a:pt x="1228" y="1483"/>
                    <a:pt x="1507" y="1205"/>
                    <a:pt x="1831" y="1205"/>
                  </a:cubicBezTo>
                  <a:lnTo>
                    <a:pt x="3639" y="1205"/>
                  </a:lnTo>
                  <a:lnTo>
                    <a:pt x="3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8"/>
            <p:cNvSpPr/>
            <p:nvPr/>
          </p:nvSpPr>
          <p:spPr>
            <a:xfrm>
              <a:off x="14436025" y="2482625"/>
              <a:ext cx="214375" cy="183700"/>
            </a:xfrm>
            <a:custGeom>
              <a:rect b="b" l="l" r="r" t="t"/>
              <a:pathLst>
                <a:path extrusionOk="0" h="7348" w="8575">
                  <a:moveTo>
                    <a:pt x="4288" y="1855"/>
                  </a:moveTo>
                  <a:cubicBezTo>
                    <a:pt x="4635" y="1855"/>
                    <a:pt x="4890" y="2179"/>
                    <a:pt x="4890" y="2504"/>
                  </a:cubicBezTo>
                  <a:lnTo>
                    <a:pt x="4890" y="3106"/>
                  </a:lnTo>
                  <a:lnTo>
                    <a:pt x="5493" y="3106"/>
                  </a:lnTo>
                  <a:cubicBezTo>
                    <a:pt x="5840" y="3106"/>
                    <a:pt x="6118" y="3384"/>
                    <a:pt x="6118" y="3709"/>
                  </a:cubicBezTo>
                  <a:cubicBezTo>
                    <a:pt x="6118" y="4056"/>
                    <a:pt x="5840" y="4311"/>
                    <a:pt x="5493" y="4311"/>
                  </a:cubicBezTo>
                  <a:lnTo>
                    <a:pt x="4890" y="4311"/>
                  </a:lnTo>
                  <a:lnTo>
                    <a:pt x="4890" y="4914"/>
                  </a:lnTo>
                  <a:cubicBezTo>
                    <a:pt x="4890" y="5261"/>
                    <a:pt x="4635" y="5516"/>
                    <a:pt x="4288" y="5516"/>
                  </a:cubicBezTo>
                  <a:cubicBezTo>
                    <a:pt x="3963" y="5516"/>
                    <a:pt x="3685" y="5261"/>
                    <a:pt x="3685" y="4914"/>
                  </a:cubicBezTo>
                  <a:lnTo>
                    <a:pt x="3685" y="4311"/>
                  </a:lnTo>
                  <a:lnTo>
                    <a:pt x="3082" y="4311"/>
                  </a:lnTo>
                  <a:cubicBezTo>
                    <a:pt x="2735" y="4311"/>
                    <a:pt x="2480" y="4056"/>
                    <a:pt x="2480" y="3709"/>
                  </a:cubicBezTo>
                  <a:cubicBezTo>
                    <a:pt x="2480" y="3384"/>
                    <a:pt x="2758" y="3106"/>
                    <a:pt x="3082" y="3106"/>
                  </a:cubicBezTo>
                  <a:lnTo>
                    <a:pt x="3685" y="3106"/>
                  </a:lnTo>
                  <a:lnTo>
                    <a:pt x="3685" y="2504"/>
                  </a:lnTo>
                  <a:cubicBezTo>
                    <a:pt x="3685" y="2156"/>
                    <a:pt x="3963" y="1855"/>
                    <a:pt x="4288" y="1855"/>
                  </a:cubicBezTo>
                  <a:close/>
                  <a:moveTo>
                    <a:pt x="603" y="1"/>
                  </a:moveTo>
                  <a:cubicBezTo>
                    <a:pt x="278" y="1"/>
                    <a:pt x="0" y="302"/>
                    <a:pt x="0" y="650"/>
                  </a:cubicBezTo>
                  <a:lnTo>
                    <a:pt x="0" y="7347"/>
                  </a:lnTo>
                  <a:lnTo>
                    <a:pt x="8575" y="7347"/>
                  </a:lnTo>
                  <a:lnTo>
                    <a:pt x="8575" y="650"/>
                  </a:lnTo>
                  <a:cubicBezTo>
                    <a:pt x="8575" y="302"/>
                    <a:pt x="8297" y="1"/>
                    <a:pt x="79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6" name="Google Shape;2026;p68"/>
          <p:cNvSpPr/>
          <p:nvPr/>
        </p:nvSpPr>
        <p:spPr>
          <a:xfrm>
            <a:off x="7095227" y="2766040"/>
            <a:ext cx="174694" cy="301762"/>
          </a:xfrm>
          <a:custGeom>
            <a:rect b="b" l="l" r="r" t="t"/>
            <a:pathLst>
              <a:path extrusionOk="0" h="20697" w="12121">
                <a:moveTo>
                  <a:pt x="3036" y="3662"/>
                </a:moveTo>
                <a:cubicBezTo>
                  <a:pt x="3361" y="3662"/>
                  <a:pt x="3639" y="3940"/>
                  <a:pt x="3639" y="4288"/>
                </a:cubicBezTo>
                <a:cubicBezTo>
                  <a:pt x="3639" y="4613"/>
                  <a:pt x="3361" y="4891"/>
                  <a:pt x="3036" y="4891"/>
                </a:cubicBezTo>
                <a:cubicBezTo>
                  <a:pt x="2689" y="4891"/>
                  <a:pt x="2434" y="4613"/>
                  <a:pt x="2434" y="4288"/>
                </a:cubicBezTo>
                <a:cubicBezTo>
                  <a:pt x="2411" y="3940"/>
                  <a:pt x="2689" y="3662"/>
                  <a:pt x="3036" y="3662"/>
                </a:cubicBezTo>
                <a:close/>
                <a:moveTo>
                  <a:pt x="7880" y="3662"/>
                </a:moveTo>
                <a:cubicBezTo>
                  <a:pt x="8204" y="3662"/>
                  <a:pt x="8482" y="3940"/>
                  <a:pt x="8482" y="4288"/>
                </a:cubicBezTo>
                <a:cubicBezTo>
                  <a:pt x="8482" y="4613"/>
                  <a:pt x="8204" y="4891"/>
                  <a:pt x="7880" y="4891"/>
                </a:cubicBezTo>
                <a:cubicBezTo>
                  <a:pt x="7555" y="4891"/>
                  <a:pt x="7277" y="4613"/>
                  <a:pt x="7277" y="4288"/>
                </a:cubicBezTo>
                <a:cubicBezTo>
                  <a:pt x="7277" y="3940"/>
                  <a:pt x="7555" y="3662"/>
                  <a:pt x="7880" y="3662"/>
                </a:cubicBezTo>
                <a:close/>
                <a:moveTo>
                  <a:pt x="3036" y="6096"/>
                </a:moveTo>
                <a:cubicBezTo>
                  <a:pt x="3361" y="6096"/>
                  <a:pt x="3639" y="6374"/>
                  <a:pt x="3639" y="6698"/>
                </a:cubicBezTo>
                <a:cubicBezTo>
                  <a:pt x="3639" y="7046"/>
                  <a:pt x="3361" y="7301"/>
                  <a:pt x="3036" y="7301"/>
                </a:cubicBezTo>
                <a:cubicBezTo>
                  <a:pt x="2689" y="7301"/>
                  <a:pt x="2434" y="7046"/>
                  <a:pt x="2434" y="6698"/>
                </a:cubicBezTo>
                <a:cubicBezTo>
                  <a:pt x="2434" y="6374"/>
                  <a:pt x="2689" y="6096"/>
                  <a:pt x="3036" y="6096"/>
                </a:cubicBezTo>
                <a:close/>
                <a:moveTo>
                  <a:pt x="9085" y="6096"/>
                </a:moveTo>
                <a:cubicBezTo>
                  <a:pt x="9433" y="6096"/>
                  <a:pt x="9688" y="6374"/>
                  <a:pt x="9688" y="6698"/>
                </a:cubicBezTo>
                <a:cubicBezTo>
                  <a:pt x="9688" y="7046"/>
                  <a:pt x="9433" y="7301"/>
                  <a:pt x="9085" y="7301"/>
                </a:cubicBezTo>
                <a:cubicBezTo>
                  <a:pt x="8761" y="7301"/>
                  <a:pt x="8482" y="7046"/>
                  <a:pt x="8482" y="6698"/>
                </a:cubicBezTo>
                <a:cubicBezTo>
                  <a:pt x="8482" y="6374"/>
                  <a:pt x="8761" y="6096"/>
                  <a:pt x="9085" y="6096"/>
                </a:cubicBezTo>
                <a:close/>
                <a:moveTo>
                  <a:pt x="6675" y="7301"/>
                </a:moveTo>
                <a:cubicBezTo>
                  <a:pt x="6999" y="7301"/>
                  <a:pt x="7277" y="7579"/>
                  <a:pt x="7277" y="7927"/>
                </a:cubicBezTo>
                <a:cubicBezTo>
                  <a:pt x="7277" y="8251"/>
                  <a:pt x="6999" y="8529"/>
                  <a:pt x="6675" y="8529"/>
                </a:cubicBezTo>
                <a:cubicBezTo>
                  <a:pt x="6327" y="8529"/>
                  <a:pt x="6072" y="8251"/>
                  <a:pt x="6072" y="7927"/>
                </a:cubicBezTo>
                <a:cubicBezTo>
                  <a:pt x="6049" y="7579"/>
                  <a:pt x="6327" y="7301"/>
                  <a:pt x="6675" y="7301"/>
                </a:cubicBezTo>
                <a:close/>
                <a:moveTo>
                  <a:pt x="4241" y="8529"/>
                </a:moveTo>
                <a:cubicBezTo>
                  <a:pt x="4566" y="8529"/>
                  <a:pt x="4844" y="8807"/>
                  <a:pt x="4844" y="9132"/>
                </a:cubicBezTo>
                <a:cubicBezTo>
                  <a:pt x="4844" y="9456"/>
                  <a:pt x="4566" y="9734"/>
                  <a:pt x="4241" y="9734"/>
                </a:cubicBezTo>
                <a:cubicBezTo>
                  <a:pt x="3894" y="9734"/>
                  <a:pt x="3639" y="9456"/>
                  <a:pt x="3639" y="9132"/>
                </a:cubicBezTo>
                <a:cubicBezTo>
                  <a:pt x="3639" y="8784"/>
                  <a:pt x="3917" y="8529"/>
                  <a:pt x="4241" y="8529"/>
                </a:cubicBezTo>
                <a:close/>
                <a:moveTo>
                  <a:pt x="6675" y="9734"/>
                </a:moveTo>
                <a:cubicBezTo>
                  <a:pt x="6999" y="9734"/>
                  <a:pt x="7277" y="10012"/>
                  <a:pt x="7277" y="10337"/>
                </a:cubicBezTo>
                <a:cubicBezTo>
                  <a:pt x="7277" y="10684"/>
                  <a:pt x="6999" y="10939"/>
                  <a:pt x="6675" y="10939"/>
                </a:cubicBezTo>
                <a:cubicBezTo>
                  <a:pt x="6327" y="10939"/>
                  <a:pt x="6072" y="10661"/>
                  <a:pt x="6072" y="10337"/>
                </a:cubicBezTo>
                <a:cubicBezTo>
                  <a:pt x="6049" y="10012"/>
                  <a:pt x="6327" y="9734"/>
                  <a:pt x="6675" y="9734"/>
                </a:cubicBezTo>
                <a:close/>
                <a:moveTo>
                  <a:pt x="5446" y="12168"/>
                </a:moveTo>
                <a:cubicBezTo>
                  <a:pt x="5794" y="12168"/>
                  <a:pt x="6049" y="12423"/>
                  <a:pt x="6049" y="12770"/>
                </a:cubicBezTo>
                <a:cubicBezTo>
                  <a:pt x="6049" y="13095"/>
                  <a:pt x="5794" y="13373"/>
                  <a:pt x="5446" y="13373"/>
                </a:cubicBezTo>
                <a:cubicBezTo>
                  <a:pt x="5122" y="13373"/>
                  <a:pt x="4844" y="13095"/>
                  <a:pt x="4844" y="12770"/>
                </a:cubicBezTo>
                <a:cubicBezTo>
                  <a:pt x="4844" y="12423"/>
                  <a:pt x="5122" y="12168"/>
                  <a:pt x="5446" y="12168"/>
                </a:cubicBezTo>
                <a:close/>
                <a:moveTo>
                  <a:pt x="7880" y="12168"/>
                </a:moveTo>
                <a:cubicBezTo>
                  <a:pt x="8204" y="12168"/>
                  <a:pt x="8482" y="12446"/>
                  <a:pt x="8482" y="12770"/>
                </a:cubicBezTo>
                <a:cubicBezTo>
                  <a:pt x="8482" y="13095"/>
                  <a:pt x="8204" y="13373"/>
                  <a:pt x="7880" y="13373"/>
                </a:cubicBezTo>
                <a:cubicBezTo>
                  <a:pt x="7532" y="13373"/>
                  <a:pt x="7277" y="13095"/>
                  <a:pt x="7277" y="12770"/>
                </a:cubicBezTo>
                <a:cubicBezTo>
                  <a:pt x="7277" y="12423"/>
                  <a:pt x="7555" y="12168"/>
                  <a:pt x="7880" y="12168"/>
                </a:cubicBezTo>
                <a:close/>
                <a:moveTo>
                  <a:pt x="5446" y="14578"/>
                </a:moveTo>
                <a:cubicBezTo>
                  <a:pt x="5794" y="14578"/>
                  <a:pt x="6049" y="14856"/>
                  <a:pt x="6049" y="15204"/>
                </a:cubicBezTo>
                <a:cubicBezTo>
                  <a:pt x="6049" y="15528"/>
                  <a:pt x="5794" y="15806"/>
                  <a:pt x="5446" y="15806"/>
                </a:cubicBezTo>
                <a:cubicBezTo>
                  <a:pt x="5122" y="15806"/>
                  <a:pt x="4844" y="15528"/>
                  <a:pt x="4844" y="15204"/>
                </a:cubicBezTo>
                <a:cubicBezTo>
                  <a:pt x="4844" y="14856"/>
                  <a:pt x="5122" y="14578"/>
                  <a:pt x="5446" y="14578"/>
                </a:cubicBezTo>
                <a:close/>
                <a:moveTo>
                  <a:pt x="7880" y="14578"/>
                </a:moveTo>
                <a:cubicBezTo>
                  <a:pt x="8204" y="14578"/>
                  <a:pt x="8482" y="14856"/>
                  <a:pt x="8482" y="15204"/>
                </a:cubicBezTo>
                <a:cubicBezTo>
                  <a:pt x="8482" y="15528"/>
                  <a:pt x="8204" y="15806"/>
                  <a:pt x="7880" y="15806"/>
                </a:cubicBezTo>
                <a:cubicBezTo>
                  <a:pt x="7532" y="15806"/>
                  <a:pt x="7277" y="15528"/>
                  <a:pt x="7277" y="15204"/>
                </a:cubicBezTo>
                <a:cubicBezTo>
                  <a:pt x="7277" y="14856"/>
                  <a:pt x="7555" y="14578"/>
                  <a:pt x="7880" y="14578"/>
                </a:cubicBezTo>
                <a:close/>
                <a:moveTo>
                  <a:pt x="6675" y="17011"/>
                </a:moveTo>
                <a:cubicBezTo>
                  <a:pt x="6999" y="17011"/>
                  <a:pt x="7277" y="17289"/>
                  <a:pt x="7277" y="17614"/>
                </a:cubicBezTo>
                <a:cubicBezTo>
                  <a:pt x="7277" y="17961"/>
                  <a:pt x="6999" y="18216"/>
                  <a:pt x="6675" y="18216"/>
                </a:cubicBezTo>
                <a:cubicBezTo>
                  <a:pt x="6327" y="18216"/>
                  <a:pt x="6072" y="17961"/>
                  <a:pt x="6072" y="17614"/>
                </a:cubicBezTo>
                <a:cubicBezTo>
                  <a:pt x="6072" y="17289"/>
                  <a:pt x="6327" y="17011"/>
                  <a:pt x="6675" y="17011"/>
                </a:cubicBezTo>
                <a:close/>
                <a:moveTo>
                  <a:pt x="3732" y="1"/>
                </a:moveTo>
                <a:cubicBezTo>
                  <a:pt x="1669" y="1"/>
                  <a:pt x="0" y="1716"/>
                  <a:pt x="0" y="3778"/>
                </a:cubicBezTo>
                <a:lnTo>
                  <a:pt x="0" y="6142"/>
                </a:lnTo>
                <a:cubicBezTo>
                  <a:pt x="0" y="7440"/>
                  <a:pt x="487" y="8668"/>
                  <a:pt x="1368" y="9618"/>
                </a:cubicBezTo>
                <a:cubicBezTo>
                  <a:pt x="2040" y="10337"/>
                  <a:pt x="2411" y="11287"/>
                  <a:pt x="2411" y="12260"/>
                </a:cubicBezTo>
                <a:lnTo>
                  <a:pt x="2411" y="16409"/>
                </a:lnTo>
                <a:cubicBezTo>
                  <a:pt x="2411" y="18749"/>
                  <a:pt x="4334" y="20696"/>
                  <a:pt x="6675" y="20696"/>
                </a:cubicBezTo>
                <a:cubicBezTo>
                  <a:pt x="9015" y="20696"/>
                  <a:pt x="10916" y="18749"/>
                  <a:pt x="10916" y="16409"/>
                </a:cubicBezTo>
                <a:lnTo>
                  <a:pt x="10916" y="11264"/>
                </a:lnTo>
                <a:cubicBezTo>
                  <a:pt x="10916" y="10569"/>
                  <a:pt x="11101" y="9873"/>
                  <a:pt x="11426" y="9271"/>
                </a:cubicBezTo>
                <a:cubicBezTo>
                  <a:pt x="11889" y="8506"/>
                  <a:pt x="12121" y="7602"/>
                  <a:pt x="12121" y="6698"/>
                </a:cubicBezTo>
                <a:cubicBezTo>
                  <a:pt x="12121" y="4265"/>
                  <a:pt x="10568" y="2063"/>
                  <a:pt x="8274" y="1298"/>
                </a:cubicBezTo>
                <a:lnTo>
                  <a:pt x="4913" y="186"/>
                </a:lnTo>
                <a:cubicBezTo>
                  <a:pt x="4519" y="47"/>
                  <a:pt x="4125" y="1"/>
                  <a:pt x="37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7" name="Google Shape;2027;p68"/>
          <p:cNvGrpSpPr/>
          <p:nvPr/>
        </p:nvGrpSpPr>
        <p:grpSpPr>
          <a:xfrm>
            <a:off x="7833152" y="2766050"/>
            <a:ext cx="190571" cy="301743"/>
            <a:chOff x="15489325" y="2482125"/>
            <a:chExt cx="333750" cy="517925"/>
          </a:xfrm>
        </p:grpSpPr>
        <p:sp>
          <p:nvSpPr>
            <p:cNvPr id="2028" name="Google Shape;2028;p68"/>
            <p:cNvSpPr/>
            <p:nvPr/>
          </p:nvSpPr>
          <p:spPr>
            <a:xfrm>
              <a:off x="15489325" y="2666300"/>
              <a:ext cx="38850" cy="60850"/>
            </a:xfrm>
            <a:custGeom>
              <a:rect b="b" l="l" r="r" t="t"/>
              <a:pathLst>
                <a:path extrusionOk="0" h="2434" w="1554">
                  <a:moveTo>
                    <a:pt x="1229" y="0"/>
                  </a:moveTo>
                  <a:cubicBezTo>
                    <a:pt x="557" y="0"/>
                    <a:pt x="1" y="556"/>
                    <a:pt x="1" y="1205"/>
                  </a:cubicBezTo>
                  <a:cubicBezTo>
                    <a:pt x="1" y="1877"/>
                    <a:pt x="557" y="2434"/>
                    <a:pt x="1229" y="2434"/>
                  </a:cubicBezTo>
                  <a:lnTo>
                    <a:pt x="1553" y="2434"/>
                  </a:lnTo>
                  <a:cubicBezTo>
                    <a:pt x="1345" y="1854"/>
                    <a:pt x="1229" y="1228"/>
                    <a:pt x="1229" y="603"/>
                  </a:cubicBezTo>
                  <a:lnTo>
                    <a:pt x="12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8"/>
            <p:cNvSpPr/>
            <p:nvPr/>
          </p:nvSpPr>
          <p:spPr>
            <a:xfrm>
              <a:off x="15784225" y="2666300"/>
              <a:ext cx="38850" cy="60850"/>
            </a:xfrm>
            <a:custGeom>
              <a:rect b="b" l="l" r="r" t="t"/>
              <a:pathLst>
                <a:path extrusionOk="0" h="2434" w="1554">
                  <a:moveTo>
                    <a:pt x="348" y="0"/>
                  </a:moveTo>
                  <a:lnTo>
                    <a:pt x="348" y="603"/>
                  </a:lnTo>
                  <a:cubicBezTo>
                    <a:pt x="348" y="1228"/>
                    <a:pt x="209" y="1854"/>
                    <a:pt x="1" y="2434"/>
                  </a:cubicBezTo>
                  <a:lnTo>
                    <a:pt x="348" y="2434"/>
                  </a:lnTo>
                  <a:cubicBezTo>
                    <a:pt x="1021" y="2434"/>
                    <a:pt x="1554" y="1877"/>
                    <a:pt x="1554" y="1205"/>
                  </a:cubicBezTo>
                  <a:cubicBezTo>
                    <a:pt x="1554" y="556"/>
                    <a:pt x="1021"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8"/>
            <p:cNvSpPr/>
            <p:nvPr/>
          </p:nvSpPr>
          <p:spPr>
            <a:xfrm>
              <a:off x="15580300" y="2805350"/>
              <a:ext cx="64900" cy="194700"/>
            </a:xfrm>
            <a:custGeom>
              <a:rect b="b" l="l" r="r" t="t"/>
              <a:pathLst>
                <a:path extrusionOk="0" h="7788" w="2596">
                  <a:moveTo>
                    <a:pt x="0" y="0"/>
                  </a:moveTo>
                  <a:lnTo>
                    <a:pt x="0" y="7787"/>
                  </a:lnTo>
                  <a:lnTo>
                    <a:pt x="2596" y="778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8"/>
            <p:cNvSpPr/>
            <p:nvPr/>
          </p:nvSpPr>
          <p:spPr>
            <a:xfrm>
              <a:off x="15550175" y="2482125"/>
              <a:ext cx="212075" cy="153475"/>
            </a:xfrm>
            <a:custGeom>
              <a:rect b="b" l="l" r="r" t="t"/>
              <a:pathLst>
                <a:path extrusionOk="0" h="6139" w="8483">
                  <a:moveTo>
                    <a:pt x="599" y="0"/>
                  </a:moveTo>
                  <a:cubicBezTo>
                    <a:pt x="492" y="0"/>
                    <a:pt x="387" y="29"/>
                    <a:pt x="301" y="90"/>
                  </a:cubicBezTo>
                  <a:cubicBezTo>
                    <a:pt x="116" y="206"/>
                    <a:pt x="0" y="415"/>
                    <a:pt x="0" y="623"/>
                  </a:cubicBezTo>
                  <a:lnTo>
                    <a:pt x="0" y="4934"/>
                  </a:lnTo>
                  <a:lnTo>
                    <a:pt x="5446" y="4934"/>
                  </a:lnTo>
                  <a:cubicBezTo>
                    <a:pt x="5794" y="4934"/>
                    <a:pt x="6072" y="5212"/>
                    <a:pt x="6072" y="5536"/>
                  </a:cubicBezTo>
                  <a:cubicBezTo>
                    <a:pt x="6072" y="5884"/>
                    <a:pt x="6327" y="6139"/>
                    <a:pt x="6675" y="6139"/>
                  </a:cubicBezTo>
                  <a:lnTo>
                    <a:pt x="8482" y="6139"/>
                  </a:lnTo>
                  <a:lnTo>
                    <a:pt x="8482" y="4076"/>
                  </a:lnTo>
                  <a:cubicBezTo>
                    <a:pt x="8482" y="2524"/>
                    <a:pt x="7231" y="1226"/>
                    <a:pt x="5678" y="1226"/>
                  </a:cubicBezTo>
                  <a:cubicBezTo>
                    <a:pt x="4033" y="1226"/>
                    <a:pt x="2410" y="832"/>
                    <a:pt x="881" y="67"/>
                  </a:cubicBezTo>
                  <a:cubicBezTo>
                    <a:pt x="793" y="23"/>
                    <a:pt x="695" y="0"/>
                    <a:pt x="5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8"/>
            <p:cNvSpPr/>
            <p:nvPr/>
          </p:nvSpPr>
          <p:spPr>
            <a:xfrm>
              <a:off x="15489325" y="2787375"/>
              <a:ext cx="60875" cy="212675"/>
            </a:xfrm>
            <a:custGeom>
              <a:rect b="b" l="l" r="r" t="t"/>
              <a:pathLst>
                <a:path extrusionOk="0" h="8507" w="2435">
                  <a:moveTo>
                    <a:pt x="1832" y="1"/>
                  </a:moveTo>
                  <a:cubicBezTo>
                    <a:pt x="812" y="1"/>
                    <a:pt x="1" y="812"/>
                    <a:pt x="1" y="1832"/>
                  </a:cubicBezTo>
                  <a:lnTo>
                    <a:pt x="1" y="7904"/>
                  </a:lnTo>
                  <a:cubicBezTo>
                    <a:pt x="1" y="8228"/>
                    <a:pt x="279" y="8506"/>
                    <a:pt x="603" y="8506"/>
                  </a:cubicBezTo>
                  <a:lnTo>
                    <a:pt x="2434" y="8506"/>
                  </a:lnTo>
                  <a:lnTo>
                    <a:pt x="24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8"/>
            <p:cNvSpPr/>
            <p:nvPr/>
          </p:nvSpPr>
          <p:spPr>
            <a:xfrm>
              <a:off x="15550175" y="2636175"/>
              <a:ext cx="212075" cy="212075"/>
            </a:xfrm>
            <a:custGeom>
              <a:rect b="b" l="l" r="r" t="t"/>
              <a:pathLst>
                <a:path extrusionOk="0" h="8483" w="8483">
                  <a:moveTo>
                    <a:pt x="0" y="0"/>
                  </a:moveTo>
                  <a:lnTo>
                    <a:pt x="0" y="1808"/>
                  </a:lnTo>
                  <a:cubicBezTo>
                    <a:pt x="0" y="3360"/>
                    <a:pt x="904" y="4797"/>
                    <a:pt x="2039" y="5423"/>
                  </a:cubicBezTo>
                  <a:lnTo>
                    <a:pt x="2827" y="7810"/>
                  </a:lnTo>
                  <a:cubicBezTo>
                    <a:pt x="3198" y="8250"/>
                    <a:pt x="3685" y="8482"/>
                    <a:pt x="4241" y="8482"/>
                  </a:cubicBezTo>
                  <a:cubicBezTo>
                    <a:pt x="5261" y="8482"/>
                    <a:pt x="6072" y="7671"/>
                    <a:pt x="6072" y="6675"/>
                  </a:cubicBezTo>
                  <a:lnTo>
                    <a:pt x="6072" y="5632"/>
                  </a:lnTo>
                  <a:cubicBezTo>
                    <a:pt x="7602" y="4936"/>
                    <a:pt x="8482" y="3314"/>
                    <a:pt x="8482" y="1808"/>
                  </a:cubicBezTo>
                  <a:lnTo>
                    <a:pt x="8482" y="1205"/>
                  </a:lnTo>
                  <a:lnTo>
                    <a:pt x="6675" y="1205"/>
                  </a:lnTo>
                  <a:cubicBezTo>
                    <a:pt x="5887" y="1205"/>
                    <a:pt x="5191" y="695"/>
                    <a:pt x="49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8"/>
            <p:cNvSpPr/>
            <p:nvPr/>
          </p:nvSpPr>
          <p:spPr>
            <a:xfrm>
              <a:off x="15635925" y="2787950"/>
              <a:ext cx="187150" cy="212100"/>
            </a:xfrm>
            <a:custGeom>
              <a:rect b="b" l="l" r="r" t="t"/>
              <a:pathLst>
                <a:path extrusionOk="0" h="8484" w="7486">
                  <a:moveTo>
                    <a:pt x="3847" y="1"/>
                  </a:moveTo>
                  <a:lnTo>
                    <a:pt x="3847" y="604"/>
                  </a:lnTo>
                  <a:cubicBezTo>
                    <a:pt x="3847" y="2272"/>
                    <a:pt x="2480" y="3616"/>
                    <a:pt x="811" y="3616"/>
                  </a:cubicBezTo>
                  <a:cubicBezTo>
                    <a:pt x="533" y="3616"/>
                    <a:pt x="255" y="3570"/>
                    <a:pt x="0" y="3500"/>
                  </a:cubicBezTo>
                  <a:lnTo>
                    <a:pt x="0" y="3500"/>
                  </a:lnTo>
                  <a:lnTo>
                    <a:pt x="440" y="4845"/>
                  </a:lnTo>
                  <a:lnTo>
                    <a:pt x="2619" y="4845"/>
                  </a:lnTo>
                  <a:cubicBezTo>
                    <a:pt x="3963" y="4845"/>
                    <a:pt x="5052" y="5934"/>
                    <a:pt x="5052" y="7255"/>
                  </a:cubicBezTo>
                  <a:cubicBezTo>
                    <a:pt x="5052" y="7718"/>
                    <a:pt x="4936" y="8112"/>
                    <a:pt x="4728" y="8483"/>
                  </a:cubicBezTo>
                  <a:lnTo>
                    <a:pt x="6883" y="8483"/>
                  </a:lnTo>
                  <a:cubicBezTo>
                    <a:pt x="7207" y="8483"/>
                    <a:pt x="7486" y="8205"/>
                    <a:pt x="7486" y="7881"/>
                  </a:cubicBezTo>
                  <a:lnTo>
                    <a:pt x="7486" y="1809"/>
                  </a:lnTo>
                  <a:cubicBezTo>
                    <a:pt x="7486" y="812"/>
                    <a:pt x="6651" y="1"/>
                    <a:pt x="56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8"/>
            <p:cNvSpPr/>
            <p:nvPr/>
          </p:nvSpPr>
          <p:spPr>
            <a:xfrm>
              <a:off x="15657350" y="2939175"/>
              <a:ext cx="74775" cy="60875"/>
            </a:xfrm>
            <a:custGeom>
              <a:rect b="b" l="l" r="r" t="t"/>
              <a:pathLst>
                <a:path extrusionOk="0" h="2435" w="2991">
                  <a:moveTo>
                    <a:pt x="0" y="1"/>
                  </a:moveTo>
                  <a:lnTo>
                    <a:pt x="788" y="2434"/>
                  </a:lnTo>
                  <a:lnTo>
                    <a:pt x="1785" y="2434"/>
                  </a:lnTo>
                  <a:cubicBezTo>
                    <a:pt x="2434" y="2434"/>
                    <a:pt x="2990" y="1878"/>
                    <a:pt x="2990" y="1206"/>
                  </a:cubicBezTo>
                  <a:cubicBezTo>
                    <a:pt x="2990" y="534"/>
                    <a:pt x="2457" y="1"/>
                    <a:pt x="17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68"/>
          <p:cNvGrpSpPr/>
          <p:nvPr/>
        </p:nvGrpSpPr>
        <p:grpSpPr>
          <a:xfrm>
            <a:off x="1120277" y="3436851"/>
            <a:ext cx="190571" cy="301762"/>
            <a:chOff x="9927275" y="3197000"/>
            <a:chExt cx="333750" cy="517425"/>
          </a:xfrm>
        </p:grpSpPr>
        <p:sp>
          <p:nvSpPr>
            <p:cNvPr id="2037" name="Google Shape;2037;p68"/>
            <p:cNvSpPr/>
            <p:nvPr/>
          </p:nvSpPr>
          <p:spPr>
            <a:xfrm>
              <a:off x="9927275" y="3197000"/>
              <a:ext cx="333750" cy="333750"/>
            </a:xfrm>
            <a:custGeom>
              <a:rect b="b" l="l" r="r" t="t"/>
              <a:pathLst>
                <a:path extrusionOk="0" h="13350" w="13350">
                  <a:moveTo>
                    <a:pt x="6675" y="1229"/>
                  </a:moveTo>
                  <a:cubicBezTo>
                    <a:pt x="7347" y="1229"/>
                    <a:pt x="7880" y="1762"/>
                    <a:pt x="7880" y="2434"/>
                  </a:cubicBezTo>
                  <a:cubicBezTo>
                    <a:pt x="7880" y="3106"/>
                    <a:pt x="7347" y="3639"/>
                    <a:pt x="6675" y="3639"/>
                  </a:cubicBezTo>
                  <a:cubicBezTo>
                    <a:pt x="6003" y="3639"/>
                    <a:pt x="5470" y="3106"/>
                    <a:pt x="5470" y="2434"/>
                  </a:cubicBezTo>
                  <a:cubicBezTo>
                    <a:pt x="5470" y="1762"/>
                    <a:pt x="6003" y="1229"/>
                    <a:pt x="6675" y="1229"/>
                  </a:cubicBezTo>
                  <a:close/>
                  <a:moveTo>
                    <a:pt x="9016" y="3037"/>
                  </a:moveTo>
                  <a:cubicBezTo>
                    <a:pt x="9062" y="3245"/>
                    <a:pt x="9109" y="3431"/>
                    <a:pt x="9109" y="3639"/>
                  </a:cubicBezTo>
                  <a:cubicBezTo>
                    <a:pt x="9109" y="4983"/>
                    <a:pt x="8020" y="6073"/>
                    <a:pt x="6675" y="6073"/>
                  </a:cubicBezTo>
                  <a:cubicBezTo>
                    <a:pt x="5331" y="6073"/>
                    <a:pt x="4242" y="4983"/>
                    <a:pt x="4242" y="3639"/>
                  </a:cubicBezTo>
                  <a:cubicBezTo>
                    <a:pt x="4242" y="3431"/>
                    <a:pt x="4288" y="3222"/>
                    <a:pt x="4335" y="3037"/>
                  </a:cubicBezTo>
                  <a:cubicBezTo>
                    <a:pt x="4613" y="4079"/>
                    <a:pt x="5563" y="4867"/>
                    <a:pt x="6675" y="4867"/>
                  </a:cubicBezTo>
                  <a:cubicBezTo>
                    <a:pt x="7811" y="4867"/>
                    <a:pt x="8738" y="4079"/>
                    <a:pt x="9016" y="3037"/>
                  </a:cubicBezTo>
                  <a:close/>
                  <a:moveTo>
                    <a:pt x="6675" y="1"/>
                  </a:moveTo>
                  <a:cubicBezTo>
                    <a:pt x="3825" y="1"/>
                    <a:pt x="1229" y="2341"/>
                    <a:pt x="1229" y="5470"/>
                  </a:cubicBezTo>
                  <a:lnTo>
                    <a:pt x="1229" y="10916"/>
                  </a:lnTo>
                  <a:lnTo>
                    <a:pt x="603" y="10916"/>
                  </a:lnTo>
                  <a:cubicBezTo>
                    <a:pt x="279" y="10916"/>
                    <a:pt x="1" y="11194"/>
                    <a:pt x="1" y="11519"/>
                  </a:cubicBezTo>
                  <a:lnTo>
                    <a:pt x="1" y="13350"/>
                  </a:lnTo>
                  <a:lnTo>
                    <a:pt x="3639" y="13350"/>
                  </a:lnTo>
                  <a:lnTo>
                    <a:pt x="3639" y="11519"/>
                  </a:lnTo>
                  <a:cubicBezTo>
                    <a:pt x="3639" y="11194"/>
                    <a:pt x="3384" y="10916"/>
                    <a:pt x="3037" y="10916"/>
                  </a:cubicBezTo>
                  <a:lnTo>
                    <a:pt x="2434" y="10916"/>
                  </a:lnTo>
                  <a:lnTo>
                    <a:pt x="2434" y="5470"/>
                  </a:lnTo>
                  <a:cubicBezTo>
                    <a:pt x="2434" y="4636"/>
                    <a:pt x="2689" y="3894"/>
                    <a:pt x="3083" y="3222"/>
                  </a:cubicBezTo>
                  <a:lnTo>
                    <a:pt x="3083" y="3222"/>
                  </a:lnTo>
                  <a:cubicBezTo>
                    <a:pt x="3060" y="3361"/>
                    <a:pt x="3037" y="3500"/>
                    <a:pt x="3037" y="3639"/>
                  </a:cubicBezTo>
                  <a:cubicBezTo>
                    <a:pt x="3037" y="5655"/>
                    <a:pt x="4682" y="7278"/>
                    <a:pt x="6675" y="7278"/>
                  </a:cubicBezTo>
                  <a:cubicBezTo>
                    <a:pt x="8692" y="7278"/>
                    <a:pt x="10314" y="5655"/>
                    <a:pt x="10314" y="3639"/>
                  </a:cubicBezTo>
                  <a:cubicBezTo>
                    <a:pt x="10314" y="3500"/>
                    <a:pt x="10291" y="3361"/>
                    <a:pt x="10291" y="3222"/>
                  </a:cubicBezTo>
                  <a:lnTo>
                    <a:pt x="10291" y="3222"/>
                  </a:lnTo>
                  <a:cubicBezTo>
                    <a:pt x="10685" y="3894"/>
                    <a:pt x="10916" y="4636"/>
                    <a:pt x="10916" y="5470"/>
                  </a:cubicBezTo>
                  <a:lnTo>
                    <a:pt x="10916" y="10916"/>
                  </a:lnTo>
                  <a:lnTo>
                    <a:pt x="10314" y="10916"/>
                  </a:lnTo>
                  <a:cubicBezTo>
                    <a:pt x="9989" y="10916"/>
                    <a:pt x="9711" y="11194"/>
                    <a:pt x="9711" y="11519"/>
                  </a:cubicBezTo>
                  <a:lnTo>
                    <a:pt x="9711" y="13350"/>
                  </a:lnTo>
                  <a:lnTo>
                    <a:pt x="13350" y="13350"/>
                  </a:lnTo>
                  <a:lnTo>
                    <a:pt x="13350" y="11519"/>
                  </a:lnTo>
                  <a:cubicBezTo>
                    <a:pt x="13350" y="11194"/>
                    <a:pt x="13095" y="10916"/>
                    <a:pt x="12747" y="10916"/>
                  </a:cubicBezTo>
                  <a:lnTo>
                    <a:pt x="12145" y="10916"/>
                  </a:lnTo>
                  <a:lnTo>
                    <a:pt x="12145" y="5470"/>
                  </a:lnTo>
                  <a:cubicBezTo>
                    <a:pt x="12145" y="2341"/>
                    <a:pt x="9526" y="1"/>
                    <a:pt x="6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8"/>
            <p:cNvSpPr/>
            <p:nvPr/>
          </p:nvSpPr>
          <p:spPr>
            <a:xfrm>
              <a:off x="10170050" y="3560850"/>
              <a:ext cx="90975" cy="153575"/>
            </a:xfrm>
            <a:custGeom>
              <a:rect b="b" l="l" r="r" t="t"/>
              <a:pathLst>
                <a:path extrusionOk="0" h="6143" w="3639">
                  <a:moveTo>
                    <a:pt x="0" y="1"/>
                  </a:moveTo>
                  <a:lnTo>
                    <a:pt x="0" y="4334"/>
                  </a:lnTo>
                  <a:cubicBezTo>
                    <a:pt x="0" y="5331"/>
                    <a:pt x="811" y="6142"/>
                    <a:pt x="1808" y="6142"/>
                  </a:cubicBezTo>
                  <a:cubicBezTo>
                    <a:pt x="2828" y="6142"/>
                    <a:pt x="3639" y="5331"/>
                    <a:pt x="3639" y="4334"/>
                  </a:cubicBezTo>
                  <a:lnTo>
                    <a:pt x="3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8"/>
            <p:cNvSpPr/>
            <p:nvPr/>
          </p:nvSpPr>
          <p:spPr>
            <a:xfrm>
              <a:off x="9927275" y="3560850"/>
              <a:ext cx="91000" cy="153575"/>
            </a:xfrm>
            <a:custGeom>
              <a:rect b="b" l="l" r="r" t="t"/>
              <a:pathLst>
                <a:path extrusionOk="0" h="6143" w="3640">
                  <a:moveTo>
                    <a:pt x="1" y="1"/>
                  </a:moveTo>
                  <a:lnTo>
                    <a:pt x="1" y="4334"/>
                  </a:lnTo>
                  <a:cubicBezTo>
                    <a:pt x="1" y="5331"/>
                    <a:pt x="835" y="6142"/>
                    <a:pt x="1832" y="6142"/>
                  </a:cubicBezTo>
                  <a:cubicBezTo>
                    <a:pt x="2828" y="6142"/>
                    <a:pt x="3639" y="5331"/>
                    <a:pt x="3639" y="4334"/>
                  </a:cubicBezTo>
                  <a:lnTo>
                    <a:pt x="3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0" name="Google Shape;2040;p68"/>
          <p:cNvSpPr/>
          <p:nvPr/>
        </p:nvSpPr>
        <p:spPr>
          <a:xfrm>
            <a:off x="1810574" y="3492444"/>
            <a:ext cx="301748" cy="190576"/>
          </a:xfrm>
          <a:custGeom>
            <a:rect b="b" l="l" r="r" t="t"/>
            <a:pathLst>
              <a:path extrusionOk="0" h="13327" w="20696">
                <a:moveTo>
                  <a:pt x="3013" y="2411"/>
                </a:moveTo>
                <a:cubicBezTo>
                  <a:pt x="3801" y="2411"/>
                  <a:pt x="4473" y="2921"/>
                  <a:pt x="4728" y="3639"/>
                </a:cubicBezTo>
                <a:lnTo>
                  <a:pt x="1205" y="3639"/>
                </a:lnTo>
                <a:lnTo>
                  <a:pt x="1205" y="2411"/>
                </a:lnTo>
                <a:close/>
                <a:moveTo>
                  <a:pt x="15829" y="2434"/>
                </a:moveTo>
                <a:lnTo>
                  <a:pt x="15829" y="3639"/>
                </a:lnTo>
                <a:lnTo>
                  <a:pt x="13372" y="3639"/>
                </a:lnTo>
                <a:lnTo>
                  <a:pt x="13372" y="3037"/>
                </a:lnTo>
                <a:cubicBezTo>
                  <a:pt x="13372" y="2689"/>
                  <a:pt x="13673" y="2434"/>
                  <a:pt x="14021" y="2434"/>
                </a:cubicBezTo>
                <a:close/>
                <a:moveTo>
                  <a:pt x="19467" y="2411"/>
                </a:moveTo>
                <a:lnTo>
                  <a:pt x="19467" y="3639"/>
                </a:lnTo>
                <a:lnTo>
                  <a:pt x="17057" y="3639"/>
                </a:lnTo>
                <a:lnTo>
                  <a:pt x="17057" y="2411"/>
                </a:lnTo>
                <a:close/>
                <a:moveTo>
                  <a:pt x="603" y="1"/>
                </a:moveTo>
                <a:cubicBezTo>
                  <a:pt x="255" y="1"/>
                  <a:pt x="0" y="256"/>
                  <a:pt x="0" y="603"/>
                </a:cubicBezTo>
                <a:lnTo>
                  <a:pt x="0" y="6652"/>
                </a:lnTo>
                <a:cubicBezTo>
                  <a:pt x="0" y="7000"/>
                  <a:pt x="255" y="7278"/>
                  <a:pt x="603" y="7278"/>
                </a:cubicBezTo>
                <a:lnTo>
                  <a:pt x="8529" y="7278"/>
                </a:lnTo>
                <a:lnTo>
                  <a:pt x="8529" y="8483"/>
                </a:lnTo>
                <a:lnTo>
                  <a:pt x="6651" y="8483"/>
                </a:lnTo>
                <a:cubicBezTo>
                  <a:pt x="6443" y="8483"/>
                  <a:pt x="6211" y="8622"/>
                  <a:pt x="6118" y="8807"/>
                </a:cubicBezTo>
                <a:lnTo>
                  <a:pt x="5075" y="10916"/>
                </a:lnTo>
                <a:lnTo>
                  <a:pt x="3523" y="10916"/>
                </a:lnTo>
                <a:cubicBezTo>
                  <a:pt x="3268" y="10198"/>
                  <a:pt x="2596" y="9688"/>
                  <a:pt x="1808" y="9688"/>
                </a:cubicBezTo>
                <a:cubicBezTo>
                  <a:pt x="811" y="9688"/>
                  <a:pt x="0" y="10522"/>
                  <a:pt x="0" y="11519"/>
                </a:cubicBezTo>
                <a:cubicBezTo>
                  <a:pt x="0" y="12515"/>
                  <a:pt x="811" y="13327"/>
                  <a:pt x="1808" y="13327"/>
                </a:cubicBezTo>
                <a:cubicBezTo>
                  <a:pt x="2596" y="13327"/>
                  <a:pt x="3268" y="12817"/>
                  <a:pt x="3523" y="12121"/>
                </a:cubicBezTo>
                <a:lnTo>
                  <a:pt x="17173" y="12121"/>
                </a:lnTo>
                <a:cubicBezTo>
                  <a:pt x="17405" y="12817"/>
                  <a:pt x="18077" y="13327"/>
                  <a:pt x="18865" y="13327"/>
                </a:cubicBezTo>
                <a:cubicBezTo>
                  <a:pt x="19861" y="13327"/>
                  <a:pt x="20696" y="12515"/>
                  <a:pt x="20696" y="11519"/>
                </a:cubicBezTo>
                <a:cubicBezTo>
                  <a:pt x="20696" y="10522"/>
                  <a:pt x="19861" y="9688"/>
                  <a:pt x="18865" y="9688"/>
                </a:cubicBezTo>
                <a:cubicBezTo>
                  <a:pt x="18077" y="9688"/>
                  <a:pt x="17405" y="10198"/>
                  <a:pt x="17173" y="10916"/>
                </a:cubicBezTo>
                <a:lnTo>
                  <a:pt x="15597" y="10916"/>
                </a:lnTo>
                <a:lnTo>
                  <a:pt x="14554" y="8807"/>
                </a:lnTo>
                <a:cubicBezTo>
                  <a:pt x="14461" y="8622"/>
                  <a:pt x="14253" y="8483"/>
                  <a:pt x="14021" y="8483"/>
                </a:cubicBezTo>
                <a:lnTo>
                  <a:pt x="12167" y="8483"/>
                </a:lnTo>
                <a:lnTo>
                  <a:pt x="12167" y="7278"/>
                </a:lnTo>
                <a:lnTo>
                  <a:pt x="20093" y="7278"/>
                </a:lnTo>
                <a:cubicBezTo>
                  <a:pt x="20417" y="7278"/>
                  <a:pt x="20696" y="7000"/>
                  <a:pt x="20696" y="6652"/>
                </a:cubicBezTo>
                <a:lnTo>
                  <a:pt x="20696" y="603"/>
                </a:lnTo>
                <a:cubicBezTo>
                  <a:pt x="20696" y="279"/>
                  <a:pt x="20417" y="1"/>
                  <a:pt x="20070" y="1"/>
                </a:cubicBezTo>
                <a:cubicBezTo>
                  <a:pt x="19745" y="1"/>
                  <a:pt x="19467" y="279"/>
                  <a:pt x="19467" y="603"/>
                </a:cubicBezTo>
                <a:lnTo>
                  <a:pt x="19467" y="1206"/>
                </a:lnTo>
                <a:lnTo>
                  <a:pt x="14021" y="1206"/>
                </a:lnTo>
                <a:cubicBezTo>
                  <a:pt x="13001" y="1206"/>
                  <a:pt x="12167" y="2017"/>
                  <a:pt x="12167" y="3014"/>
                </a:cubicBezTo>
                <a:lnTo>
                  <a:pt x="12167" y="3639"/>
                </a:lnTo>
                <a:lnTo>
                  <a:pt x="6002" y="3639"/>
                </a:lnTo>
                <a:cubicBezTo>
                  <a:pt x="5701" y="2249"/>
                  <a:pt x="4496" y="1206"/>
                  <a:pt x="3013" y="1206"/>
                </a:cubicBezTo>
                <a:lnTo>
                  <a:pt x="1205" y="1206"/>
                </a:lnTo>
                <a:lnTo>
                  <a:pt x="1205" y="603"/>
                </a:lnTo>
                <a:cubicBezTo>
                  <a:pt x="1205" y="256"/>
                  <a:pt x="927" y="1"/>
                  <a:pt x="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1" name="Google Shape;2041;p68"/>
          <p:cNvGrpSpPr/>
          <p:nvPr/>
        </p:nvGrpSpPr>
        <p:grpSpPr>
          <a:xfrm>
            <a:off x="2556444" y="3436851"/>
            <a:ext cx="301748" cy="301762"/>
            <a:chOff x="11072725" y="3197000"/>
            <a:chExt cx="517400" cy="517425"/>
          </a:xfrm>
        </p:grpSpPr>
        <p:sp>
          <p:nvSpPr>
            <p:cNvPr id="2042" name="Google Shape;2042;p68"/>
            <p:cNvSpPr/>
            <p:nvPr/>
          </p:nvSpPr>
          <p:spPr>
            <a:xfrm>
              <a:off x="11072725" y="3471050"/>
              <a:ext cx="151825" cy="243375"/>
            </a:xfrm>
            <a:custGeom>
              <a:rect b="b" l="l" r="r" t="t"/>
              <a:pathLst>
                <a:path extrusionOk="0" h="9735" w="6073">
                  <a:moveTo>
                    <a:pt x="1831" y="0"/>
                  </a:moveTo>
                  <a:cubicBezTo>
                    <a:pt x="1669" y="0"/>
                    <a:pt x="1507" y="70"/>
                    <a:pt x="1391" y="186"/>
                  </a:cubicBezTo>
                  <a:lnTo>
                    <a:pt x="186" y="1391"/>
                  </a:lnTo>
                  <a:cubicBezTo>
                    <a:pt x="70" y="1507"/>
                    <a:pt x="0" y="1646"/>
                    <a:pt x="0" y="1808"/>
                  </a:cubicBezTo>
                  <a:lnTo>
                    <a:pt x="0" y="7926"/>
                  </a:lnTo>
                  <a:cubicBezTo>
                    <a:pt x="0" y="8089"/>
                    <a:pt x="70" y="8228"/>
                    <a:pt x="186" y="8344"/>
                  </a:cubicBezTo>
                  <a:lnTo>
                    <a:pt x="1391" y="9572"/>
                  </a:lnTo>
                  <a:cubicBezTo>
                    <a:pt x="1507" y="9688"/>
                    <a:pt x="1669" y="9734"/>
                    <a:pt x="1831" y="9734"/>
                  </a:cubicBezTo>
                  <a:lnTo>
                    <a:pt x="2434" y="9734"/>
                  </a:lnTo>
                  <a:lnTo>
                    <a:pt x="2434" y="6675"/>
                  </a:lnTo>
                  <a:cubicBezTo>
                    <a:pt x="2434" y="6327"/>
                    <a:pt x="2712" y="6072"/>
                    <a:pt x="3036" y="6072"/>
                  </a:cubicBezTo>
                  <a:cubicBezTo>
                    <a:pt x="3361" y="6072"/>
                    <a:pt x="3639" y="6327"/>
                    <a:pt x="3639" y="6675"/>
                  </a:cubicBezTo>
                  <a:lnTo>
                    <a:pt x="3639" y="9734"/>
                  </a:lnTo>
                  <a:lnTo>
                    <a:pt x="4241" y="9734"/>
                  </a:lnTo>
                  <a:cubicBezTo>
                    <a:pt x="4404" y="9734"/>
                    <a:pt x="4566" y="9688"/>
                    <a:pt x="4682" y="9572"/>
                  </a:cubicBezTo>
                  <a:lnTo>
                    <a:pt x="5887" y="8344"/>
                  </a:lnTo>
                  <a:cubicBezTo>
                    <a:pt x="6003" y="8228"/>
                    <a:pt x="6072" y="8089"/>
                    <a:pt x="6072" y="7926"/>
                  </a:cubicBezTo>
                  <a:lnTo>
                    <a:pt x="6072" y="1808"/>
                  </a:lnTo>
                  <a:cubicBezTo>
                    <a:pt x="6072" y="1646"/>
                    <a:pt x="6003" y="1507"/>
                    <a:pt x="5887" y="1391"/>
                  </a:cubicBezTo>
                  <a:lnTo>
                    <a:pt x="4682" y="186"/>
                  </a:lnTo>
                  <a:cubicBezTo>
                    <a:pt x="4566" y="70"/>
                    <a:pt x="4404" y="0"/>
                    <a:pt x="4241" y="0"/>
                  </a:cubicBezTo>
                  <a:lnTo>
                    <a:pt x="3639" y="0"/>
                  </a:lnTo>
                  <a:lnTo>
                    <a:pt x="3639" y="3036"/>
                  </a:lnTo>
                  <a:cubicBezTo>
                    <a:pt x="3639" y="3361"/>
                    <a:pt x="3361" y="3639"/>
                    <a:pt x="3036" y="3639"/>
                  </a:cubicBezTo>
                  <a:cubicBezTo>
                    <a:pt x="2689" y="3639"/>
                    <a:pt x="2434" y="3361"/>
                    <a:pt x="2434" y="3036"/>
                  </a:cubicBezTo>
                  <a:lnTo>
                    <a:pt x="24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8"/>
            <p:cNvSpPr/>
            <p:nvPr/>
          </p:nvSpPr>
          <p:spPr>
            <a:xfrm>
              <a:off x="11438875" y="3471050"/>
              <a:ext cx="151250" cy="243375"/>
            </a:xfrm>
            <a:custGeom>
              <a:rect b="b" l="l" r="r" t="t"/>
              <a:pathLst>
                <a:path extrusionOk="0" h="9735" w="6050">
                  <a:moveTo>
                    <a:pt x="1809" y="0"/>
                  </a:moveTo>
                  <a:cubicBezTo>
                    <a:pt x="1646" y="0"/>
                    <a:pt x="1507" y="70"/>
                    <a:pt x="1391" y="186"/>
                  </a:cubicBezTo>
                  <a:lnTo>
                    <a:pt x="163" y="1391"/>
                  </a:lnTo>
                  <a:cubicBezTo>
                    <a:pt x="71" y="1507"/>
                    <a:pt x="1" y="1669"/>
                    <a:pt x="1" y="1831"/>
                  </a:cubicBezTo>
                  <a:lnTo>
                    <a:pt x="1" y="7926"/>
                  </a:lnTo>
                  <a:cubicBezTo>
                    <a:pt x="1" y="8089"/>
                    <a:pt x="71" y="8251"/>
                    <a:pt x="163" y="8344"/>
                  </a:cubicBezTo>
                  <a:lnTo>
                    <a:pt x="1391" y="9572"/>
                  </a:lnTo>
                  <a:cubicBezTo>
                    <a:pt x="1507" y="9688"/>
                    <a:pt x="1646" y="9734"/>
                    <a:pt x="1809" y="9734"/>
                  </a:cubicBezTo>
                  <a:lnTo>
                    <a:pt x="2411" y="9734"/>
                  </a:lnTo>
                  <a:lnTo>
                    <a:pt x="2411" y="6675"/>
                  </a:lnTo>
                  <a:cubicBezTo>
                    <a:pt x="2411" y="6327"/>
                    <a:pt x="2689" y="6072"/>
                    <a:pt x="3037" y="6072"/>
                  </a:cubicBezTo>
                  <a:cubicBezTo>
                    <a:pt x="3361" y="6072"/>
                    <a:pt x="3639" y="6327"/>
                    <a:pt x="3639" y="6675"/>
                  </a:cubicBezTo>
                  <a:lnTo>
                    <a:pt x="3639" y="9734"/>
                  </a:lnTo>
                  <a:lnTo>
                    <a:pt x="4242" y="9734"/>
                  </a:lnTo>
                  <a:cubicBezTo>
                    <a:pt x="4404" y="9734"/>
                    <a:pt x="4543" y="9688"/>
                    <a:pt x="4659" y="9572"/>
                  </a:cubicBezTo>
                  <a:lnTo>
                    <a:pt x="5887" y="8344"/>
                  </a:lnTo>
                  <a:cubicBezTo>
                    <a:pt x="5980" y="8251"/>
                    <a:pt x="6050" y="8089"/>
                    <a:pt x="6050" y="7926"/>
                  </a:cubicBezTo>
                  <a:lnTo>
                    <a:pt x="6050" y="1831"/>
                  </a:lnTo>
                  <a:cubicBezTo>
                    <a:pt x="6050" y="1669"/>
                    <a:pt x="5980" y="1507"/>
                    <a:pt x="5887" y="1391"/>
                  </a:cubicBezTo>
                  <a:lnTo>
                    <a:pt x="4659" y="186"/>
                  </a:lnTo>
                  <a:cubicBezTo>
                    <a:pt x="4543" y="70"/>
                    <a:pt x="4404" y="0"/>
                    <a:pt x="4242" y="0"/>
                  </a:cubicBezTo>
                  <a:lnTo>
                    <a:pt x="3639" y="0"/>
                  </a:lnTo>
                  <a:lnTo>
                    <a:pt x="3639" y="3036"/>
                  </a:lnTo>
                  <a:cubicBezTo>
                    <a:pt x="3639" y="3361"/>
                    <a:pt x="3361" y="3639"/>
                    <a:pt x="3037" y="3639"/>
                  </a:cubicBezTo>
                  <a:cubicBezTo>
                    <a:pt x="2689" y="3639"/>
                    <a:pt x="2411" y="3361"/>
                    <a:pt x="2411" y="3036"/>
                  </a:cubicBezTo>
                  <a:lnTo>
                    <a:pt x="24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8"/>
            <p:cNvSpPr/>
            <p:nvPr/>
          </p:nvSpPr>
          <p:spPr>
            <a:xfrm>
              <a:off x="11254650" y="3546950"/>
              <a:ext cx="153550" cy="90975"/>
            </a:xfrm>
            <a:custGeom>
              <a:rect b="b" l="l" r="r" t="t"/>
              <a:pathLst>
                <a:path extrusionOk="0" h="3639" w="6142">
                  <a:moveTo>
                    <a:pt x="0" y="0"/>
                  </a:moveTo>
                  <a:lnTo>
                    <a:pt x="0" y="3639"/>
                  </a:lnTo>
                  <a:lnTo>
                    <a:pt x="6142" y="3639"/>
                  </a:lnTo>
                  <a:lnTo>
                    <a:pt x="61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8"/>
            <p:cNvSpPr/>
            <p:nvPr/>
          </p:nvSpPr>
          <p:spPr>
            <a:xfrm>
              <a:off x="11072725" y="3197000"/>
              <a:ext cx="151825" cy="243950"/>
            </a:xfrm>
            <a:custGeom>
              <a:rect b="b" l="l" r="r" t="t"/>
              <a:pathLst>
                <a:path extrusionOk="0" h="9758" w="6073">
                  <a:moveTo>
                    <a:pt x="1831" y="1"/>
                  </a:moveTo>
                  <a:cubicBezTo>
                    <a:pt x="1669" y="1"/>
                    <a:pt x="1507" y="70"/>
                    <a:pt x="1391" y="186"/>
                  </a:cubicBezTo>
                  <a:lnTo>
                    <a:pt x="186" y="1391"/>
                  </a:lnTo>
                  <a:cubicBezTo>
                    <a:pt x="70" y="1507"/>
                    <a:pt x="0" y="1669"/>
                    <a:pt x="0" y="1831"/>
                  </a:cubicBezTo>
                  <a:lnTo>
                    <a:pt x="0" y="7927"/>
                  </a:lnTo>
                  <a:cubicBezTo>
                    <a:pt x="0" y="8089"/>
                    <a:pt x="70" y="8251"/>
                    <a:pt x="186" y="8367"/>
                  </a:cubicBezTo>
                  <a:lnTo>
                    <a:pt x="1391" y="9572"/>
                  </a:lnTo>
                  <a:cubicBezTo>
                    <a:pt x="1507" y="9688"/>
                    <a:pt x="1669" y="9757"/>
                    <a:pt x="1831" y="9757"/>
                  </a:cubicBezTo>
                  <a:lnTo>
                    <a:pt x="2434" y="9757"/>
                  </a:lnTo>
                  <a:lnTo>
                    <a:pt x="2434" y="6721"/>
                  </a:lnTo>
                  <a:cubicBezTo>
                    <a:pt x="2434" y="6374"/>
                    <a:pt x="2712" y="6119"/>
                    <a:pt x="3036" y="6119"/>
                  </a:cubicBezTo>
                  <a:cubicBezTo>
                    <a:pt x="3361" y="6119"/>
                    <a:pt x="3639" y="6374"/>
                    <a:pt x="3639" y="6721"/>
                  </a:cubicBezTo>
                  <a:lnTo>
                    <a:pt x="3639" y="9757"/>
                  </a:lnTo>
                  <a:lnTo>
                    <a:pt x="4241" y="9757"/>
                  </a:lnTo>
                  <a:cubicBezTo>
                    <a:pt x="4404" y="9757"/>
                    <a:pt x="4566" y="9688"/>
                    <a:pt x="4682" y="9572"/>
                  </a:cubicBezTo>
                  <a:lnTo>
                    <a:pt x="5887" y="8367"/>
                  </a:lnTo>
                  <a:cubicBezTo>
                    <a:pt x="6003" y="8251"/>
                    <a:pt x="6072" y="8089"/>
                    <a:pt x="6072" y="7927"/>
                  </a:cubicBezTo>
                  <a:lnTo>
                    <a:pt x="6072" y="1831"/>
                  </a:lnTo>
                  <a:cubicBezTo>
                    <a:pt x="6072" y="1669"/>
                    <a:pt x="6003" y="1507"/>
                    <a:pt x="5887" y="1391"/>
                  </a:cubicBezTo>
                  <a:lnTo>
                    <a:pt x="4682" y="186"/>
                  </a:lnTo>
                  <a:cubicBezTo>
                    <a:pt x="4566" y="70"/>
                    <a:pt x="4404" y="1"/>
                    <a:pt x="4241" y="1"/>
                  </a:cubicBezTo>
                  <a:lnTo>
                    <a:pt x="3639" y="1"/>
                  </a:lnTo>
                  <a:lnTo>
                    <a:pt x="3639" y="3037"/>
                  </a:lnTo>
                  <a:cubicBezTo>
                    <a:pt x="3639" y="3384"/>
                    <a:pt x="3361" y="3639"/>
                    <a:pt x="3036" y="3639"/>
                  </a:cubicBezTo>
                  <a:cubicBezTo>
                    <a:pt x="2689" y="3639"/>
                    <a:pt x="2434" y="3384"/>
                    <a:pt x="2434" y="3037"/>
                  </a:cubicBezTo>
                  <a:lnTo>
                    <a:pt x="24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8"/>
            <p:cNvSpPr/>
            <p:nvPr/>
          </p:nvSpPr>
          <p:spPr>
            <a:xfrm>
              <a:off x="11438875" y="3197000"/>
              <a:ext cx="151250" cy="243950"/>
            </a:xfrm>
            <a:custGeom>
              <a:rect b="b" l="l" r="r" t="t"/>
              <a:pathLst>
                <a:path extrusionOk="0" h="9758" w="6050">
                  <a:moveTo>
                    <a:pt x="1809" y="1"/>
                  </a:moveTo>
                  <a:cubicBezTo>
                    <a:pt x="1646" y="1"/>
                    <a:pt x="1507" y="70"/>
                    <a:pt x="1391" y="186"/>
                  </a:cubicBezTo>
                  <a:lnTo>
                    <a:pt x="163" y="1391"/>
                  </a:lnTo>
                  <a:cubicBezTo>
                    <a:pt x="71" y="1507"/>
                    <a:pt x="1" y="1669"/>
                    <a:pt x="1" y="1831"/>
                  </a:cubicBezTo>
                  <a:lnTo>
                    <a:pt x="1" y="7927"/>
                  </a:lnTo>
                  <a:cubicBezTo>
                    <a:pt x="1" y="8089"/>
                    <a:pt x="71" y="8251"/>
                    <a:pt x="163" y="8367"/>
                  </a:cubicBezTo>
                  <a:lnTo>
                    <a:pt x="1391" y="9572"/>
                  </a:lnTo>
                  <a:cubicBezTo>
                    <a:pt x="1507" y="9688"/>
                    <a:pt x="1646" y="9757"/>
                    <a:pt x="1809" y="9757"/>
                  </a:cubicBezTo>
                  <a:lnTo>
                    <a:pt x="2411" y="9757"/>
                  </a:lnTo>
                  <a:lnTo>
                    <a:pt x="2411" y="6721"/>
                  </a:lnTo>
                  <a:cubicBezTo>
                    <a:pt x="2411" y="6374"/>
                    <a:pt x="2689" y="6119"/>
                    <a:pt x="3037" y="6119"/>
                  </a:cubicBezTo>
                  <a:cubicBezTo>
                    <a:pt x="3361" y="6119"/>
                    <a:pt x="3639" y="6374"/>
                    <a:pt x="3639" y="6721"/>
                  </a:cubicBezTo>
                  <a:lnTo>
                    <a:pt x="3639" y="9757"/>
                  </a:lnTo>
                  <a:lnTo>
                    <a:pt x="4242" y="9757"/>
                  </a:lnTo>
                  <a:cubicBezTo>
                    <a:pt x="4404" y="9757"/>
                    <a:pt x="4543" y="9688"/>
                    <a:pt x="4659" y="9572"/>
                  </a:cubicBezTo>
                  <a:lnTo>
                    <a:pt x="5887" y="8367"/>
                  </a:lnTo>
                  <a:cubicBezTo>
                    <a:pt x="5980" y="8251"/>
                    <a:pt x="6050" y="8089"/>
                    <a:pt x="6050" y="7927"/>
                  </a:cubicBezTo>
                  <a:lnTo>
                    <a:pt x="6050" y="1831"/>
                  </a:lnTo>
                  <a:cubicBezTo>
                    <a:pt x="6050" y="1669"/>
                    <a:pt x="5980" y="1507"/>
                    <a:pt x="5887" y="1391"/>
                  </a:cubicBezTo>
                  <a:lnTo>
                    <a:pt x="4659" y="186"/>
                  </a:lnTo>
                  <a:cubicBezTo>
                    <a:pt x="4543" y="70"/>
                    <a:pt x="4404" y="1"/>
                    <a:pt x="4242" y="1"/>
                  </a:cubicBezTo>
                  <a:lnTo>
                    <a:pt x="3639" y="1"/>
                  </a:lnTo>
                  <a:lnTo>
                    <a:pt x="3639" y="3037"/>
                  </a:lnTo>
                  <a:cubicBezTo>
                    <a:pt x="3639" y="3384"/>
                    <a:pt x="3361" y="3639"/>
                    <a:pt x="3037" y="3639"/>
                  </a:cubicBezTo>
                  <a:cubicBezTo>
                    <a:pt x="2689" y="3639"/>
                    <a:pt x="2411" y="3384"/>
                    <a:pt x="2411" y="3037"/>
                  </a:cubicBezTo>
                  <a:lnTo>
                    <a:pt x="24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8"/>
            <p:cNvSpPr/>
            <p:nvPr/>
          </p:nvSpPr>
          <p:spPr>
            <a:xfrm>
              <a:off x="11254650" y="3272900"/>
              <a:ext cx="153550" cy="92150"/>
            </a:xfrm>
            <a:custGeom>
              <a:rect b="b" l="l" r="r" t="t"/>
              <a:pathLst>
                <a:path extrusionOk="0" h="3686" w="6142">
                  <a:moveTo>
                    <a:pt x="0" y="1"/>
                  </a:moveTo>
                  <a:lnTo>
                    <a:pt x="0" y="3685"/>
                  </a:lnTo>
                  <a:lnTo>
                    <a:pt x="6142" y="3685"/>
                  </a:lnTo>
                  <a:lnTo>
                    <a:pt x="61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68"/>
          <p:cNvGrpSpPr/>
          <p:nvPr/>
        </p:nvGrpSpPr>
        <p:grpSpPr>
          <a:xfrm>
            <a:off x="3357914" y="3436851"/>
            <a:ext cx="190576" cy="301762"/>
            <a:chOff x="11766225" y="3197000"/>
            <a:chExt cx="333175" cy="517425"/>
          </a:xfrm>
        </p:grpSpPr>
        <p:sp>
          <p:nvSpPr>
            <p:cNvPr id="2049" name="Google Shape;2049;p68"/>
            <p:cNvSpPr/>
            <p:nvPr/>
          </p:nvSpPr>
          <p:spPr>
            <a:xfrm>
              <a:off x="11826500" y="3352850"/>
              <a:ext cx="212650" cy="209775"/>
            </a:xfrm>
            <a:custGeom>
              <a:rect b="b" l="l" r="r" t="t"/>
              <a:pathLst>
                <a:path extrusionOk="0" h="8391" w="8506">
                  <a:moveTo>
                    <a:pt x="4357" y="1"/>
                  </a:moveTo>
                  <a:cubicBezTo>
                    <a:pt x="3870" y="673"/>
                    <a:pt x="3082" y="1090"/>
                    <a:pt x="2202" y="1090"/>
                  </a:cubicBezTo>
                  <a:lnTo>
                    <a:pt x="0" y="1090"/>
                  </a:lnTo>
                  <a:lnTo>
                    <a:pt x="0" y="1693"/>
                  </a:lnTo>
                  <a:cubicBezTo>
                    <a:pt x="0" y="3292"/>
                    <a:pt x="950" y="4775"/>
                    <a:pt x="2341" y="5470"/>
                  </a:cubicBezTo>
                  <a:cubicBezTo>
                    <a:pt x="2271" y="5655"/>
                    <a:pt x="2109" y="5771"/>
                    <a:pt x="1947" y="5864"/>
                  </a:cubicBezTo>
                  <a:lnTo>
                    <a:pt x="4264" y="8390"/>
                  </a:lnTo>
                  <a:lnTo>
                    <a:pt x="6675" y="5910"/>
                  </a:lnTo>
                  <a:cubicBezTo>
                    <a:pt x="6443" y="5841"/>
                    <a:pt x="6257" y="5679"/>
                    <a:pt x="6165" y="5470"/>
                  </a:cubicBezTo>
                  <a:cubicBezTo>
                    <a:pt x="7578" y="4752"/>
                    <a:pt x="8505" y="3292"/>
                    <a:pt x="8505" y="1693"/>
                  </a:cubicBezTo>
                  <a:lnTo>
                    <a:pt x="8505" y="1090"/>
                  </a:lnTo>
                  <a:lnTo>
                    <a:pt x="6675" y="1090"/>
                  </a:lnTo>
                  <a:cubicBezTo>
                    <a:pt x="5748" y="1090"/>
                    <a:pt x="4913" y="673"/>
                    <a:pt x="4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8"/>
            <p:cNvSpPr/>
            <p:nvPr/>
          </p:nvSpPr>
          <p:spPr>
            <a:xfrm>
              <a:off x="11845025" y="3197000"/>
              <a:ext cx="175575" cy="92150"/>
            </a:xfrm>
            <a:custGeom>
              <a:rect b="b" l="l" r="r" t="t"/>
              <a:pathLst>
                <a:path extrusionOk="0" h="3686" w="7023">
                  <a:moveTo>
                    <a:pt x="719" y="1"/>
                  </a:moveTo>
                  <a:cubicBezTo>
                    <a:pt x="302" y="1"/>
                    <a:pt x="1" y="418"/>
                    <a:pt x="140" y="812"/>
                  </a:cubicBezTo>
                  <a:lnTo>
                    <a:pt x="951" y="3268"/>
                  </a:lnTo>
                  <a:cubicBezTo>
                    <a:pt x="1044" y="3523"/>
                    <a:pt x="1275" y="3685"/>
                    <a:pt x="1530" y="3685"/>
                  </a:cubicBezTo>
                  <a:lnTo>
                    <a:pt x="5493" y="3685"/>
                  </a:lnTo>
                  <a:cubicBezTo>
                    <a:pt x="5771" y="3685"/>
                    <a:pt x="6003" y="3523"/>
                    <a:pt x="6073" y="3268"/>
                  </a:cubicBezTo>
                  <a:lnTo>
                    <a:pt x="6884" y="812"/>
                  </a:lnTo>
                  <a:cubicBezTo>
                    <a:pt x="7023" y="418"/>
                    <a:pt x="6722"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8"/>
            <p:cNvSpPr/>
            <p:nvPr/>
          </p:nvSpPr>
          <p:spPr>
            <a:xfrm>
              <a:off x="11948150" y="3501175"/>
              <a:ext cx="151250" cy="213250"/>
            </a:xfrm>
            <a:custGeom>
              <a:rect b="b" l="l" r="r" t="t"/>
              <a:pathLst>
                <a:path extrusionOk="0" h="8530" w="6050">
                  <a:moveTo>
                    <a:pt x="3454" y="1"/>
                  </a:moveTo>
                  <a:lnTo>
                    <a:pt x="1" y="3593"/>
                  </a:lnTo>
                  <a:lnTo>
                    <a:pt x="1" y="8529"/>
                  </a:lnTo>
                  <a:lnTo>
                    <a:pt x="2411" y="8529"/>
                  </a:lnTo>
                  <a:lnTo>
                    <a:pt x="2411" y="5470"/>
                  </a:lnTo>
                  <a:cubicBezTo>
                    <a:pt x="2411" y="5122"/>
                    <a:pt x="2689" y="4867"/>
                    <a:pt x="3014" y="4867"/>
                  </a:cubicBezTo>
                  <a:cubicBezTo>
                    <a:pt x="3361" y="4867"/>
                    <a:pt x="3616" y="5122"/>
                    <a:pt x="3616" y="5470"/>
                  </a:cubicBezTo>
                  <a:lnTo>
                    <a:pt x="3616" y="8529"/>
                  </a:lnTo>
                  <a:lnTo>
                    <a:pt x="5447" y="8529"/>
                  </a:lnTo>
                  <a:cubicBezTo>
                    <a:pt x="5795" y="8529"/>
                    <a:pt x="6050" y="8274"/>
                    <a:pt x="6050" y="7927"/>
                  </a:cubicBezTo>
                  <a:lnTo>
                    <a:pt x="6050" y="1831"/>
                  </a:lnTo>
                  <a:cubicBezTo>
                    <a:pt x="6050" y="835"/>
                    <a:pt x="5239" y="1"/>
                    <a:pt x="42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8"/>
            <p:cNvSpPr/>
            <p:nvPr/>
          </p:nvSpPr>
          <p:spPr>
            <a:xfrm>
              <a:off x="11766225" y="3501175"/>
              <a:ext cx="151250" cy="213250"/>
            </a:xfrm>
            <a:custGeom>
              <a:rect b="b" l="l" r="r" t="t"/>
              <a:pathLst>
                <a:path extrusionOk="0" h="8530" w="6050">
                  <a:moveTo>
                    <a:pt x="1809" y="1"/>
                  </a:moveTo>
                  <a:cubicBezTo>
                    <a:pt x="812" y="1"/>
                    <a:pt x="1" y="812"/>
                    <a:pt x="1" y="1831"/>
                  </a:cubicBezTo>
                  <a:lnTo>
                    <a:pt x="1" y="7927"/>
                  </a:lnTo>
                  <a:cubicBezTo>
                    <a:pt x="1" y="8274"/>
                    <a:pt x="279" y="8529"/>
                    <a:pt x="604" y="8529"/>
                  </a:cubicBezTo>
                  <a:lnTo>
                    <a:pt x="2411" y="8529"/>
                  </a:lnTo>
                  <a:lnTo>
                    <a:pt x="2411" y="5470"/>
                  </a:lnTo>
                  <a:cubicBezTo>
                    <a:pt x="2411" y="5122"/>
                    <a:pt x="2689" y="4867"/>
                    <a:pt x="3014" y="4867"/>
                  </a:cubicBezTo>
                  <a:cubicBezTo>
                    <a:pt x="3361" y="4867"/>
                    <a:pt x="3639" y="5122"/>
                    <a:pt x="3639" y="5470"/>
                  </a:cubicBezTo>
                  <a:lnTo>
                    <a:pt x="3639" y="8529"/>
                  </a:lnTo>
                  <a:lnTo>
                    <a:pt x="6050" y="8529"/>
                  </a:lnTo>
                  <a:lnTo>
                    <a:pt x="6050" y="3570"/>
                  </a:lnTo>
                  <a:lnTo>
                    <a:pt x="27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8"/>
            <p:cNvSpPr/>
            <p:nvPr/>
          </p:nvSpPr>
          <p:spPr>
            <a:xfrm>
              <a:off x="11766225" y="3380075"/>
              <a:ext cx="38275" cy="60875"/>
            </a:xfrm>
            <a:custGeom>
              <a:rect b="b" l="l" r="r" t="t"/>
              <a:pathLst>
                <a:path extrusionOk="0" h="2435" w="1531">
                  <a:moveTo>
                    <a:pt x="1206" y="1"/>
                  </a:moveTo>
                  <a:cubicBezTo>
                    <a:pt x="534" y="1"/>
                    <a:pt x="1" y="534"/>
                    <a:pt x="1" y="1206"/>
                  </a:cubicBezTo>
                  <a:cubicBezTo>
                    <a:pt x="1" y="1878"/>
                    <a:pt x="534" y="2434"/>
                    <a:pt x="1206" y="2434"/>
                  </a:cubicBezTo>
                  <a:lnTo>
                    <a:pt x="1531" y="2434"/>
                  </a:lnTo>
                  <a:cubicBezTo>
                    <a:pt x="1276" y="1739"/>
                    <a:pt x="1206" y="1229"/>
                    <a:pt x="1206" y="604"/>
                  </a:cubicBezTo>
                  <a:lnTo>
                    <a:pt x="12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8"/>
            <p:cNvSpPr/>
            <p:nvPr/>
          </p:nvSpPr>
          <p:spPr>
            <a:xfrm>
              <a:off x="12061150" y="3380075"/>
              <a:ext cx="38250" cy="60300"/>
            </a:xfrm>
            <a:custGeom>
              <a:rect b="b" l="l" r="r" t="t"/>
              <a:pathLst>
                <a:path extrusionOk="0" h="2412" w="1530">
                  <a:moveTo>
                    <a:pt x="325" y="1"/>
                  </a:moveTo>
                  <a:lnTo>
                    <a:pt x="325" y="604"/>
                  </a:lnTo>
                  <a:cubicBezTo>
                    <a:pt x="325" y="1229"/>
                    <a:pt x="209" y="1832"/>
                    <a:pt x="0" y="2411"/>
                  </a:cubicBezTo>
                  <a:lnTo>
                    <a:pt x="325" y="2411"/>
                  </a:lnTo>
                  <a:cubicBezTo>
                    <a:pt x="997" y="2411"/>
                    <a:pt x="1530" y="1878"/>
                    <a:pt x="1530" y="1206"/>
                  </a:cubicBezTo>
                  <a:cubicBezTo>
                    <a:pt x="1530" y="534"/>
                    <a:pt x="997" y="1"/>
                    <a:pt x="3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8"/>
            <p:cNvSpPr/>
            <p:nvPr/>
          </p:nvSpPr>
          <p:spPr>
            <a:xfrm>
              <a:off x="11950475" y="3238150"/>
              <a:ext cx="148350" cy="119375"/>
            </a:xfrm>
            <a:custGeom>
              <a:rect b="b" l="l" r="r" t="t"/>
              <a:pathLst>
                <a:path extrusionOk="0" h="4775" w="5934">
                  <a:moveTo>
                    <a:pt x="3662" y="0"/>
                  </a:moveTo>
                  <a:lnTo>
                    <a:pt x="3013" y="2016"/>
                  </a:lnTo>
                  <a:cubicBezTo>
                    <a:pt x="2759" y="2758"/>
                    <a:pt x="2063" y="3245"/>
                    <a:pt x="1275" y="3245"/>
                  </a:cubicBezTo>
                  <a:lnTo>
                    <a:pt x="1" y="3245"/>
                  </a:lnTo>
                  <a:cubicBezTo>
                    <a:pt x="256" y="3963"/>
                    <a:pt x="928" y="4473"/>
                    <a:pt x="1716" y="4473"/>
                  </a:cubicBezTo>
                  <a:lnTo>
                    <a:pt x="4752" y="4473"/>
                  </a:lnTo>
                  <a:cubicBezTo>
                    <a:pt x="5169" y="4473"/>
                    <a:pt x="5586" y="4566"/>
                    <a:pt x="5934" y="4774"/>
                  </a:cubicBezTo>
                  <a:lnTo>
                    <a:pt x="5934" y="4473"/>
                  </a:lnTo>
                  <a:cubicBezTo>
                    <a:pt x="5910" y="4427"/>
                    <a:pt x="5818" y="1877"/>
                    <a:pt x="3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8"/>
            <p:cNvSpPr/>
            <p:nvPr/>
          </p:nvSpPr>
          <p:spPr>
            <a:xfrm>
              <a:off x="11766825" y="3238150"/>
              <a:ext cx="149500" cy="119375"/>
            </a:xfrm>
            <a:custGeom>
              <a:rect b="b" l="l" r="r" t="t"/>
              <a:pathLst>
                <a:path extrusionOk="0" h="4775" w="5980">
                  <a:moveTo>
                    <a:pt x="2271" y="0"/>
                  </a:moveTo>
                  <a:cubicBezTo>
                    <a:pt x="70" y="1924"/>
                    <a:pt x="23" y="4450"/>
                    <a:pt x="0" y="4473"/>
                  </a:cubicBezTo>
                  <a:lnTo>
                    <a:pt x="0" y="4774"/>
                  </a:lnTo>
                  <a:cubicBezTo>
                    <a:pt x="348" y="4566"/>
                    <a:pt x="765" y="4473"/>
                    <a:pt x="1182" y="4473"/>
                  </a:cubicBezTo>
                  <a:lnTo>
                    <a:pt x="4589" y="4473"/>
                  </a:lnTo>
                  <a:cubicBezTo>
                    <a:pt x="5307" y="4473"/>
                    <a:pt x="5863" y="3940"/>
                    <a:pt x="5979" y="3245"/>
                  </a:cubicBezTo>
                  <a:lnTo>
                    <a:pt x="4658" y="3245"/>
                  </a:lnTo>
                  <a:cubicBezTo>
                    <a:pt x="3870" y="3245"/>
                    <a:pt x="3175" y="2758"/>
                    <a:pt x="2920" y="2016"/>
                  </a:cubicBezTo>
                  <a:lnTo>
                    <a:pt x="2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7" name="Google Shape;2057;p68"/>
          <p:cNvGrpSpPr/>
          <p:nvPr/>
        </p:nvGrpSpPr>
        <p:grpSpPr>
          <a:xfrm>
            <a:off x="4103789" y="3436851"/>
            <a:ext cx="190571" cy="301762"/>
            <a:chOff x="12207150" y="3197000"/>
            <a:chExt cx="333750" cy="517425"/>
          </a:xfrm>
        </p:grpSpPr>
        <p:sp>
          <p:nvSpPr>
            <p:cNvPr id="2058" name="Google Shape;2058;p68"/>
            <p:cNvSpPr/>
            <p:nvPr/>
          </p:nvSpPr>
          <p:spPr>
            <a:xfrm>
              <a:off x="12267975" y="3197000"/>
              <a:ext cx="212075" cy="151825"/>
            </a:xfrm>
            <a:custGeom>
              <a:rect b="b" l="l" r="r" t="t"/>
              <a:pathLst>
                <a:path extrusionOk="0" h="6073" w="8483">
                  <a:moveTo>
                    <a:pt x="4242" y="1229"/>
                  </a:moveTo>
                  <a:cubicBezTo>
                    <a:pt x="4566" y="1229"/>
                    <a:pt x="4844" y="1484"/>
                    <a:pt x="4844" y="1831"/>
                  </a:cubicBezTo>
                  <a:lnTo>
                    <a:pt x="4844" y="2434"/>
                  </a:lnTo>
                  <a:lnTo>
                    <a:pt x="5447" y="2434"/>
                  </a:lnTo>
                  <a:cubicBezTo>
                    <a:pt x="5794" y="2434"/>
                    <a:pt x="6049" y="2712"/>
                    <a:pt x="6049" y="3037"/>
                  </a:cubicBezTo>
                  <a:cubicBezTo>
                    <a:pt x="6049" y="3361"/>
                    <a:pt x="5794" y="3639"/>
                    <a:pt x="5447" y="3639"/>
                  </a:cubicBezTo>
                  <a:lnTo>
                    <a:pt x="4844" y="3639"/>
                  </a:lnTo>
                  <a:lnTo>
                    <a:pt x="4844" y="4242"/>
                  </a:lnTo>
                  <a:cubicBezTo>
                    <a:pt x="4844" y="4589"/>
                    <a:pt x="4566" y="4844"/>
                    <a:pt x="4242" y="4844"/>
                  </a:cubicBezTo>
                  <a:cubicBezTo>
                    <a:pt x="3917" y="4844"/>
                    <a:pt x="3639" y="4589"/>
                    <a:pt x="3639" y="4242"/>
                  </a:cubicBezTo>
                  <a:lnTo>
                    <a:pt x="3639" y="3639"/>
                  </a:lnTo>
                  <a:lnTo>
                    <a:pt x="3037" y="3639"/>
                  </a:lnTo>
                  <a:cubicBezTo>
                    <a:pt x="2689" y="3639"/>
                    <a:pt x="2434" y="3361"/>
                    <a:pt x="2434" y="3037"/>
                  </a:cubicBezTo>
                  <a:cubicBezTo>
                    <a:pt x="2434" y="2712"/>
                    <a:pt x="2689" y="2434"/>
                    <a:pt x="3037" y="2434"/>
                  </a:cubicBezTo>
                  <a:lnTo>
                    <a:pt x="3639" y="2434"/>
                  </a:lnTo>
                  <a:lnTo>
                    <a:pt x="3639" y="1831"/>
                  </a:lnTo>
                  <a:cubicBezTo>
                    <a:pt x="3639" y="1484"/>
                    <a:pt x="3917" y="1229"/>
                    <a:pt x="4242" y="1229"/>
                  </a:cubicBezTo>
                  <a:close/>
                  <a:moveTo>
                    <a:pt x="1832" y="1"/>
                  </a:moveTo>
                  <a:cubicBezTo>
                    <a:pt x="812" y="1"/>
                    <a:pt x="1" y="835"/>
                    <a:pt x="1" y="1831"/>
                  </a:cubicBezTo>
                  <a:lnTo>
                    <a:pt x="1" y="6073"/>
                  </a:lnTo>
                  <a:lnTo>
                    <a:pt x="8483" y="6073"/>
                  </a:lnTo>
                  <a:lnTo>
                    <a:pt x="8483" y="1831"/>
                  </a:lnTo>
                  <a:cubicBezTo>
                    <a:pt x="8483" y="835"/>
                    <a:pt x="7672" y="1"/>
                    <a:pt x="6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8"/>
            <p:cNvSpPr/>
            <p:nvPr/>
          </p:nvSpPr>
          <p:spPr>
            <a:xfrm>
              <a:off x="12267975" y="3378925"/>
              <a:ext cx="212075" cy="182525"/>
            </a:xfrm>
            <a:custGeom>
              <a:rect b="b" l="l" r="r" t="t"/>
              <a:pathLst>
                <a:path extrusionOk="0" h="7301" w="8483">
                  <a:moveTo>
                    <a:pt x="1" y="1"/>
                  </a:moveTo>
                  <a:lnTo>
                    <a:pt x="1" y="603"/>
                  </a:lnTo>
                  <a:cubicBezTo>
                    <a:pt x="1" y="2225"/>
                    <a:pt x="928" y="3685"/>
                    <a:pt x="2341" y="4404"/>
                  </a:cubicBezTo>
                  <a:cubicBezTo>
                    <a:pt x="2249" y="4566"/>
                    <a:pt x="2110" y="4705"/>
                    <a:pt x="1924" y="4775"/>
                  </a:cubicBezTo>
                  <a:lnTo>
                    <a:pt x="4265" y="7301"/>
                  </a:lnTo>
                  <a:lnTo>
                    <a:pt x="6652" y="4821"/>
                  </a:lnTo>
                  <a:cubicBezTo>
                    <a:pt x="6443" y="4752"/>
                    <a:pt x="6258" y="4589"/>
                    <a:pt x="6142" y="4404"/>
                  </a:cubicBezTo>
                  <a:cubicBezTo>
                    <a:pt x="7556" y="3685"/>
                    <a:pt x="8483" y="2225"/>
                    <a:pt x="8483" y="603"/>
                  </a:cubicBezTo>
                  <a:lnTo>
                    <a:pt x="84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8"/>
            <p:cNvSpPr/>
            <p:nvPr/>
          </p:nvSpPr>
          <p:spPr>
            <a:xfrm>
              <a:off x="12389075" y="3500600"/>
              <a:ext cx="151825" cy="213825"/>
            </a:xfrm>
            <a:custGeom>
              <a:rect b="b" l="l" r="r" t="t"/>
              <a:pathLst>
                <a:path extrusionOk="0" h="8553" w="6073">
                  <a:moveTo>
                    <a:pt x="3477" y="0"/>
                  </a:moveTo>
                  <a:lnTo>
                    <a:pt x="0" y="3569"/>
                  </a:lnTo>
                  <a:lnTo>
                    <a:pt x="0" y="8552"/>
                  </a:lnTo>
                  <a:lnTo>
                    <a:pt x="2434" y="8552"/>
                  </a:lnTo>
                  <a:lnTo>
                    <a:pt x="2434" y="5447"/>
                  </a:lnTo>
                  <a:cubicBezTo>
                    <a:pt x="2434" y="5099"/>
                    <a:pt x="2712" y="4844"/>
                    <a:pt x="3036" y="4844"/>
                  </a:cubicBezTo>
                  <a:cubicBezTo>
                    <a:pt x="3361" y="4844"/>
                    <a:pt x="3639" y="5122"/>
                    <a:pt x="3639" y="5447"/>
                  </a:cubicBezTo>
                  <a:lnTo>
                    <a:pt x="3639" y="8552"/>
                  </a:lnTo>
                  <a:lnTo>
                    <a:pt x="5470" y="8552"/>
                  </a:lnTo>
                  <a:cubicBezTo>
                    <a:pt x="5794" y="8552"/>
                    <a:pt x="6072" y="8297"/>
                    <a:pt x="6072" y="7950"/>
                  </a:cubicBezTo>
                  <a:lnTo>
                    <a:pt x="6072" y="1808"/>
                  </a:lnTo>
                  <a:cubicBezTo>
                    <a:pt x="6072" y="812"/>
                    <a:pt x="5261" y="0"/>
                    <a:pt x="42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8"/>
            <p:cNvSpPr/>
            <p:nvPr/>
          </p:nvSpPr>
          <p:spPr>
            <a:xfrm>
              <a:off x="12207150" y="3500025"/>
              <a:ext cx="151825" cy="214400"/>
            </a:xfrm>
            <a:custGeom>
              <a:rect b="b" l="l" r="r" t="t"/>
              <a:pathLst>
                <a:path extrusionOk="0" h="8576" w="6073">
                  <a:moveTo>
                    <a:pt x="1831" y="0"/>
                  </a:moveTo>
                  <a:cubicBezTo>
                    <a:pt x="811" y="0"/>
                    <a:pt x="0" y="835"/>
                    <a:pt x="0" y="1831"/>
                  </a:cubicBezTo>
                  <a:lnTo>
                    <a:pt x="0" y="7973"/>
                  </a:lnTo>
                  <a:cubicBezTo>
                    <a:pt x="0" y="8320"/>
                    <a:pt x="278" y="8575"/>
                    <a:pt x="603" y="8575"/>
                  </a:cubicBezTo>
                  <a:lnTo>
                    <a:pt x="2434" y="8575"/>
                  </a:lnTo>
                  <a:lnTo>
                    <a:pt x="2434" y="5470"/>
                  </a:lnTo>
                  <a:cubicBezTo>
                    <a:pt x="2434" y="5122"/>
                    <a:pt x="2712" y="4867"/>
                    <a:pt x="3036" y="4867"/>
                  </a:cubicBezTo>
                  <a:cubicBezTo>
                    <a:pt x="3361" y="4867"/>
                    <a:pt x="3639" y="5145"/>
                    <a:pt x="3639" y="5470"/>
                  </a:cubicBezTo>
                  <a:lnTo>
                    <a:pt x="3639" y="8575"/>
                  </a:lnTo>
                  <a:lnTo>
                    <a:pt x="6072" y="8575"/>
                  </a:lnTo>
                  <a:lnTo>
                    <a:pt x="6072" y="3592"/>
                  </a:lnTo>
                  <a:lnTo>
                    <a:pt x="27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8"/>
            <p:cNvSpPr/>
            <p:nvPr/>
          </p:nvSpPr>
          <p:spPr>
            <a:xfrm>
              <a:off x="12207150" y="3378925"/>
              <a:ext cx="38825" cy="60875"/>
            </a:xfrm>
            <a:custGeom>
              <a:rect b="b" l="l" r="r" t="t"/>
              <a:pathLst>
                <a:path extrusionOk="0" h="2435" w="1553">
                  <a:moveTo>
                    <a:pt x="1229" y="1"/>
                  </a:moveTo>
                  <a:cubicBezTo>
                    <a:pt x="556" y="1"/>
                    <a:pt x="0" y="557"/>
                    <a:pt x="0" y="1229"/>
                  </a:cubicBezTo>
                  <a:cubicBezTo>
                    <a:pt x="0" y="1878"/>
                    <a:pt x="556" y="2434"/>
                    <a:pt x="1229" y="2434"/>
                  </a:cubicBezTo>
                  <a:lnTo>
                    <a:pt x="1553" y="2434"/>
                  </a:lnTo>
                  <a:cubicBezTo>
                    <a:pt x="1344" y="1855"/>
                    <a:pt x="1229" y="1252"/>
                    <a:pt x="1229" y="603"/>
                  </a:cubicBez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8"/>
            <p:cNvSpPr/>
            <p:nvPr/>
          </p:nvSpPr>
          <p:spPr>
            <a:xfrm>
              <a:off x="12502050" y="3378925"/>
              <a:ext cx="38850" cy="60875"/>
            </a:xfrm>
            <a:custGeom>
              <a:rect b="b" l="l" r="r" t="t"/>
              <a:pathLst>
                <a:path extrusionOk="0" h="2435" w="1554">
                  <a:moveTo>
                    <a:pt x="348" y="1"/>
                  </a:moveTo>
                  <a:lnTo>
                    <a:pt x="348" y="603"/>
                  </a:lnTo>
                  <a:cubicBezTo>
                    <a:pt x="348" y="1229"/>
                    <a:pt x="209" y="1855"/>
                    <a:pt x="0" y="2434"/>
                  </a:cubicBezTo>
                  <a:lnTo>
                    <a:pt x="348" y="2434"/>
                  </a:lnTo>
                  <a:cubicBezTo>
                    <a:pt x="1020" y="2434"/>
                    <a:pt x="1553" y="1878"/>
                    <a:pt x="1553" y="1206"/>
                  </a:cubicBezTo>
                  <a:cubicBezTo>
                    <a:pt x="1553" y="557"/>
                    <a:pt x="1020"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68"/>
          <p:cNvGrpSpPr/>
          <p:nvPr/>
        </p:nvGrpSpPr>
        <p:grpSpPr>
          <a:xfrm>
            <a:off x="4794072" y="3436851"/>
            <a:ext cx="301748" cy="301762"/>
            <a:chOff x="12693825" y="3197000"/>
            <a:chExt cx="517400" cy="517425"/>
          </a:xfrm>
        </p:grpSpPr>
        <p:sp>
          <p:nvSpPr>
            <p:cNvPr id="2065" name="Google Shape;2065;p68"/>
            <p:cNvSpPr/>
            <p:nvPr/>
          </p:nvSpPr>
          <p:spPr>
            <a:xfrm>
              <a:off x="12693825" y="3501175"/>
              <a:ext cx="92150" cy="30725"/>
            </a:xfrm>
            <a:custGeom>
              <a:rect b="b" l="l" r="r" t="t"/>
              <a:pathLst>
                <a:path extrusionOk="0" h="1229" w="3686">
                  <a:moveTo>
                    <a:pt x="603" y="1"/>
                  </a:moveTo>
                  <a:cubicBezTo>
                    <a:pt x="279" y="1"/>
                    <a:pt x="0" y="279"/>
                    <a:pt x="0" y="626"/>
                  </a:cubicBezTo>
                  <a:cubicBezTo>
                    <a:pt x="0" y="951"/>
                    <a:pt x="279" y="1229"/>
                    <a:pt x="603" y="1229"/>
                  </a:cubicBezTo>
                  <a:lnTo>
                    <a:pt x="3060" y="1229"/>
                  </a:lnTo>
                  <a:cubicBezTo>
                    <a:pt x="3407" y="1229"/>
                    <a:pt x="3685" y="951"/>
                    <a:pt x="3685" y="626"/>
                  </a:cubicBezTo>
                  <a:cubicBezTo>
                    <a:pt x="3685" y="279"/>
                    <a:pt x="3407" y="1"/>
                    <a:pt x="3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8"/>
            <p:cNvSpPr/>
            <p:nvPr/>
          </p:nvSpPr>
          <p:spPr>
            <a:xfrm>
              <a:off x="12706575" y="3561925"/>
              <a:ext cx="81125" cy="60625"/>
            </a:xfrm>
            <a:custGeom>
              <a:rect b="b" l="l" r="r" t="t"/>
              <a:pathLst>
                <a:path extrusionOk="0" h="2425" w="3245">
                  <a:moveTo>
                    <a:pt x="2543" y="0"/>
                  </a:moveTo>
                  <a:cubicBezTo>
                    <a:pt x="2434" y="0"/>
                    <a:pt x="2324" y="31"/>
                    <a:pt x="2225" y="97"/>
                  </a:cubicBezTo>
                  <a:lnTo>
                    <a:pt x="371" y="1325"/>
                  </a:lnTo>
                  <a:cubicBezTo>
                    <a:pt x="93" y="1510"/>
                    <a:pt x="0" y="1881"/>
                    <a:pt x="186" y="2159"/>
                  </a:cubicBezTo>
                  <a:cubicBezTo>
                    <a:pt x="301" y="2333"/>
                    <a:pt x="489" y="2425"/>
                    <a:pt x="687" y="2425"/>
                  </a:cubicBezTo>
                  <a:cubicBezTo>
                    <a:pt x="806" y="2425"/>
                    <a:pt x="930" y="2391"/>
                    <a:pt x="1043" y="2322"/>
                  </a:cubicBezTo>
                  <a:lnTo>
                    <a:pt x="2897" y="1116"/>
                  </a:lnTo>
                  <a:cubicBezTo>
                    <a:pt x="3175" y="931"/>
                    <a:pt x="3245" y="560"/>
                    <a:pt x="3059" y="282"/>
                  </a:cubicBezTo>
                  <a:cubicBezTo>
                    <a:pt x="2940" y="103"/>
                    <a:pt x="2743" y="0"/>
                    <a:pt x="25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8"/>
            <p:cNvSpPr/>
            <p:nvPr/>
          </p:nvSpPr>
          <p:spPr>
            <a:xfrm>
              <a:off x="12706575" y="3410525"/>
              <a:ext cx="81125" cy="60500"/>
            </a:xfrm>
            <a:custGeom>
              <a:rect b="b" l="l" r="r" t="t"/>
              <a:pathLst>
                <a:path extrusionOk="0" h="2420" w="3245">
                  <a:moveTo>
                    <a:pt x="697" y="1"/>
                  </a:moveTo>
                  <a:cubicBezTo>
                    <a:pt x="498" y="1"/>
                    <a:pt x="301" y="93"/>
                    <a:pt x="186" y="266"/>
                  </a:cubicBezTo>
                  <a:cubicBezTo>
                    <a:pt x="0" y="544"/>
                    <a:pt x="93" y="915"/>
                    <a:pt x="371" y="1101"/>
                  </a:cubicBezTo>
                  <a:lnTo>
                    <a:pt x="2225" y="2306"/>
                  </a:lnTo>
                  <a:cubicBezTo>
                    <a:pt x="2329" y="2383"/>
                    <a:pt x="2445" y="2419"/>
                    <a:pt x="2560" y="2419"/>
                  </a:cubicBezTo>
                  <a:cubicBezTo>
                    <a:pt x="2754" y="2419"/>
                    <a:pt x="2943" y="2318"/>
                    <a:pt x="3059" y="2143"/>
                  </a:cubicBezTo>
                  <a:cubicBezTo>
                    <a:pt x="3245" y="1865"/>
                    <a:pt x="3175" y="1494"/>
                    <a:pt x="2897" y="1309"/>
                  </a:cubicBezTo>
                  <a:lnTo>
                    <a:pt x="1043" y="104"/>
                  </a:lnTo>
                  <a:cubicBezTo>
                    <a:pt x="938" y="34"/>
                    <a:pt x="817" y="1"/>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8"/>
            <p:cNvSpPr/>
            <p:nvPr/>
          </p:nvSpPr>
          <p:spPr>
            <a:xfrm>
              <a:off x="13120250" y="3501175"/>
              <a:ext cx="90975" cy="30150"/>
            </a:xfrm>
            <a:custGeom>
              <a:rect b="b" l="l" r="r" t="t"/>
              <a:pathLst>
                <a:path extrusionOk="0" h="1206" w="3639">
                  <a:moveTo>
                    <a:pt x="603" y="1"/>
                  </a:moveTo>
                  <a:cubicBezTo>
                    <a:pt x="278" y="1"/>
                    <a:pt x="0" y="279"/>
                    <a:pt x="0" y="603"/>
                  </a:cubicBezTo>
                  <a:cubicBezTo>
                    <a:pt x="0" y="951"/>
                    <a:pt x="278" y="1206"/>
                    <a:pt x="603" y="1206"/>
                  </a:cubicBezTo>
                  <a:lnTo>
                    <a:pt x="3036" y="1206"/>
                  </a:lnTo>
                  <a:cubicBezTo>
                    <a:pt x="3361" y="1206"/>
                    <a:pt x="3639" y="951"/>
                    <a:pt x="3639" y="603"/>
                  </a:cubicBezTo>
                  <a:cubicBezTo>
                    <a:pt x="3639" y="279"/>
                    <a:pt x="3361" y="1"/>
                    <a:pt x="3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8"/>
            <p:cNvSpPr/>
            <p:nvPr/>
          </p:nvSpPr>
          <p:spPr>
            <a:xfrm>
              <a:off x="13117925" y="3561925"/>
              <a:ext cx="79975" cy="60625"/>
            </a:xfrm>
            <a:custGeom>
              <a:rect b="b" l="l" r="r" t="t"/>
              <a:pathLst>
                <a:path extrusionOk="0" h="2425" w="3199">
                  <a:moveTo>
                    <a:pt x="719" y="0"/>
                  </a:moveTo>
                  <a:cubicBezTo>
                    <a:pt x="512" y="0"/>
                    <a:pt x="306" y="103"/>
                    <a:pt x="186" y="282"/>
                  </a:cubicBezTo>
                  <a:cubicBezTo>
                    <a:pt x="1" y="560"/>
                    <a:pt x="93" y="931"/>
                    <a:pt x="371" y="1116"/>
                  </a:cubicBezTo>
                  <a:lnTo>
                    <a:pt x="2179" y="2322"/>
                  </a:lnTo>
                  <a:cubicBezTo>
                    <a:pt x="2284" y="2391"/>
                    <a:pt x="2405" y="2425"/>
                    <a:pt x="2524" y="2425"/>
                  </a:cubicBezTo>
                  <a:cubicBezTo>
                    <a:pt x="2721" y="2425"/>
                    <a:pt x="2912" y="2333"/>
                    <a:pt x="3013" y="2159"/>
                  </a:cubicBezTo>
                  <a:cubicBezTo>
                    <a:pt x="3199" y="1881"/>
                    <a:pt x="3129" y="1510"/>
                    <a:pt x="2851" y="1325"/>
                  </a:cubicBezTo>
                  <a:lnTo>
                    <a:pt x="1044" y="97"/>
                  </a:lnTo>
                  <a:cubicBezTo>
                    <a:pt x="945" y="31"/>
                    <a:pt x="832" y="0"/>
                    <a:pt x="7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8"/>
            <p:cNvSpPr/>
            <p:nvPr/>
          </p:nvSpPr>
          <p:spPr>
            <a:xfrm>
              <a:off x="13117925" y="3410525"/>
              <a:ext cx="79975" cy="60650"/>
            </a:xfrm>
            <a:custGeom>
              <a:rect b="b" l="l" r="r" t="t"/>
              <a:pathLst>
                <a:path extrusionOk="0" h="2426" w="3199">
                  <a:moveTo>
                    <a:pt x="2518" y="1"/>
                  </a:moveTo>
                  <a:cubicBezTo>
                    <a:pt x="2402" y="1"/>
                    <a:pt x="2284" y="34"/>
                    <a:pt x="2179" y="104"/>
                  </a:cubicBezTo>
                  <a:lnTo>
                    <a:pt x="371" y="1309"/>
                  </a:lnTo>
                  <a:cubicBezTo>
                    <a:pt x="93" y="1494"/>
                    <a:pt x="1" y="1865"/>
                    <a:pt x="186" y="2143"/>
                  </a:cubicBezTo>
                  <a:cubicBezTo>
                    <a:pt x="306" y="2323"/>
                    <a:pt x="503" y="2425"/>
                    <a:pt x="709" y="2425"/>
                  </a:cubicBezTo>
                  <a:cubicBezTo>
                    <a:pt x="821" y="2425"/>
                    <a:pt x="937" y="2394"/>
                    <a:pt x="1044" y="2329"/>
                  </a:cubicBezTo>
                  <a:lnTo>
                    <a:pt x="2851" y="1101"/>
                  </a:lnTo>
                  <a:cubicBezTo>
                    <a:pt x="3129" y="915"/>
                    <a:pt x="3199" y="544"/>
                    <a:pt x="3013" y="266"/>
                  </a:cubicBezTo>
                  <a:cubicBezTo>
                    <a:pt x="2898" y="93"/>
                    <a:pt x="2710" y="1"/>
                    <a:pt x="25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8"/>
            <p:cNvSpPr/>
            <p:nvPr/>
          </p:nvSpPr>
          <p:spPr>
            <a:xfrm>
              <a:off x="12816075" y="3471050"/>
              <a:ext cx="274075" cy="90975"/>
            </a:xfrm>
            <a:custGeom>
              <a:rect b="b" l="l" r="r" t="t"/>
              <a:pathLst>
                <a:path extrusionOk="0" h="3639" w="10963">
                  <a:moveTo>
                    <a:pt x="5447" y="1206"/>
                  </a:moveTo>
                  <a:cubicBezTo>
                    <a:pt x="5794" y="1206"/>
                    <a:pt x="6072" y="1484"/>
                    <a:pt x="6072" y="1831"/>
                  </a:cubicBezTo>
                  <a:cubicBezTo>
                    <a:pt x="6072" y="2156"/>
                    <a:pt x="5794" y="2434"/>
                    <a:pt x="5447" y="2434"/>
                  </a:cubicBezTo>
                  <a:cubicBezTo>
                    <a:pt x="5122" y="2434"/>
                    <a:pt x="4844" y="2156"/>
                    <a:pt x="4844" y="1831"/>
                  </a:cubicBezTo>
                  <a:cubicBezTo>
                    <a:pt x="4844" y="1484"/>
                    <a:pt x="5122" y="1206"/>
                    <a:pt x="5447" y="1206"/>
                  </a:cubicBezTo>
                  <a:close/>
                  <a:moveTo>
                    <a:pt x="1808" y="0"/>
                  </a:moveTo>
                  <a:cubicBezTo>
                    <a:pt x="812" y="0"/>
                    <a:pt x="0" y="812"/>
                    <a:pt x="0" y="1808"/>
                  </a:cubicBezTo>
                  <a:cubicBezTo>
                    <a:pt x="0" y="2828"/>
                    <a:pt x="812" y="3639"/>
                    <a:pt x="1808" y="3639"/>
                  </a:cubicBezTo>
                  <a:lnTo>
                    <a:pt x="9131" y="3639"/>
                  </a:lnTo>
                  <a:cubicBezTo>
                    <a:pt x="10128" y="3639"/>
                    <a:pt x="10962" y="2828"/>
                    <a:pt x="10962" y="1808"/>
                  </a:cubicBezTo>
                  <a:cubicBezTo>
                    <a:pt x="10962" y="812"/>
                    <a:pt x="10128" y="0"/>
                    <a:pt x="9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8"/>
            <p:cNvSpPr/>
            <p:nvPr/>
          </p:nvSpPr>
          <p:spPr>
            <a:xfrm>
              <a:off x="12816075" y="3592150"/>
              <a:ext cx="273500" cy="122275"/>
            </a:xfrm>
            <a:custGeom>
              <a:rect b="b" l="l" r="r" t="t"/>
              <a:pathLst>
                <a:path extrusionOk="0" h="4891" w="10940">
                  <a:moveTo>
                    <a:pt x="5447" y="1228"/>
                  </a:moveTo>
                  <a:cubicBezTo>
                    <a:pt x="5794" y="1228"/>
                    <a:pt x="6072" y="1483"/>
                    <a:pt x="6072" y="1831"/>
                  </a:cubicBezTo>
                  <a:cubicBezTo>
                    <a:pt x="6072" y="2155"/>
                    <a:pt x="5794" y="2433"/>
                    <a:pt x="5447" y="2433"/>
                  </a:cubicBezTo>
                  <a:cubicBezTo>
                    <a:pt x="5122" y="2433"/>
                    <a:pt x="4844" y="2155"/>
                    <a:pt x="4844" y="1831"/>
                  </a:cubicBezTo>
                  <a:cubicBezTo>
                    <a:pt x="4844" y="1483"/>
                    <a:pt x="5122" y="1228"/>
                    <a:pt x="5447" y="1228"/>
                  </a:cubicBezTo>
                  <a:close/>
                  <a:moveTo>
                    <a:pt x="1808" y="0"/>
                  </a:moveTo>
                  <a:cubicBezTo>
                    <a:pt x="812" y="0"/>
                    <a:pt x="0" y="834"/>
                    <a:pt x="0" y="1831"/>
                  </a:cubicBezTo>
                  <a:cubicBezTo>
                    <a:pt x="0" y="2827"/>
                    <a:pt x="812" y="3685"/>
                    <a:pt x="1808" y="3685"/>
                  </a:cubicBezTo>
                  <a:lnTo>
                    <a:pt x="2411" y="3685"/>
                  </a:lnTo>
                  <a:lnTo>
                    <a:pt x="2411" y="4288"/>
                  </a:lnTo>
                  <a:cubicBezTo>
                    <a:pt x="2434" y="4635"/>
                    <a:pt x="2689" y="4890"/>
                    <a:pt x="3036" y="4890"/>
                  </a:cubicBezTo>
                  <a:lnTo>
                    <a:pt x="7926" y="4890"/>
                  </a:lnTo>
                  <a:cubicBezTo>
                    <a:pt x="8251" y="4890"/>
                    <a:pt x="8529" y="4635"/>
                    <a:pt x="8529" y="4288"/>
                  </a:cubicBezTo>
                  <a:lnTo>
                    <a:pt x="8529" y="3685"/>
                  </a:lnTo>
                  <a:lnTo>
                    <a:pt x="9131" y="3685"/>
                  </a:lnTo>
                  <a:cubicBezTo>
                    <a:pt x="10128" y="3685"/>
                    <a:pt x="10939" y="2827"/>
                    <a:pt x="10939" y="1831"/>
                  </a:cubicBezTo>
                  <a:cubicBezTo>
                    <a:pt x="10939" y="834"/>
                    <a:pt x="10128" y="0"/>
                    <a:pt x="9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8"/>
            <p:cNvSpPr/>
            <p:nvPr/>
          </p:nvSpPr>
          <p:spPr>
            <a:xfrm>
              <a:off x="12816075" y="3349950"/>
              <a:ext cx="274075" cy="91000"/>
            </a:xfrm>
            <a:custGeom>
              <a:rect b="b" l="l" r="r" t="t"/>
              <a:pathLst>
                <a:path extrusionOk="0" h="3640" w="10963">
                  <a:moveTo>
                    <a:pt x="5447" y="1206"/>
                  </a:moveTo>
                  <a:cubicBezTo>
                    <a:pt x="5794" y="1206"/>
                    <a:pt x="6072" y="1484"/>
                    <a:pt x="6072" y="1809"/>
                  </a:cubicBezTo>
                  <a:cubicBezTo>
                    <a:pt x="6072" y="2156"/>
                    <a:pt x="5794" y="2411"/>
                    <a:pt x="5447" y="2411"/>
                  </a:cubicBezTo>
                  <a:cubicBezTo>
                    <a:pt x="5122" y="2411"/>
                    <a:pt x="4844" y="2156"/>
                    <a:pt x="4844" y="1809"/>
                  </a:cubicBezTo>
                  <a:cubicBezTo>
                    <a:pt x="4844" y="1484"/>
                    <a:pt x="5122" y="1206"/>
                    <a:pt x="5447" y="1206"/>
                  </a:cubicBezTo>
                  <a:close/>
                  <a:moveTo>
                    <a:pt x="1808" y="1"/>
                  </a:moveTo>
                  <a:cubicBezTo>
                    <a:pt x="812" y="1"/>
                    <a:pt x="0" y="812"/>
                    <a:pt x="0" y="1809"/>
                  </a:cubicBezTo>
                  <a:cubicBezTo>
                    <a:pt x="0" y="2805"/>
                    <a:pt x="812" y="3639"/>
                    <a:pt x="1808" y="3639"/>
                  </a:cubicBezTo>
                  <a:lnTo>
                    <a:pt x="9131" y="3639"/>
                  </a:lnTo>
                  <a:cubicBezTo>
                    <a:pt x="10128" y="3639"/>
                    <a:pt x="10962" y="2805"/>
                    <a:pt x="10962" y="1809"/>
                  </a:cubicBezTo>
                  <a:cubicBezTo>
                    <a:pt x="10962" y="812"/>
                    <a:pt x="10128" y="1"/>
                    <a:pt x="9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8"/>
            <p:cNvSpPr/>
            <p:nvPr/>
          </p:nvSpPr>
          <p:spPr>
            <a:xfrm>
              <a:off x="12816075" y="3197000"/>
              <a:ext cx="274075" cy="122275"/>
            </a:xfrm>
            <a:custGeom>
              <a:rect b="b" l="l" r="r" t="t"/>
              <a:pathLst>
                <a:path extrusionOk="0" h="4891" w="10963">
                  <a:moveTo>
                    <a:pt x="5447" y="2480"/>
                  </a:moveTo>
                  <a:cubicBezTo>
                    <a:pt x="5794" y="2480"/>
                    <a:pt x="6072" y="2735"/>
                    <a:pt x="6072" y="3083"/>
                  </a:cubicBezTo>
                  <a:cubicBezTo>
                    <a:pt x="6072" y="3407"/>
                    <a:pt x="5794" y="3685"/>
                    <a:pt x="5447" y="3685"/>
                  </a:cubicBezTo>
                  <a:cubicBezTo>
                    <a:pt x="5122" y="3685"/>
                    <a:pt x="4844" y="3407"/>
                    <a:pt x="4844" y="3083"/>
                  </a:cubicBezTo>
                  <a:cubicBezTo>
                    <a:pt x="4844" y="2735"/>
                    <a:pt x="5122" y="2480"/>
                    <a:pt x="5447" y="2480"/>
                  </a:cubicBezTo>
                  <a:close/>
                  <a:moveTo>
                    <a:pt x="3036" y="1"/>
                  </a:moveTo>
                  <a:cubicBezTo>
                    <a:pt x="2689" y="1"/>
                    <a:pt x="2434" y="279"/>
                    <a:pt x="2434" y="603"/>
                  </a:cubicBezTo>
                  <a:lnTo>
                    <a:pt x="2434" y="1252"/>
                  </a:lnTo>
                  <a:lnTo>
                    <a:pt x="1808" y="1252"/>
                  </a:lnTo>
                  <a:cubicBezTo>
                    <a:pt x="812" y="1252"/>
                    <a:pt x="0" y="2063"/>
                    <a:pt x="0" y="3083"/>
                  </a:cubicBezTo>
                  <a:cubicBezTo>
                    <a:pt x="0" y="4079"/>
                    <a:pt x="812" y="4891"/>
                    <a:pt x="1808" y="4891"/>
                  </a:cubicBezTo>
                  <a:lnTo>
                    <a:pt x="9131" y="4891"/>
                  </a:lnTo>
                  <a:cubicBezTo>
                    <a:pt x="10128" y="4891"/>
                    <a:pt x="10962" y="4079"/>
                    <a:pt x="10962" y="3083"/>
                  </a:cubicBezTo>
                  <a:cubicBezTo>
                    <a:pt x="10962" y="2063"/>
                    <a:pt x="10128" y="1252"/>
                    <a:pt x="9131" y="1252"/>
                  </a:cubicBezTo>
                  <a:lnTo>
                    <a:pt x="8529" y="1252"/>
                  </a:lnTo>
                  <a:lnTo>
                    <a:pt x="8529" y="603"/>
                  </a:lnTo>
                  <a:cubicBezTo>
                    <a:pt x="8529" y="279"/>
                    <a:pt x="8251" y="1"/>
                    <a:pt x="79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68"/>
          <p:cNvGrpSpPr/>
          <p:nvPr/>
        </p:nvGrpSpPr>
        <p:grpSpPr>
          <a:xfrm>
            <a:off x="5539942" y="3436851"/>
            <a:ext cx="301762" cy="301762"/>
            <a:chOff x="13346200" y="3197000"/>
            <a:chExt cx="517425" cy="517425"/>
          </a:xfrm>
        </p:grpSpPr>
        <p:sp>
          <p:nvSpPr>
            <p:cNvPr id="2076" name="Google Shape;2076;p68"/>
            <p:cNvSpPr/>
            <p:nvPr/>
          </p:nvSpPr>
          <p:spPr>
            <a:xfrm>
              <a:off x="13543200" y="3318675"/>
              <a:ext cx="199325" cy="244525"/>
            </a:xfrm>
            <a:custGeom>
              <a:rect b="b" l="l" r="r" t="t"/>
              <a:pathLst>
                <a:path extrusionOk="0" h="9781" w="7973">
                  <a:moveTo>
                    <a:pt x="2457" y="1854"/>
                  </a:moveTo>
                  <a:cubicBezTo>
                    <a:pt x="2804" y="1854"/>
                    <a:pt x="3059" y="2133"/>
                    <a:pt x="3059" y="2457"/>
                  </a:cubicBezTo>
                  <a:cubicBezTo>
                    <a:pt x="3059" y="2781"/>
                    <a:pt x="2804" y="3060"/>
                    <a:pt x="2457" y="3060"/>
                  </a:cubicBezTo>
                  <a:cubicBezTo>
                    <a:pt x="2132" y="3060"/>
                    <a:pt x="1854" y="2781"/>
                    <a:pt x="1854" y="2457"/>
                  </a:cubicBezTo>
                  <a:cubicBezTo>
                    <a:pt x="1854" y="2133"/>
                    <a:pt x="2132" y="1854"/>
                    <a:pt x="2457" y="1854"/>
                  </a:cubicBezTo>
                  <a:close/>
                  <a:moveTo>
                    <a:pt x="2457" y="0"/>
                  </a:moveTo>
                  <a:cubicBezTo>
                    <a:pt x="1113" y="0"/>
                    <a:pt x="0" y="1136"/>
                    <a:pt x="0" y="2457"/>
                  </a:cubicBezTo>
                  <a:cubicBezTo>
                    <a:pt x="0" y="3801"/>
                    <a:pt x="1136" y="4890"/>
                    <a:pt x="2457" y="4890"/>
                  </a:cubicBezTo>
                  <a:cubicBezTo>
                    <a:pt x="3198" y="4890"/>
                    <a:pt x="3940" y="5122"/>
                    <a:pt x="4519" y="5493"/>
                  </a:cubicBezTo>
                  <a:cubicBezTo>
                    <a:pt x="5493" y="6142"/>
                    <a:pt x="6142" y="7254"/>
                    <a:pt x="6142" y="8529"/>
                  </a:cubicBezTo>
                  <a:cubicBezTo>
                    <a:pt x="6142" y="8946"/>
                    <a:pt x="6072" y="9410"/>
                    <a:pt x="5933" y="9780"/>
                  </a:cubicBezTo>
                  <a:cubicBezTo>
                    <a:pt x="7161" y="8784"/>
                    <a:pt x="7973" y="7208"/>
                    <a:pt x="7973" y="5493"/>
                  </a:cubicBezTo>
                  <a:cubicBezTo>
                    <a:pt x="7973" y="2480"/>
                    <a:pt x="5446" y="0"/>
                    <a:pt x="24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8"/>
            <p:cNvSpPr/>
            <p:nvPr/>
          </p:nvSpPr>
          <p:spPr>
            <a:xfrm>
              <a:off x="13696150" y="3289550"/>
              <a:ext cx="76500" cy="73475"/>
            </a:xfrm>
            <a:custGeom>
              <a:rect b="b" l="l" r="r" t="t"/>
              <a:pathLst>
                <a:path extrusionOk="0" h="2939" w="3060">
                  <a:moveTo>
                    <a:pt x="675" y="1"/>
                  </a:moveTo>
                  <a:cubicBezTo>
                    <a:pt x="522" y="1"/>
                    <a:pt x="371" y="65"/>
                    <a:pt x="255" y="192"/>
                  </a:cubicBezTo>
                  <a:cubicBezTo>
                    <a:pt x="0" y="424"/>
                    <a:pt x="0" y="795"/>
                    <a:pt x="255" y="1050"/>
                  </a:cubicBezTo>
                  <a:lnTo>
                    <a:pt x="1947" y="2765"/>
                  </a:lnTo>
                  <a:cubicBezTo>
                    <a:pt x="2075" y="2880"/>
                    <a:pt x="2231" y="2938"/>
                    <a:pt x="2388" y="2938"/>
                  </a:cubicBezTo>
                  <a:cubicBezTo>
                    <a:pt x="2544" y="2938"/>
                    <a:pt x="2700" y="2880"/>
                    <a:pt x="2828" y="2765"/>
                  </a:cubicBezTo>
                  <a:cubicBezTo>
                    <a:pt x="3060" y="2510"/>
                    <a:pt x="3060" y="2139"/>
                    <a:pt x="2828" y="1907"/>
                  </a:cubicBezTo>
                  <a:lnTo>
                    <a:pt x="1113" y="192"/>
                  </a:lnTo>
                  <a:cubicBezTo>
                    <a:pt x="985" y="65"/>
                    <a:pt x="829" y="1"/>
                    <a:pt x="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8"/>
            <p:cNvSpPr/>
            <p:nvPr/>
          </p:nvSpPr>
          <p:spPr>
            <a:xfrm>
              <a:off x="13739025" y="3246675"/>
              <a:ext cx="76500" cy="73475"/>
            </a:xfrm>
            <a:custGeom>
              <a:rect b="b" l="l" r="r" t="t"/>
              <a:pathLst>
                <a:path extrusionOk="0" h="2939" w="3060">
                  <a:moveTo>
                    <a:pt x="673" y="1"/>
                  </a:moveTo>
                  <a:cubicBezTo>
                    <a:pt x="516" y="1"/>
                    <a:pt x="360" y="65"/>
                    <a:pt x="232" y="192"/>
                  </a:cubicBezTo>
                  <a:cubicBezTo>
                    <a:pt x="0" y="424"/>
                    <a:pt x="0" y="795"/>
                    <a:pt x="232" y="1050"/>
                  </a:cubicBezTo>
                  <a:lnTo>
                    <a:pt x="1947" y="2765"/>
                  </a:lnTo>
                  <a:cubicBezTo>
                    <a:pt x="2075" y="2880"/>
                    <a:pt x="2231" y="2938"/>
                    <a:pt x="2385" y="2938"/>
                  </a:cubicBezTo>
                  <a:cubicBezTo>
                    <a:pt x="2538" y="2938"/>
                    <a:pt x="2689" y="2880"/>
                    <a:pt x="2805" y="2765"/>
                  </a:cubicBezTo>
                  <a:cubicBezTo>
                    <a:pt x="3060" y="2510"/>
                    <a:pt x="3060" y="2139"/>
                    <a:pt x="2805" y="1907"/>
                  </a:cubicBezTo>
                  <a:lnTo>
                    <a:pt x="1113" y="192"/>
                  </a:lnTo>
                  <a:cubicBezTo>
                    <a:pt x="985" y="65"/>
                    <a:pt x="829" y="1"/>
                    <a:pt x="6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8"/>
            <p:cNvSpPr/>
            <p:nvPr/>
          </p:nvSpPr>
          <p:spPr>
            <a:xfrm>
              <a:off x="13394300" y="3591850"/>
              <a:ext cx="75925" cy="73025"/>
            </a:xfrm>
            <a:custGeom>
              <a:rect b="b" l="l" r="r" t="t"/>
              <a:pathLst>
                <a:path extrusionOk="0" h="2921" w="3037">
                  <a:moveTo>
                    <a:pt x="661" y="1"/>
                  </a:moveTo>
                  <a:cubicBezTo>
                    <a:pt x="504" y="1"/>
                    <a:pt x="348" y="58"/>
                    <a:pt x="232" y="174"/>
                  </a:cubicBezTo>
                  <a:cubicBezTo>
                    <a:pt x="0" y="406"/>
                    <a:pt x="0" y="800"/>
                    <a:pt x="232" y="1032"/>
                  </a:cubicBezTo>
                  <a:lnTo>
                    <a:pt x="1947" y="2747"/>
                  </a:lnTo>
                  <a:cubicBezTo>
                    <a:pt x="2063" y="2863"/>
                    <a:pt x="2219" y="2921"/>
                    <a:pt x="2376" y="2921"/>
                  </a:cubicBezTo>
                  <a:cubicBezTo>
                    <a:pt x="2532" y="2921"/>
                    <a:pt x="2689" y="2863"/>
                    <a:pt x="2804" y="2747"/>
                  </a:cubicBezTo>
                  <a:cubicBezTo>
                    <a:pt x="3036" y="2515"/>
                    <a:pt x="3036" y="2121"/>
                    <a:pt x="2804" y="1889"/>
                  </a:cubicBezTo>
                  <a:lnTo>
                    <a:pt x="1089" y="174"/>
                  </a:lnTo>
                  <a:cubicBezTo>
                    <a:pt x="974" y="58"/>
                    <a:pt x="817"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8"/>
            <p:cNvSpPr/>
            <p:nvPr/>
          </p:nvSpPr>
          <p:spPr>
            <a:xfrm>
              <a:off x="13437175" y="3548975"/>
              <a:ext cx="75925" cy="73025"/>
            </a:xfrm>
            <a:custGeom>
              <a:rect b="b" l="l" r="r" t="t"/>
              <a:pathLst>
                <a:path extrusionOk="0" h="2921" w="3037">
                  <a:moveTo>
                    <a:pt x="661" y="1"/>
                  </a:moveTo>
                  <a:cubicBezTo>
                    <a:pt x="504" y="1"/>
                    <a:pt x="348" y="58"/>
                    <a:pt x="232" y="174"/>
                  </a:cubicBezTo>
                  <a:cubicBezTo>
                    <a:pt x="0" y="406"/>
                    <a:pt x="0" y="800"/>
                    <a:pt x="232" y="1032"/>
                  </a:cubicBezTo>
                  <a:lnTo>
                    <a:pt x="1947" y="2747"/>
                  </a:lnTo>
                  <a:cubicBezTo>
                    <a:pt x="2063" y="2863"/>
                    <a:pt x="2219" y="2921"/>
                    <a:pt x="2376" y="2921"/>
                  </a:cubicBezTo>
                  <a:cubicBezTo>
                    <a:pt x="2532" y="2921"/>
                    <a:pt x="2689" y="2863"/>
                    <a:pt x="2804" y="2747"/>
                  </a:cubicBezTo>
                  <a:cubicBezTo>
                    <a:pt x="3036" y="2515"/>
                    <a:pt x="3036" y="2121"/>
                    <a:pt x="2804" y="1889"/>
                  </a:cubicBezTo>
                  <a:lnTo>
                    <a:pt x="1089" y="174"/>
                  </a:lnTo>
                  <a:cubicBezTo>
                    <a:pt x="974" y="58"/>
                    <a:pt x="817"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8"/>
            <p:cNvSpPr/>
            <p:nvPr/>
          </p:nvSpPr>
          <p:spPr>
            <a:xfrm>
              <a:off x="13696150" y="3548975"/>
              <a:ext cx="76500" cy="73025"/>
            </a:xfrm>
            <a:custGeom>
              <a:rect b="b" l="l" r="r" t="t"/>
              <a:pathLst>
                <a:path extrusionOk="0" h="2921" w="3060">
                  <a:moveTo>
                    <a:pt x="2388" y="1"/>
                  </a:moveTo>
                  <a:cubicBezTo>
                    <a:pt x="2231" y="1"/>
                    <a:pt x="2075" y="58"/>
                    <a:pt x="1947" y="174"/>
                  </a:cubicBezTo>
                  <a:lnTo>
                    <a:pt x="255" y="1889"/>
                  </a:lnTo>
                  <a:cubicBezTo>
                    <a:pt x="0" y="2121"/>
                    <a:pt x="0" y="2515"/>
                    <a:pt x="255" y="2747"/>
                  </a:cubicBezTo>
                  <a:cubicBezTo>
                    <a:pt x="371" y="2863"/>
                    <a:pt x="522" y="2921"/>
                    <a:pt x="675" y="2921"/>
                  </a:cubicBezTo>
                  <a:cubicBezTo>
                    <a:pt x="829" y="2921"/>
                    <a:pt x="985" y="2863"/>
                    <a:pt x="1113" y="2747"/>
                  </a:cubicBezTo>
                  <a:lnTo>
                    <a:pt x="2828" y="1032"/>
                  </a:lnTo>
                  <a:cubicBezTo>
                    <a:pt x="3060" y="800"/>
                    <a:pt x="3060" y="406"/>
                    <a:pt x="2828" y="174"/>
                  </a:cubicBezTo>
                  <a:cubicBezTo>
                    <a:pt x="2700" y="58"/>
                    <a:pt x="2544" y="1"/>
                    <a:pt x="2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8"/>
            <p:cNvSpPr/>
            <p:nvPr/>
          </p:nvSpPr>
          <p:spPr>
            <a:xfrm>
              <a:off x="13739025" y="3591850"/>
              <a:ext cx="76500" cy="73025"/>
            </a:xfrm>
            <a:custGeom>
              <a:rect b="b" l="l" r="r" t="t"/>
              <a:pathLst>
                <a:path extrusionOk="0" h="2921" w="3060">
                  <a:moveTo>
                    <a:pt x="2385" y="1"/>
                  </a:moveTo>
                  <a:cubicBezTo>
                    <a:pt x="2231" y="1"/>
                    <a:pt x="2075" y="58"/>
                    <a:pt x="1947" y="174"/>
                  </a:cubicBezTo>
                  <a:lnTo>
                    <a:pt x="232" y="1889"/>
                  </a:lnTo>
                  <a:cubicBezTo>
                    <a:pt x="0" y="2121"/>
                    <a:pt x="0" y="2515"/>
                    <a:pt x="232" y="2747"/>
                  </a:cubicBezTo>
                  <a:cubicBezTo>
                    <a:pt x="360" y="2863"/>
                    <a:pt x="516" y="2921"/>
                    <a:pt x="673" y="2921"/>
                  </a:cubicBezTo>
                  <a:cubicBezTo>
                    <a:pt x="829" y="2921"/>
                    <a:pt x="985" y="2863"/>
                    <a:pt x="1113" y="2747"/>
                  </a:cubicBezTo>
                  <a:lnTo>
                    <a:pt x="2805" y="1032"/>
                  </a:lnTo>
                  <a:cubicBezTo>
                    <a:pt x="3060" y="800"/>
                    <a:pt x="3060" y="406"/>
                    <a:pt x="2805" y="174"/>
                  </a:cubicBezTo>
                  <a:cubicBezTo>
                    <a:pt x="2689" y="58"/>
                    <a:pt x="2538" y="1"/>
                    <a:pt x="2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8"/>
            <p:cNvSpPr/>
            <p:nvPr/>
          </p:nvSpPr>
          <p:spPr>
            <a:xfrm>
              <a:off x="13394300" y="3246675"/>
              <a:ext cx="75925" cy="73475"/>
            </a:xfrm>
            <a:custGeom>
              <a:rect b="b" l="l" r="r" t="t"/>
              <a:pathLst>
                <a:path extrusionOk="0" h="2939" w="3037">
                  <a:moveTo>
                    <a:pt x="2376" y="1"/>
                  </a:moveTo>
                  <a:cubicBezTo>
                    <a:pt x="2219" y="1"/>
                    <a:pt x="2063" y="65"/>
                    <a:pt x="1947" y="192"/>
                  </a:cubicBezTo>
                  <a:lnTo>
                    <a:pt x="232" y="1907"/>
                  </a:lnTo>
                  <a:cubicBezTo>
                    <a:pt x="0" y="2139"/>
                    <a:pt x="0" y="2510"/>
                    <a:pt x="232" y="2765"/>
                  </a:cubicBezTo>
                  <a:cubicBezTo>
                    <a:pt x="348" y="2880"/>
                    <a:pt x="504" y="2938"/>
                    <a:pt x="661" y="2938"/>
                  </a:cubicBezTo>
                  <a:cubicBezTo>
                    <a:pt x="817" y="2938"/>
                    <a:pt x="974" y="2880"/>
                    <a:pt x="1089" y="2765"/>
                  </a:cubicBezTo>
                  <a:lnTo>
                    <a:pt x="2804" y="1050"/>
                  </a:lnTo>
                  <a:cubicBezTo>
                    <a:pt x="3036" y="795"/>
                    <a:pt x="3036" y="424"/>
                    <a:pt x="2804" y="192"/>
                  </a:cubicBezTo>
                  <a:cubicBezTo>
                    <a:pt x="2689" y="65"/>
                    <a:pt x="2532" y="1"/>
                    <a:pt x="2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8"/>
            <p:cNvSpPr/>
            <p:nvPr/>
          </p:nvSpPr>
          <p:spPr>
            <a:xfrm>
              <a:off x="13437175" y="3289550"/>
              <a:ext cx="75925" cy="73475"/>
            </a:xfrm>
            <a:custGeom>
              <a:rect b="b" l="l" r="r" t="t"/>
              <a:pathLst>
                <a:path extrusionOk="0" h="2939" w="3037">
                  <a:moveTo>
                    <a:pt x="2376" y="1"/>
                  </a:moveTo>
                  <a:cubicBezTo>
                    <a:pt x="2219" y="1"/>
                    <a:pt x="2063" y="65"/>
                    <a:pt x="1947" y="192"/>
                  </a:cubicBezTo>
                  <a:lnTo>
                    <a:pt x="232" y="1907"/>
                  </a:lnTo>
                  <a:cubicBezTo>
                    <a:pt x="0" y="2139"/>
                    <a:pt x="0" y="2510"/>
                    <a:pt x="232" y="2765"/>
                  </a:cubicBezTo>
                  <a:cubicBezTo>
                    <a:pt x="348" y="2880"/>
                    <a:pt x="504" y="2938"/>
                    <a:pt x="661" y="2938"/>
                  </a:cubicBezTo>
                  <a:cubicBezTo>
                    <a:pt x="817" y="2938"/>
                    <a:pt x="974" y="2880"/>
                    <a:pt x="1089" y="2765"/>
                  </a:cubicBezTo>
                  <a:lnTo>
                    <a:pt x="2804" y="1050"/>
                  </a:lnTo>
                  <a:cubicBezTo>
                    <a:pt x="3036" y="795"/>
                    <a:pt x="3036" y="424"/>
                    <a:pt x="2804" y="192"/>
                  </a:cubicBezTo>
                  <a:cubicBezTo>
                    <a:pt x="2689" y="65"/>
                    <a:pt x="2532" y="1"/>
                    <a:pt x="2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8"/>
            <p:cNvSpPr/>
            <p:nvPr/>
          </p:nvSpPr>
          <p:spPr>
            <a:xfrm>
              <a:off x="13772625" y="3410225"/>
              <a:ext cx="30150" cy="90975"/>
            </a:xfrm>
            <a:custGeom>
              <a:rect b="b" l="l" r="r" t="t"/>
              <a:pathLst>
                <a:path extrusionOk="0" h="3639" w="1206">
                  <a:moveTo>
                    <a:pt x="603" y="0"/>
                  </a:moveTo>
                  <a:cubicBezTo>
                    <a:pt x="279" y="0"/>
                    <a:pt x="1" y="278"/>
                    <a:pt x="1" y="626"/>
                  </a:cubicBezTo>
                  <a:lnTo>
                    <a:pt x="1" y="3036"/>
                  </a:lnTo>
                  <a:cubicBezTo>
                    <a:pt x="1" y="3384"/>
                    <a:pt x="279" y="3639"/>
                    <a:pt x="603" y="3639"/>
                  </a:cubicBezTo>
                  <a:cubicBezTo>
                    <a:pt x="928" y="3639"/>
                    <a:pt x="1206" y="3384"/>
                    <a:pt x="1206" y="3036"/>
                  </a:cubicBezTo>
                  <a:lnTo>
                    <a:pt x="1206" y="626"/>
                  </a:lnTo>
                  <a:cubicBezTo>
                    <a:pt x="1206" y="278"/>
                    <a:pt x="928"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8"/>
            <p:cNvSpPr/>
            <p:nvPr/>
          </p:nvSpPr>
          <p:spPr>
            <a:xfrm>
              <a:off x="13832875" y="3410225"/>
              <a:ext cx="30750" cy="90975"/>
            </a:xfrm>
            <a:custGeom>
              <a:rect b="b" l="l" r="r" t="t"/>
              <a:pathLst>
                <a:path extrusionOk="0" h="3639" w="1230">
                  <a:moveTo>
                    <a:pt x="627" y="0"/>
                  </a:moveTo>
                  <a:cubicBezTo>
                    <a:pt x="279" y="0"/>
                    <a:pt x="1" y="278"/>
                    <a:pt x="1" y="603"/>
                  </a:cubicBezTo>
                  <a:lnTo>
                    <a:pt x="1" y="3036"/>
                  </a:lnTo>
                  <a:cubicBezTo>
                    <a:pt x="1" y="3384"/>
                    <a:pt x="279" y="3639"/>
                    <a:pt x="627" y="3639"/>
                  </a:cubicBezTo>
                  <a:cubicBezTo>
                    <a:pt x="951" y="3639"/>
                    <a:pt x="1229" y="3360"/>
                    <a:pt x="1229" y="3036"/>
                  </a:cubicBezTo>
                  <a:lnTo>
                    <a:pt x="1229" y="603"/>
                  </a:lnTo>
                  <a:cubicBezTo>
                    <a:pt x="1229" y="278"/>
                    <a:pt x="951" y="0"/>
                    <a:pt x="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8"/>
            <p:cNvSpPr/>
            <p:nvPr/>
          </p:nvSpPr>
          <p:spPr>
            <a:xfrm>
              <a:off x="13346200" y="3410225"/>
              <a:ext cx="30150" cy="90975"/>
            </a:xfrm>
            <a:custGeom>
              <a:rect b="b" l="l" r="r" t="t"/>
              <a:pathLst>
                <a:path extrusionOk="0" h="3639" w="1206">
                  <a:moveTo>
                    <a:pt x="603" y="0"/>
                  </a:moveTo>
                  <a:cubicBezTo>
                    <a:pt x="279" y="0"/>
                    <a:pt x="1" y="278"/>
                    <a:pt x="1" y="626"/>
                  </a:cubicBezTo>
                  <a:lnTo>
                    <a:pt x="1" y="3036"/>
                  </a:lnTo>
                  <a:cubicBezTo>
                    <a:pt x="1" y="3384"/>
                    <a:pt x="256" y="3639"/>
                    <a:pt x="603" y="3639"/>
                  </a:cubicBezTo>
                  <a:cubicBezTo>
                    <a:pt x="928" y="3639"/>
                    <a:pt x="1206" y="3384"/>
                    <a:pt x="1206" y="3036"/>
                  </a:cubicBezTo>
                  <a:lnTo>
                    <a:pt x="1206" y="626"/>
                  </a:lnTo>
                  <a:cubicBezTo>
                    <a:pt x="1206" y="278"/>
                    <a:pt x="928" y="0"/>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8"/>
            <p:cNvSpPr/>
            <p:nvPr/>
          </p:nvSpPr>
          <p:spPr>
            <a:xfrm>
              <a:off x="13406450" y="3410225"/>
              <a:ext cx="30750" cy="90975"/>
            </a:xfrm>
            <a:custGeom>
              <a:rect b="b" l="l" r="r" t="t"/>
              <a:pathLst>
                <a:path extrusionOk="0" h="3639" w="1230">
                  <a:moveTo>
                    <a:pt x="627" y="0"/>
                  </a:moveTo>
                  <a:cubicBezTo>
                    <a:pt x="279" y="0"/>
                    <a:pt x="1" y="278"/>
                    <a:pt x="1" y="603"/>
                  </a:cubicBezTo>
                  <a:lnTo>
                    <a:pt x="1" y="3036"/>
                  </a:lnTo>
                  <a:cubicBezTo>
                    <a:pt x="1" y="3384"/>
                    <a:pt x="279" y="3639"/>
                    <a:pt x="627" y="3639"/>
                  </a:cubicBezTo>
                  <a:cubicBezTo>
                    <a:pt x="951" y="3639"/>
                    <a:pt x="1229" y="3360"/>
                    <a:pt x="1229" y="3036"/>
                  </a:cubicBezTo>
                  <a:lnTo>
                    <a:pt x="1229" y="603"/>
                  </a:lnTo>
                  <a:cubicBezTo>
                    <a:pt x="1229" y="278"/>
                    <a:pt x="951" y="0"/>
                    <a:pt x="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8"/>
            <p:cNvSpPr/>
            <p:nvPr/>
          </p:nvSpPr>
          <p:spPr>
            <a:xfrm>
              <a:off x="13558250" y="3623425"/>
              <a:ext cx="93300" cy="30725"/>
            </a:xfrm>
            <a:custGeom>
              <a:rect b="b" l="l" r="r" t="t"/>
              <a:pathLst>
                <a:path extrusionOk="0" h="1229" w="3732">
                  <a:moveTo>
                    <a:pt x="603" y="1"/>
                  </a:moveTo>
                  <a:cubicBezTo>
                    <a:pt x="279" y="1"/>
                    <a:pt x="1" y="279"/>
                    <a:pt x="1" y="603"/>
                  </a:cubicBezTo>
                  <a:cubicBezTo>
                    <a:pt x="1" y="951"/>
                    <a:pt x="279" y="1229"/>
                    <a:pt x="603" y="1229"/>
                  </a:cubicBezTo>
                  <a:lnTo>
                    <a:pt x="3106" y="1229"/>
                  </a:lnTo>
                  <a:cubicBezTo>
                    <a:pt x="3454" y="1229"/>
                    <a:pt x="3732" y="951"/>
                    <a:pt x="3732" y="603"/>
                  </a:cubicBezTo>
                  <a:cubicBezTo>
                    <a:pt x="3732" y="279"/>
                    <a:pt x="3454" y="1"/>
                    <a:pt x="3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8"/>
            <p:cNvSpPr/>
            <p:nvPr/>
          </p:nvSpPr>
          <p:spPr>
            <a:xfrm>
              <a:off x="13558250" y="3684250"/>
              <a:ext cx="93300" cy="30175"/>
            </a:xfrm>
            <a:custGeom>
              <a:rect b="b" l="l" r="r" t="t"/>
              <a:pathLst>
                <a:path extrusionOk="0" h="1207" w="3732">
                  <a:moveTo>
                    <a:pt x="603" y="1"/>
                  </a:moveTo>
                  <a:cubicBezTo>
                    <a:pt x="279" y="1"/>
                    <a:pt x="1" y="279"/>
                    <a:pt x="1" y="604"/>
                  </a:cubicBezTo>
                  <a:cubicBezTo>
                    <a:pt x="1" y="951"/>
                    <a:pt x="279" y="1206"/>
                    <a:pt x="603" y="1206"/>
                  </a:cubicBezTo>
                  <a:lnTo>
                    <a:pt x="3106" y="1206"/>
                  </a:lnTo>
                  <a:cubicBezTo>
                    <a:pt x="3454" y="1206"/>
                    <a:pt x="3732" y="951"/>
                    <a:pt x="3732" y="604"/>
                  </a:cubicBezTo>
                  <a:cubicBezTo>
                    <a:pt x="3732" y="279"/>
                    <a:pt x="3454" y="1"/>
                    <a:pt x="3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8"/>
            <p:cNvSpPr/>
            <p:nvPr/>
          </p:nvSpPr>
          <p:spPr>
            <a:xfrm>
              <a:off x="13558250" y="3197000"/>
              <a:ext cx="92725" cy="30725"/>
            </a:xfrm>
            <a:custGeom>
              <a:rect b="b" l="l" r="r" t="t"/>
              <a:pathLst>
                <a:path extrusionOk="0" h="1229" w="3709">
                  <a:moveTo>
                    <a:pt x="603" y="1"/>
                  </a:moveTo>
                  <a:cubicBezTo>
                    <a:pt x="279" y="1"/>
                    <a:pt x="1" y="279"/>
                    <a:pt x="1" y="603"/>
                  </a:cubicBezTo>
                  <a:cubicBezTo>
                    <a:pt x="1" y="951"/>
                    <a:pt x="279" y="1229"/>
                    <a:pt x="603" y="1229"/>
                  </a:cubicBezTo>
                  <a:lnTo>
                    <a:pt x="3106" y="1229"/>
                  </a:lnTo>
                  <a:cubicBezTo>
                    <a:pt x="3454" y="1229"/>
                    <a:pt x="3709" y="951"/>
                    <a:pt x="3709" y="603"/>
                  </a:cubicBezTo>
                  <a:cubicBezTo>
                    <a:pt x="3709" y="279"/>
                    <a:pt x="3454" y="1"/>
                    <a:pt x="3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8"/>
            <p:cNvSpPr/>
            <p:nvPr/>
          </p:nvSpPr>
          <p:spPr>
            <a:xfrm>
              <a:off x="13558250" y="3257850"/>
              <a:ext cx="92725" cy="30150"/>
            </a:xfrm>
            <a:custGeom>
              <a:rect b="b" l="l" r="r" t="t"/>
              <a:pathLst>
                <a:path extrusionOk="0" h="1206" w="3709">
                  <a:moveTo>
                    <a:pt x="603" y="0"/>
                  </a:moveTo>
                  <a:cubicBezTo>
                    <a:pt x="279" y="0"/>
                    <a:pt x="1" y="278"/>
                    <a:pt x="1" y="603"/>
                  </a:cubicBezTo>
                  <a:cubicBezTo>
                    <a:pt x="1" y="927"/>
                    <a:pt x="279" y="1205"/>
                    <a:pt x="603" y="1205"/>
                  </a:cubicBezTo>
                  <a:lnTo>
                    <a:pt x="3106" y="1205"/>
                  </a:lnTo>
                  <a:cubicBezTo>
                    <a:pt x="3454" y="1205"/>
                    <a:pt x="3709" y="927"/>
                    <a:pt x="3709" y="603"/>
                  </a:cubicBezTo>
                  <a:cubicBezTo>
                    <a:pt x="3709" y="278"/>
                    <a:pt x="3454" y="0"/>
                    <a:pt x="3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8"/>
            <p:cNvSpPr/>
            <p:nvPr/>
          </p:nvSpPr>
          <p:spPr>
            <a:xfrm>
              <a:off x="13467300" y="3348800"/>
              <a:ext cx="199325" cy="244525"/>
            </a:xfrm>
            <a:custGeom>
              <a:rect b="b" l="l" r="r" t="t"/>
              <a:pathLst>
                <a:path extrusionOk="0" h="9781" w="7973">
                  <a:moveTo>
                    <a:pt x="5493" y="6698"/>
                  </a:moveTo>
                  <a:cubicBezTo>
                    <a:pt x="5840" y="6698"/>
                    <a:pt x="6095" y="6976"/>
                    <a:pt x="6095" y="7324"/>
                  </a:cubicBezTo>
                  <a:cubicBezTo>
                    <a:pt x="6095" y="7648"/>
                    <a:pt x="5840" y="7950"/>
                    <a:pt x="5493" y="7950"/>
                  </a:cubicBezTo>
                  <a:cubicBezTo>
                    <a:pt x="5168" y="7950"/>
                    <a:pt x="4890" y="7648"/>
                    <a:pt x="4890" y="7324"/>
                  </a:cubicBezTo>
                  <a:cubicBezTo>
                    <a:pt x="4890" y="6976"/>
                    <a:pt x="5168" y="6698"/>
                    <a:pt x="5493" y="6698"/>
                  </a:cubicBezTo>
                  <a:close/>
                  <a:moveTo>
                    <a:pt x="2040" y="1"/>
                  </a:moveTo>
                  <a:lnTo>
                    <a:pt x="2040" y="1"/>
                  </a:lnTo>
                  <a:cubicBezTo>
                    <a:pt x="811" y="997"/>
                    <a:pt x="0" y="2573"/>
                    <a:pt x="0" y="4288"/>
                  </a:cubicBezTo>
                  <a:cubicBezTo>
                    <a:pt x="0" y="7301"/>
                    <a:pt x="2503" y="9780"/>
                    <a:pt x="5493" y="9780"/>
                  </a:cubicBezTo>
                  <a:cubicBezTo>
                    <a:pt x="6837" y="9780"/>
                    <a:pt x="7973" y="8645"/>
                    <a:pt x="7973" y="7324"/>
                  </a:cubicBezTo>
                  <a:cubicBezTo>
                    <a:pt x="7973" y="5980"/>
                    <a:pt x="6837" y="4890"/>
                    <a:pt x="5493" y="4890"/>
                  </a:cubicBezTo>
                  <a:cubicBezTo>
                    <a:pt x="3453" y="4890"/>
                    <a:pt x="1831" y="3222"/>
                    <a:pt x="1831" y="1252"/>
                  </a:cubicBezTo>
                  <a:cubicBezTo>
                    <a:pt x="1831" y="835"/>
                    <a:pt x="1901" y="371"/>
                    <a:pt x="2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68"/>
          <p:cNvGrpSpPr/>
          <p:nvPr/>
        </p:nvGrpSpPr>
        <p:grpSpPr>
          <a:xfrm>
            <a:off x="6285818" y="3436851"/>
            <a:ext cx="301748" cy="301762"/>
            <a:chOff x="13996275" y="3197000"/>
            <a:chExt cx="517400" cy="517425"/>
          </a:xfrm>
        </p:grpSpPr>
        <p:sp>
          <p:nvSpPr>
            <p:cNvPr id="2095" name="Google Shape;2095;p68"/>
            <p:cNvSpPr/>
            <p:nvPr/>
          </p:nvSpPr>
          <p:spPr>
            <a:xfrm>
              <a:off x="14149225" y="3532475"/>
              <a:ext cx="90975" cy="90975"/>
            </a:xfrm>
            <a:custGeom>
              <a:rect b="b" l="l" r="r" t="t"/>
              <a:pathLst>
                <a:path extrusionOk="0" h="3639" w="3639">
                  <a:moveTo>
                    <a:pt x="1808" y="0"/>
                  </a:moveTo>
                  <a:cubicBezTo>
                    <a:pt x="812" y="0"/>
                    <a:pt x="0" y="834"/>
                    <a:pt x="0" y="1831"/>
                  </a:cubicBezTo>
                  <a:cubicBezTo>
                    <a:pt x="0" y="2827"/>
                    <a:pt x="812" y="3639"/>
                    <a:pt x="1808" y="3639"/>
                  </a:cubicBezTo>
                  <a:cubicBezTo>
                    <a:pt x="2805" y="3639"/>
                    <a:pt x="3639" y="2827"/>
                    <a:pt x="3639" y="1831"/>
                  </a:cubicBezTo>
                  <a:cubicBezTo>
                    <a:pt x="3639" y="834"/>
                    <a:pt x="2805" y="0"/>
                    <a:pt x="18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8"/>
            <p:cNvSpPr/>
            <p:nvPr/>
          </p:nvSpPr>
          <p:spPr>
            <a:xfrm>
              <a:off x="13996275" y="3197000"/>
              <a:ext cx="334325" cy="517425"/>
            </a:xfrm>
            <a:custGeom>
              <a:rect b="b" l="l" r="r" t="t"/>
              <a:pathLst>
                <a:path extrusionOk="0" h="20697" w="13373">
                  <a:moveTo>
                    <a:pt x="7926" y="12214"/>
                  </a:moveTo>
                  <a:cubicBezTo>
                    <a:pt x="9595" y="12214"/>
                    <a:pt x="10962" y="13581"/>
                    <a:pt x="10962" y="15250"/>
                  </a:cubicBezTo>
                  <a:cubicBezTo>
                    <a:pt x="10962" y="16919"/>
                    <a:pt x="9595" y="18286"/>
                    <a:pt x="7926" y="18286"/>
                  </a:cubicBezTo>
                  <a:cubicBezTo>
                    <a:pt x="6258" y="18286"/>
                    <a:pt x="4890" y="16919"/>
                    <a:pt x="4890" y="15250"/>
                  </a:cubicBezTo>
                  <a:cubicBezTo>
                    <a:pt x="4890" y="13581"/>
                    <a:pt x="6258" y="12214"/>
                    <a:pt x="7926" y="12214"/>
                  </a:cubicBezTo>
                  <a:close/>
                  <a:moveTo>
                    <a:pt x="1831" y="1"/>
                  </a:moveTo>
                  <a:cubicBezTo>
                    <a:pt x="811" y="1"/>
                    <a:pt x="0" y="835"/>
                    <a:pt x="0" y="1831"/>
                  </a:cubicBezTo>
                  <a:cubicBezTo>
                    <a:pt x="0" y="2828"/>
                    <a:pt x="811" y="3639"/>
                    <a:pt x="1831" y="3639"/>
                  </a:cubicBezTo>
                  <a:lnTo>
                    <a:pt x="5493" y="3639"/>
                  </a:lnTo>
                  <a:cubicBezTo>
                    <a:pt x="5840" y="3639"/>
                    <a:pt x="6118" y="3361"/>
                    <a:pt x="6118" y="3037"/>
                  </a:cubicBezTo>
                  <a:lnTo>
                    <a:pt x="6118" y="2434"/>
                  </a:lnTo>
                  <a:lnTo>
                    <a:pt x="6721" y="2434"/>
                  </a:lnTo>
                  <a:cubicBezTo>
                    <a:pt x="7045" y="2434"/>
                    <a:pt x="7324" y="2712"/>
                    <a:pt x="7324" y="3037"/>
                  </a:cubicBezTo>
                  <a:lnTo>
                    <a:pt x="7324" y="9850"/>
                  </a:lnTo>
                  <a:cubicBezTo>
                    <a:pt x="4589" y="10151"/>
                    <a:pt x="2457" y="12446"/>
                    <a:pt x="2457" y="15250"/>
                  </a:cubicBezTo>
                  <a:cubicBezTo>
                    <a:pt x="2457" y="18263"/>
                    <a:pt x="4913" y="20696"/>
                    <a:pt x="7926" y="20696"/>
                  </a:cubicBezTo>
                  <a:cubicBezTo>
                    <a:pt x="10939" y="20696"/>
                    <a:pt x="13372" y="18263"/>
                    <a:pt x="13372" y="15250"/>
                  </a:cubicBezTo>
                  <a:cubicBezTo>
                    <a:pt x="13372" y="12446"/>
                    <a:pt x="11263" y="10151"/>
                    <a:pt x="8529" y="9850"/>
                  </a:cubicBezTo>
                  <a:lnTo>
                    <a:pt x="8529" y="3037"/>
                  </a:lnTo>
                  <a:cubicBezTo>
                    <a:pt x="8529" y="2040"/>
                    <a:pt x="7718" y="1229"/>
                    <a:pt x="6721" y="1229"/>
                  </a:cubicBezTo>
                  <a:lnTo>
                    <a:pt x="6095" y="1229"/>
                  </a:lnTo>
                  <a:lnTo>
                    <a:pt x="6095" y="603"/>
                  </a:lnTo>
                  <a:cubicBezTo>
                    <a:pt x="6095" y="279"/>
                    <a:pt x="5840" y="1"/>
                    <a:pt x="54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8"/>
            <p:cNvSpPr/>
            <p:nvPr/>
          </p:nvSpPr>
          <p:spPr>
            <a:xfrm>
              <a:off x="14354900" y="3532475"/>
              <a:ext cx="158775" cy="181950"/>
            </a:xfrm>
            <a:custGeom>
              <a:rect b="b" l="l" r="r" t="t"/>
              <a:pathLst>
                <a:path extrusionOk="0" h="7278" w="6351">
                  <a:moveTo>
                    <a:pt x="1" y="0"/>
                  </a:moveTo>
                  <a:cubicBezTo>
                    <a:pt x="163" y="579"/>
                    <a:pt x="256" y="1205"/>
                    <a:pt x="256" y="1831"/>
                  </a:cubicBezTo>
                  <a:cubicBezTo>
                    <a:pt x="256" y="2039"/>
                    <a:pt x="232" y="2225"/>
                    <a:pt x="209" y="2433"/>
                  </a:cubicBezTo>
                  <a:lnTo>
                    <a:pt x="2666" y="2433"/>
                  </a:lnTo>
                  <a:lnTo>
                    <a:pt x="2666" y="3754"/>
                  </a:lnTo>
                  <a:cubicBezTo>
                    <a:pt x="1971" y="4009"/>
                    <a:pt x="1461" y="4681"/>
                    <a:pt x="1461" y="5469"/>
                  </a:cubicBezTo>
                  <a:cubicBezTo>
                    <a:pt x="1461" y="6466"/>
                    <a:pt x="2272" y="7277"/>
                    <a:pt x="3292" y="7277"/>
                  </a:cubicBezTo>
                  <a:cubicBezTo>
                    <a:pt x="4080" y="7277"/>
                    <a:pt x="4728" y="6767"/>
                    <a:pt x="4983" y="6072"/>
                  </a:cubicBezTo>
                  <a:lnTo>
                    <a:pt x="5748" y="6072"/>
                  </a:lnTo>
                  <a:cubicBezTo>
                    <a:pt x="6073" y="6072"/>
                    <a:pt x="6351" y="5794"/>
                    <a:pt x="6351" y="5469"/>
                  </a:cubicBezTo>
                  <a:cubicBezTo>
                    <a:pt x="6351" y="5122"/>
                    <a:pt x="6096" y="4867"/>
                    <a:pt x="5748" y="4867"/>
                  </a:cubicBezTo>
                  <a:lnTo>
                    <a:pt x="4983" y="4867"/>
                  </a:lnTo>
                  <a:cubicBezTo>
                    <a:pt x="4798" y="4357"/>
                    <a:pt x="4404" y="3940"/>
                    <a:pt x="3894" y="3754"/>
                  </a:cubicBezTo>
                  <a:lnTo>
                    <a:pt x="38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8"/>
            <p:cNvSpPr/>
            <p:nvPr/>
          </p:nvSpPr>
          <p:spPr>
            <a:xfrm>
              <a:off x="14290025" y="3441500"/>
              <a:ext cx="192375" cy="60850"/>
            </a:xfrm>
            <a:custGeom>
              <a:rect b="b" l="l" r="r" t="t"/>
              <a:pathLst>
                <a:path extrusionOk="0" h="2434" w="7695">
                  <a:moveTo>
                    <a:pt x="0" y="1"/>
                  </a:moveTo>
                  <a:cubicBezTo>
                    <a:pt x="881" y="626"/>
                    <a:pt x="1622" y="1461"/>
                    <a:pt x="2109" y="2434"/>
                  </a:cubicBezTo>
                  <a:lnTo>
                    <a:pt x="6489" y="2434"/>
                  </a:lnTo>
                  <a:lnTo>
                    <a:pt x="6489" y="1229"/>
                  </a:lnTo>
                  <a:lnTo>
                    <a:pt x="7092" y="1229"/>
                  </a:lnTo>
                  <a:cubicBezTo>
                    <a:pt x="7416" y="1229"/>
                    <a:pt x="7694" y="951"/>
                    <a:pt x="7694" y="626"/>
                  </a:cubicBezTo>
                  <a:cubicBezTo>
                    <a:pt x="7694" y="279"/>
                    <a:pt x="7416" y="1"/>
                    <a:pt x="7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8"/>
            <p:cNvSpPr/>
            <p:nvPr/>
          </p:nvSpPr>
          <p:spPr>
            <a:xfrm>
              <a:off x="14240175" y="3318675"/>
              <a:ext cx="181950" cy="92725"/>
            </a:xfrm>
            <a:custGeom>
              <a:rect b="b" l="l" r="r" t="t"/>
              <a:pathLst>
                <a:path extrusionOk="0" h="3709" w="7278">
                  <a:moveTo>
                    <a:pt x="1" y="0"/>
                  </a:moveTo>
                  <a:lnTo>
                    <a:pt x="1" y="3708"/>
                  </a:lnTo>
                  <a:lnTo>
                    <a:pt x="3014" y="3708"/>
                  </a:lnTo>
                  <a:cubicBezTo>
                    <a:pt x="4033" y="3708"/>
                    <a:pt x="4845" y="2805"/>
                    <a:pt x="4845" y="1808"/>
                  </a:cubicBezTo>
                  <a:lnTo>
                    <a:pt x="4845" y="1206"/>
                  </a:lnTo>
                  <a:lnTo>
                    <a:pt x="6652" y="1206"/>
                  </a:lnTo>
                  <a:cubicBezTo>
                    <a:pt x="7000" y="1206"/>
                    <a:pt x="7278" y="927"/>
                    <a:pt x="7278" y="603"/>
                  </a:cubicBezTo>
                  <a:cubicBezTo>
                    <a:pt x="7278" y="255"/>
                    <a:pt x="7000" y="0"/>
                    <a:pt x="66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0" name="Google Shape;2100;p68"/>
          <p:cNvGrpSpPr/>
          <p:nvPr/>
        </p:nvGrpSpPr>
        <p:grpSpPr>
          <a:xfrm>
            <a:off x="7076704" y="3436851"/>
            <a:ext cx="211739" cy="301762"/>
            <a:chOff x="14607525" y="3197000"/>
            <a:chExt cx="363875" cy="517425"/>
          </a:xfrm>
        </p:grpSpPr>
        <p:sp>
          <p:nvSpPr>
            <p:cNvPr id="2101" name="Google Shape;2101;p68"/>
            <p:cNvSpPr/>
            <p:nvPr/>
          </p:nvSpPr>
          <p:spPr>
            <a:xfrm>
              <a:off x="14728600" y="3531875"/>
              <a:ext cx="121125" cy="182550"/>
            </a:xfrm>
            <a:custGeom>
              <a:rect b="b" l="l" r="r" t="t"/>
              <a:pathLst>
                <a:path extrusionOk="0" h="7302" w="4845">
                  <a:moveTo>
                    <a:pt x="603" y="1"/>
                  </a:moveTo>
                  <a:cubicBezTo>
                    <a:pt x="279" y="1"/>
                    <a:pt x="1" y="256"/>
                    <a:pt x="1" y="603"/>
                  </a:cubicBezTo>
                  <a:lnTo>
                    <a:pt x="1" y="6699"/>
                  </a:lnTo>
                  <a:cubicBezTo>
                    <a:pt x="1" y="7046"/>
                    <a:pt x="279" y="7301"/>
                    <a:pt x="603" y="7301"/>
                  </a:cubicBezTo>
                  <a:lnTo>
                    <a:pt x="4242" y="7301"/>
                  </a:lnTo>
                  <a:cubicBezTo>
                    <a:pt x="4589" y="7301"/>
                    <a:pt x="4844" y="7023"/>
                    <a:pt x="4844" y="6699"/>
                  </a:cubicBezTo>
                  <a:lnTo>
                    <a:pt x="4844" y="2457"/>
                  </a:lnTo>
                  <a:cubicBezTo>
                    <a:pt x="4844" y="2249"/>
                    <a:pt x="4752" y="2063"/>
                    <a:pt x="4589" y="1948"/>
                  </a:cubicBezTo>
                  <a:lnTo>
                    <a:pt x="1785" y="94"/>
                  </a:lnTo>
                  <a:cubicBezTo>
                    <a:pt x="1692" y="24"/>
                    <a:pt x="1577" y="1"/>
                    <a:pt x="14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8"/>
            <p:cNvSpPr/>
            <p:nvPr/>
          </p:nvSpPr>
          <p:spPr>
            <a:xfrm>
              <a:off x="14667775" y="3197000"/>
              <a:ext cx="242775" cy="338550"/>
            </a:xfrm>
            <a:custGeom>
              <a:rect b="b" l="l" r="r" t="t"/>
              <a:pathLst>
                <a:path extrusionOk="0" h="13542" w="9711">
                  <a:moveTo>
                    <a:pt x="3036" y="1"/>
                  </a:moveTo>
                  <a:cubicBezTo>
                    <a:pt x="1368" y="1"/>
                    <a:pt x="0" y="1368"/>
                    <a:pt x="0" y="3037"/>
                  </a:cubicBezTo>
                  <a:cubicBezTo>
                    <a:pt x="0" y="4497"/>
                    <a:pt x="1043" y="5725"/>
                    <a:pt x="2434" y="6003"/>
                  </a:cubicBezTo>
                  <a:lnTo>
                    <a:pt x="2434" y="11565"/>
                  </a:lnTo>
                  <a:cubicBezTo>
                    <a:pt x="2434" y="11913"/>
                    <a:pt x="2712" y="12168"/>
                    <a:pt x="3036" y="12168"/>
                  </a:cubicBezTo>
                  <a:lnTo>
                    <a:pt x="4427" y="12168"/>
                  </a:lnTo>
                  <a:lnTo>
                    <a:pt x="6327" y="13442"/>
                  </a:lnTo>
                  <a:cubicBezTo>
                    <a:pt x="6442" y="13506"/>
                    <a:pt x="6563" y="13542"/>
                    <a:pt x="6680" y="13542"/>
                  </a:cubicBezTo>
                  <a:cubicBezTo>
                    <a:pt x="6776" y="13542"/>
                    <a:pt x="6869" y="13518"/>
                    <a:pt x="6953" y="13465"/>
                  </a:cubicBezTo>
                  <a:cubicBezTo>
                    <a:pt x="7161" y="13373"/>
                    <a:pt x="7277" y="13164"/>
                    <a:pt x="7277" y="12932"/>
                  </a:cubicBezTo>
                  <a:lnTo>
                    <a:pt x="7277" y="6003"/>
                  </a:lnTo>
                  <a:cubicBezTo>
                    <a:pt x="8668" y="5725"/>
                    <a:pt x="9711" y="4497"/>
                    <a:pt x="9711" y="3037"/>
                  </a:cubicBezTo>
                  <a:cubicBezTo>
                    <a:pt x="9711" y="1368"/>
                    <a:pt x="8343" y="1"/>
                    <a:pt x="6675" y="1"/>
                  </a:cubicBezTo>
                  <a:cubicBezTo>
                    <a:pt x="6003" y="1"/>
                    <a:pt x="5377" y="232"/>
                    <a:pt x="4844" y="603"/>
                  </a:cubicBezTo>
                  <a:cubicBezTo>
                    <a:pt x="4334" y="232"/>
                    <a:pt x="3708" y="1"/>
                    <a:pt x="3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8"/>
            <p:cNvSpPr/>
            <p:nvPr/>
          </p:nvSpPr>
          <p:spPr>
            <a:xfrm>
              <a:off x="14880400" y="3501175"/>
              <a:ext cx="91000" cy="30725"/>
            </a:xfrm>
            <a:custGeom>
              <a:rect b="b" l="l" r="r" t="t"/>
              <a:pathLst>
                <a:path extrusionOk="0" h="1229" w="3640">
                  <a:moveTo>
                    <a:pt x="603" y="1"/>
                  </a:moveTo>
                  <a:cubicBezTo>
                    <a:pt x="255" y="1"/>
                    <a:pt x="1" y="279"/>
                    <a:pt x="1" y="603"/>
                  </a:cubicBezTo>
                  <a:cubicBezTo>
                    <a:pt x="1" y="951"/>
                    <a:pt x="279" y="1229"/>
                    <a:pt x="603" y="1229"/>
                  </a:cubicBezTo>
                  <a:lnTo>
                    <a:pt x="3037" y="1229"/>
                  </a:lnTo>
                  <a:cubicBezTo>
                    <a:pt x="3361" y="1229"/>
                    <a:pt x="3639" y="951"/>
                    <a:pt x="3639" y="603"/>
                  </a:cubicBezTo>
                  <a:cubicBezTo>
                    <a:pt x="3639" y="279"/>
                    <a:pt x="3361" y="1"/>
                    <a:pt x="30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8"/>
            <p:cNvSpPr/>
            <p:nvPr/>
          </p:nvSpPr>
          <p:spPr>
            <a:xfrm>
              <a:off x="14878075" y="3561925"/>
              <a:ext cx="80000" cy="60625"/>
            </a:xfrm>
            <a:custGeom>
              <a:rect b="b" l="l" r="r" t="t"/>
              <a:pathLst>
                <a:path extrusionOk="0" h="2425" w="3200">
                  <a:moveTo>
                    <a:pt x="702" y="0"/>
                  </a:moveTo>
                  <a:cubicBezTo>
                    <a:pt x="503" y="0"/>
                    <a:pt x="306" y="103"/>
                    <a:pt x="186" y="282"/>
                  </a:cubicBezTo>
                  <a:cubicBezTo>
                    <a:pt x="1" y="560"/>
                    <a:pt x="70" y="931"/>
                    <a:pt x="348" y="1116"/>
                  </a:cubicBezTo>
                  <a:lnTo>
                    <a:pt x="2179" y="2322"/>
                  </a:lnTo>
                  <a:cubicBezTo>
                    <a:pt x="2284" y="2391"/>
                    <a:pt x="2402" y="2425"/>
                    <a:pt x="2518" y="2425"/>
                  </a:cubicBezTo>
                  <a:cubicBezTo>
                    <a:pt x="2710" y="2425"/>
                    <a:pt x="2898" y="2333"/>
                    <a:pt x="3014" y="2159"/>
                  </a:cubicBezTo>
                  <a:cubicBezTo>
                    <a:pt x="3199" y="1881"/>
                    <a:pt x="3130" y="1510"/>
                    <a:pt x="2851" y="1325"/>
                  </a:cubicBezTo>
                  <a:lnTo>
                    <a:pt x="1021" y="97"/>
                  </a:lnTo>
                  <a:cubicBezTo>
                    <a:pt x="922" y="31"/>
                    <a:pt x="812" y="0"/>
                    <a:pt x="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8"/>
            <p:cNvSpPr/>
            <p:nvPr/>
          </p:nvSpPr>
          <p:spPr>
            <a:xfrm>
              <a:off x="14878075" y="3410525"/>
              <a:ext cx="80000" cy="60650"/>
            </a:xfrm>
            <a:custGeom>
              <a:rect b="b" l="l" r="r" t="t"/>
              <a:pathLst>
                <a:path extrusionOk="0" h="2426" w="3200">
                  <a:moveTo>
                    <a:pt x="2518" y="1"/>
                  </a:moveTo>
                  <a:cubicBezTo>
                    <a:pt x="2402" y="1"/>
                    <a:pt x="2284" y="34"/>
                    <a:pt x="2179" y="104"/>
                  </a:cubicBezTo>
                  <a:lnTo>
                    <a:pt x="348" y="1309"/>
                  </a:lnTo>
                  <a:cubicBezTo>
                    <a:pt x="70" y="1494"/>
                    <a:pt x="1" y="1865"/>
                    <a:pt x="186" y="2143"/>
                  </a:cubicBezTo>
                  <a:cubicBezTo>
                    <a:pt x="306" y="2323"/>
                    <a:pt x="503" y="2425"/>
                    <a:pt x="702" y="2425"/>
                  </a:cubicBezTo>
                  <a:cubicBezTo>
                    <a:pt x="812" y="2425"/>
                    <a:pt x="922" y="2394"/>
                    <a:pt x="1021" y="2329"/>
                  </a:cubicBezTo>
                  <a:lnTo>
                    <a:pt x="2851" y="1101"/>
                  </a:lnTo>
                  <a:cubicBezTo>
                    <a:pt x="3130" y="915"/>
                    <a:pt x="3199" y="544"/>
                    <a:pt x="3014" y="266"/>
                  </a:cubicBezTo>
                  <a:cubicBezTo>
                    <a:pt x="2898" y="93"/>
                    <a:pt x="2710" y="1"/>
                    <a:pt x="25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8"/>
            <p:cNvSpPr/>
            <p:nvPr/>
          </p:nvSpPr>
          <p:spPr>
            <a:xfrm>
              <a:off x="14607525" y="3501175"/>
              <a:ext cx="90975" cy="30150"/>
            </a:xfrm>
            <a:custGeom>
              <a:rect b="b" l="l" r="r" t="t"/>
              <a:pathLst>
                <a:path extrusionOk="0" h="1206" w="3639">
                  <a:moveTo>
                    <a:pt x="603" y="1"/>
                  </a:moveTo>
                  <a:cubicBezTo>
                    <a:pt x="255" y="1"/>
                    <a:pt x="0" y="279"/>
                    <a:pt x="0" y="603"/>
                  </a:cubicBezTo>
                  <a:cubicBezTo>
                    <a:pt x="0" y="951"/>
                    <a:pt x="255" y="1206"/>
                    <a:pt x="603" y="1206"/>
                  </a:cubicBezTo>
                  <a:lnTo>
                    <a:pt x="3013" y="1206"/>
                  </a:lnTo>
                  <a:cubicBezTo>
                    <a:pt x="3360" y="1206"/>
                    <a:pt x="3639" y="951"/>
                    <a:pt x="3639" y="603"/>
                  </a:cubicBezTo>
                  <a:cubicBezTo>
                    <a:pt x="3639" y="279"/>
                    <a:pt x="3360" y="1"/>
                    <a:pt x="30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8"/>
            <p:cNvSpPr/>
            <p:nvPr/>
          </p:nvSpPr>
          <p:spPr>
            <a:xfrm>
              <a:off x="14620250" y="3561925"/>
              <a:ext cx="80000" cy="60625"/>
            </a:xfrm>
            <a:custGeom>
              <a:rect b="b" l="l" r="r" t="t"/>
              <a:pathLst>
                <a:path extrusionOk="0" h="2425" w="3200">
                  <a:moveTo>
                    <a:pt x="2497" y="0"/>
                  </a:moveTo>
                  <a:cubicBezTo>
                    <a:pt x="2388" y="0"/>
                    <a:pt x="2278" y="31"/>
                    <a:pt x="2179" y="97"/>
                  </a:cubicBezTo>
                  <a:lnTo>
                    <a:pt x="349" y="1325"/>
                  </a:lnTo>
                  <a:cubicBezTo>
                    <a:pt x="70" y="1510"/>
                    <a:pt x="1" y="1881"/>
                    <a:pt x="186" y="2159"/>
                  </a:cubicBezTo>
                  <a:cubicBezTo>
                    <a:pt x="302" y="2333"/>
                    <a:pt x="490" y="2425"/>
                    <a:pt x="682" y="2425"/>
                  </a:cubicBezTo>
                  <a:cubicBezTo>
                    <a:pt x="798" y="2425"/>
                    <a:pt x="916" y="2391"/>
                    <a:pt x="1021" y="2322"/>
                  </a:cubicBezTo>
                  <a:lnTo>
                    <a:pt x="2851" y="1116"/>
                  </a:lnTo>
                  <a:cubicBezTo>
                    <a:pt x="3130" y="931"/>
                    <a:pt x="3199" y="560"/>
                    <a:pt x="3014" y="282"/>
                  </a:cubicBezTo>
                  <a:cubicBezTo>
                    <a:pt x="2894" y="103"/>
                    <a:pt x="2697" y="0"/>
                    <a:pt x="24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8"/>
            <p:cNvSpPr/>
            <p:nvPr/>
          </p:nvSpPr>
          <p:spPr>
            <a:xfrm>
              <a:off x="14620250" y="3410525"/>
              <a:ext cx="80000" cy="60500"/>
            </a:xfrm>
            <a:custGeom>
              <a:rect b="b" l="l" r="r" t="t"/>
              <a:pathLst>
                <a:path extrusionOk="0" h="2420" w="3200">
                  <a:moveTo>
                    <a:pt x="682" y="1"/>
                  </a:moveTo>
                  <a:cubicBezTo>
                    <a:pt x="490" y="1"/>
                    <a:pt x="302" y="93"/>
                    <a:pt x="186" y="266"/>
                  </a:cubicBezTo>
                  <a:cubicBezTo>
                    <a:pt x="1" y="544"/>
                    <a:pt x="70" y="915"/>
                    <a:pt x="349" y="1101"/>
                  </a:cubicBezTo>
                  <a:lnTo>
                    <a:pt x="2179" y="2306"/>
                  </a:lnTo>
                  <a:cubicBezTo>
                    <a:pt x="2283" y="2383"/>
                    <a:pt x="2400" y="2419"/>
                    <a:pt x="2515" y="2419"/>
                  </a:cubicBezTo>
                  <a:cubicBezTo>
                    <a:pt x="2708" y="2419"/>
                    <a:pt x="2897" y="2318"/>
                    <a:pt x="3014" y="2143"/>
                  </a:cubicBezTo>
                  <a:cubicBezTo>
                    <a:pt x="3199" y="1865"/>
                    <a:pt x="3130" y="1494"/>
                    <a:pt x="2851" y="1309"/>
                  </a:cubicBezTo>
                  <a:lnTo>
                    <a:pt x="1021" y="104"/>
                  </a:lnTo>
                  <a:cubicBezTo>
                    <a:pt x="916" y="34"/>
                    <a:pt x="798" y="1"/>
                    <a:pt x="6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68"/>
          <p:cNvGrpSpPr/>
          <p:nvPr/>
        </p:nvGrpSpPr>
        <p:grpSpPr>
          <a:xfrm>
            <a:off x="7777564" y="3436851"/>
            <a:ext cx="301748" cy="301762"/>
            <a:chOff x="15166625" y="3197000"/>
            <a:chExt cx="517400" cy="517425"/>
          </a:xfrm>
        </p:grpSpPr>
        <p:sp>
          <p:nvSpPr>
            <p:cNvPr id="2110" name="Google Shape;2110;p68"/>
            <p:cNvSpPr/>
            <p:nvPr/>
          </p:nvSpPr>
          <p:spPr>
            <a:xfrm>
              <a:off x="15319000" y="3197000"/>
              <a:ext cx="365025" cy="333750"/>
            </a:xfrm>
            <a:custGeom>
              <a:rect b="b" l="l" r="r" t="t"/>
              <a:pathLst>
                <a:path extrusionOk="0" h="13350" w="14601">
                  <a:moveTo>
                    <a:pt x="13998" y="1"/>
                  </a:moveTo>
                  <a:cubicBezTo>
                    <a:pt x="11541" y="1"/>
                    <a:pt x="9038" y="209"/>
                    <a:pt x="6628" y="603"/>
                  </a:cubicBezTo>
                  <a:cubicBezTo>
                    <a:pt x="5400" y="904"/>
                    <a:pt x="3407" y="742"/>
                    <a:pt x="1553" y="2457"/>
                  </a:cubicBezTo>
                  <a:cubicBezTo>
                    <a:pt x="672" y="2573"/>
                    <a:pt x="0" y="3338"/>
                    <a:pt x="0" y="4242"/>
                  </a:cubicBezTo>
                  <a:lnTo>
                    <a:pt x="0" y="5470"/>
                  </a:lnTo>
                  <a:cubicBezTo>
                    <a:pt x="0" y="6327"/>
                    <a:pt x="371" y="7162"/>
                    <a:pt x="1020" y="7741"/>
                  </a:cubicBezTo>
                  <a:cubicBezTo>
                    <a:pt x="1136" y="7834"/>
                    <a:pt x="1205" y="7996"/>
                    <a:pt x="1205" y="8158"/>
                  </a:cubicBezTo>
                  <a:lnTo>
                    <a:pt x="1205" y="13350"/>
                  </a:lnTo>
                  <a:lnTo>
                    <a:pt x="8042" y="13350"/>
                  </a:lnTo>
                  <a:cubicBezTo>
                    <a:pt x="8413" y="11797"/>
                    <a:pt x="8297" y="10128"/>
                    <a:pt x="7648" y="8645"/>
                  </a:cubicBezTo>
                  <a:lnTo>
                    <a:pt x="7578" y="8483"/>
                  </a:lnTo>
                  <a:lnTo>
                    <a:pt x="13975" y="8483"/>
                  </a:lnTo>
                  <a:cubicBezTo>
                    <a:pt x="14322" y="8483"/>
                    <a:pt x="14601" y="8228"/>
                    <a:pt x="14601" y="7880"/>
                  </a:cubicBezTo>
                  <a:lnTo>
                    <a:pt x="14601" y="6073"/>
                  </a:lnTo>
                  <a:lnTo>
                    <a:pt x="9108" y="6073"/>
                  </a:lnTo>
                  <a:cubicBezTo>
                    <a:pt x="8760" y="6073"/>
                    <a:pt x="8482" y="5794"/>
                    <a:pt x="8482" y="5470"/>
                  </a:cubicBezTo>
                  <a:cubicBezTo>
                    <a:pt x="8482" y="5122"/>
                    <a:pt x="8760" y="4867"/>
                    <a:pt x="9108" y="4867"/>
                  </a:cubicBezTo>
                  <a:lnTo>
                    <a:pt x="14601" y="4867"/>
                  </a:lnTo>
                  <a:lnTo>
                    <a:pt x="14601" y="603"/>
                  </a:lnTo>
                  <a:cubicBezTo>
                    <a:pt x="14601" y="279"/>
                    <a:pt x="14322" y="1"/>
                    <a:pt x="139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8"/>
            <p:cNvSpPr/>
            <p:nvPr/>
          </p:nvSpPr>
          <p:spPr>
            <a:xfrm>
              <a:off x="15259325" y="3409300"/>
              <a:ext cx="52750" cy="121325"/>
            </a:xfrm>
            <a:custGeom>
              <a:rect b="b" l="l" r="r" t="t"/>
              <a:pathLst>
                <a:path extrusionOk="0" h="4853" w="2110">
                  <a:moveTo>
                    <a:pt x="1046" y="0"/>
                  </a:moveTo>
                  <a:cubicBezTo>
                    <a:pt x="863" y="0"/>
                    <a:pt x="678" y="84"/>
                    <a:pt x="556" y="246"/>
                  </a:cubicBezTo>
                  <a:cubicBezTo>
                    <a:pt x="371" y="524"/>
                    <a:pt x="417" y="895"/>
                    <a:pt x="695" y="1103"/>
                  </a:cubicBezTo>
                  <a:cubicBezTo>
                    <a:pt x="811" y="1196"/>
                    <a:pt x="904" y="1358"/>
                    <a:pt x="904" y="1520"/>
                  </a:cubicBezTo>
                  <a:cubicBezTo>
                    <a:pt x="904" y="1683"/>
                    <a:pt x="811" y="1845"/>
                    <a:pt x="695" y="1937"/>
                  </a:cubicBezTo>
                  <a:cubicBezTo>
                    <a:pt x="255" y="2285"/>
                    <a:pt x="0" y="2795"/>
                    <a:pt x="0" y="3351"/>
                  </a:cubicBezTo>
                  <a:cubicBezTo>
                    <a:pt x="0" y="3884"/>
                    <a:pt x="255" y="4417"/>
                    <a:pt x="695" y="4742"/>
                  </a:cubicBezTo>
                  <a:cubicBezTo>
                    <a:pt x="797" y="4816"/>
                    <a:pt x="922" y="4853"/>
                    <a:pt x="1046" y="4853"/>
                  </a:cubicBezTo>
                  <a:cubicBezTo>
                    <a:pt x="1232" y="4853"/>
                    <a:pt x="1418" y="4769"/>
                    <a:pt x="1530" y="4603"/>
                  </a:cubicBezTo>
                  <a:cubicBezTo>
                    <a:pt x="1738" y="4348"/>
                    <a:pt x="1692" y="3954"/>
                    <a:pt x="1414" y="3768"/>
                  </a:cubicBezTo>
                  <a:cubicBezTo>
                    <a:pt x="1275" y="3652"/>
                    <a:pt x="1205" y="3513"/>
                    <a:pt x="1205" y="3328"/>
                  </a:cubicBezTo>
                  <a:cubicBezTo>
                    <a:pt x="1205" y="3166"/>
                    <a:pt x="1275" y="3004"/>
                    <a:pt x="1414" y="2911"/>
                  </a:cubicBezTo>
                  <a:cubicBezTo>
                    <a:pt x="1854" y="2586"/>
                    <a:pt x="2109" y="2077"/>
                    <a:pt x="2109" y="1520"/>
                  </a:cubicBezTo>
                  <a:cubicBezTo>
                    <a:pt x="2109" y="964"/>
                    <a:pt x="1854" y="454"/>
                    <a:pt x="1414" y="130"/>
                  </a:cubicBezTo>
                  <a:cubicBezTo>
                    <a:pt x="1308" y="43"/>
                    <a:pt x="1177" y="0"/>
                    <a:pt x="1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8"/>
            <p:cNvSpPr/>
            <p:nvPr/>
          </p:nvSpPr>
          <p:spPr>
            <a:xfrm>
              <a:off x="15198475" y="3318325"/>
              <a:ext cx="53325" cy="121350"/>
            </a:xfrm>
            <a:custGeom>
              <a:rect b="b" l="l" r="r" t="t"/>
              <a:pathLst>
                <a:path extrusionOk="0" h="4854" w="2133">
                  <a:moveTo>
                    <a:pt x="1060" y="1"/>
                  </a:moveTo>
                  <a:cubicBezTo>
                    <a:pt x="878" y="1"/>
                    <a:pt x="702" y="84"/>
                    <a:pt x="580" y="246"/>
                  </a:cubicBezTo>
                  <a:cubicBezTo>
                    <a:pt x="372" y="501"/>
                    <a:pt x="441" y="895"/>
                    <a:pt x="696" y="1080"/>
                  </a:cubicBezTo>
                  <a:cubicBezTo>
                    <a:pt x="835" y="1196"/>
                    <a:pt x="905" y="1359"/>
                    <a:pt x="905" y="1521"/>
                  </a:cubicBezTo>
                  <a:cubicBezTo>
                    <a:pt x="905" y="1683"/>
                    <a:pt x="835" y="1845"/>
                    <a:pt x="696" y="1938"/>
                  </a:cubicBezTo>
                  <a:cubicBezTo>
                    <a:pt x="256" y="2262"/>
                    <a:pt x="1" y="2795"/>
                    <a:pt x="1" y="3328"/>
                  </a:cubicBezTo>
                  <a:cubicBezTo>
                    <a:pt x="1" y="3885"/>
                    <a:pt x="256" y="4395"/>
                    <a:pt x="696" y="4742"/>
                  </a:cubicBezTo>
                  <a:cubicBezTo>
                    <a:pt x="807" y="4816"/>
                    <a:pt x="933" y="4853"/>
                    <a:pt x="1058" y="4853"/>
                  </a:cubicBezTo>
                  <a:cubicBezTo>
                    <a:pt x="1245" y="4853"/>
                    <a:pt x="1428" y="4770"/>
                    <a:pt x="1553" y="4603"/>
                  </a:cubicBezTo>
                  <a:cubicBezTo>
                    <a:pt x="1739" y="4348"/>
                    <a:pt x="1693" y="3954"/>
                    <a:pt x="1438" y="3769"/>
                  </a:cubicBezTo>
                  <a:cubicBezTo>
                    <a:pt x="1299" y="3653"/>
                    <a:pt x="1206" y="3514"/>
                    <a:pt x="1206" y="3328"/>
                  </a:cubicBezTo>
                  <a:cubicBezTo>
                    <a:pt x="1206" y="3166"/>
                    <a:pt x="1299" y="3004"/>
                    <a:pt x="1438" y="2911"/>
                  </a:cubicBezTo>
                  <a:cubicBezTo>
                    <a:pt x="1855" y="2587"/>
                    <a:pt x="2133" y="2054"/>
                    <a:pt x="2133" y="1521"/>
                  </a:cubicBezTo>
                  <a:cubicBezTo>
                    <a:pt x="2133" y="965"/>
                    <a:pt x="1855" y="455"/>
                    <a:pt x="1438" y="130"/>
                  </a:cubicBezTo>
                  <a:cubicBezTo>
                    <a:pt x="1322" y="43"/>
                    <a:pt x="1190"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8"/>
            <p:cNvSpPr/>
            <p:nvPr/>
          </p:nvSpPr>
          <p:spPr>
            <a:xfrm>
              <a:off x="15166625" y="3560850"/>
              <a:ext cx="455400" cy="62025"/>
            </a:xfrm>
            <a:custGeom>
              <a:rect b="b" l="l" r="r" t="t"/>
              <a:pathLst>
                <a:path extrusionOk="0" h="2481" w="18216">
                  <a:moveTo>
                    <a:pt x="603" y="1"/>
                  </a:moveTo>
                  <a:cubicBezTo>
                    <a:pt x="255" y="1"/>
                    <a:pt x="0" y="279"/>
                    <a:pt x="0" y="603"/>
                  </a:cubicBezTo>
                  <a:cubicBezTo>
                    <a:pt x="0" y="951"/>
                    <a:pt x="255" y="1229"/>
                    <a:pt x="603" y="1229"/>
                  </a:cubicBezTo>
                  <a:lnTo>
                    <a:pt x="1367" y="1229"/>
                  </a:lnTo>
                  <a:lnTo>
                    <a:pt x="1692" y="2480"/>
                  </a:lnTo>
                  <a:lnTo>
                    <a:pt x="16570" y="2480"/>
                  </a:lnTo>
                  <a:lnTo>
                    <a:pt x="16872" y="1229"/>
                  </a:lnTo>
                  <a:lnTo>
                    <a:pt x="17613" y="1229"/>
                  </a:lnTo>
                  <a:cubicBezTo>
                    <a:pt x="17961" y="1229"/>
                    <a:pt x="18216" y="951"/>
                    <a:pt x="18216" y="603"/>
                  </a:cubicBezTo>
                  <a:cubicBezTo>
                    <a:pt x="18216" y="279"/>
                    <a:pt x="17938" y="1"/>
                    <a:pt x="176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8"/>
            <p:cNvSpPr/>
            <p:nvPr/>
          </p:nvSpPr>
          <p:spPr>
            <a:xfrm>
              <a:off x="15313200" y="3652975"/>
              <a:ext cx="66650" cy="61450"/>
            </a:xfrm>
            <a:custGeom>
              <a:rect b="b" l="l" r="r" t="t"/>
              <a:pathLst>
                <a:path extrusionOk="0" h="2458" w="2666">
                  <a:moveTo>
                    <a:pt x="0" y="0"/>
                  </a:moveTo>
                  <a:lnTo>
                    <a:pt x="487" y="2457"/>
                  </a:lnTo>
                  <a:lnTo>
                    <a:pt x="2666" y="2457"/>
                  </a:lnTo>
                  <a:lnTo>
                    <a:pt x="26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8"/>
            <p:cNvSpPr/>
            <p:nvPr/>
          </p:nvSpPr>
          <p:spPr>
            <a:xfrm>
              <a:off x="15409950" y="3652975"/>
              <a:ext cx="66075" cy="61450"/>
            </a:xfrm>
            <a:custGeom>
              <a:rect b="b" l="l" r="r" t="t"/>
              <a:pathLst>
                <a:path extrusionOk="0" h="2458" w="2643">
                  <a:moveTo>
                    <a:pt x="1" y="0"/>
                  </a:moveTo>
                  <a:lnTo>
                    <a:pt x="1" y="2457"/>
                  </a:lnTo>
                  <a:lnTo>
                    <a:pt x="2179" y="2457"/>
                  </a:lnTo>
                  <a:lnTo>
                    <a:pt x="26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8"/>
            <p:cNvSpPr/>
            <p:nvPr/>
          </p:nvSpPr>
          <p:spPr>
            <a:xfrm>
              <a:off x="15216450" y="3652975"/>
              <a:ext cx="78225" cy="61450"/>
            </a:xfrm>
            <a:custGeom>
              <a:rect b="b" l="l" r="r" t="t"/>
              <a:pathLst>
                <a:path extrusionOk="0" h="2458" w="3129">
                  <a:moveTo>
                    <a:pt x="0" y="0"/>
                  </a:moveTo>
                  <a:lnTo>
                    <a:pt x="487" y="2017"/>
                  </a:lnTo>
                  <a:cubicBezTo>
                    <a:pt x="556" y="2272"/>
                    <a:pt x="788" y="2457"/>
                    <a:pt x="1066" y="2457"/>
                  </a:cubicBezTo>
                  <a:lnTo>
                    <a:pt x="3129" y="2457"/>
                  </a:lnTo>
                  <a:lnTo>
                    <a:pt x="26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8"/>
            <p:cNvSpPr/>
            <p:nvPr/>
          </p:nvSpPr>
          <p:spPr>
            <a:xfrm>
              <a:off x="15495125" y="3652975"/>
              <a:ext cx="78250" cy="61450"/>
            </a:xfrm>
            <a:custGeom>
              <a:rect b="b" l="l" r="r" t="t"/>
              <a:pathLst>
                <a:path extrusionOk="0" h="2458" w="3130">
                  <a:moveTo>
                    <a:pt x="487" y="0"/>
                  </a:moveTo>
                  <a:lnTo>
                    <a:pt x="0" y="2457"/>
                  </a:lnTo>
                  <a:lnTo>
                    <a:pt x="2063" y="2457"/>
                  </a:lnTo>
                  <a:cubicBezTo>
                    <a:pt x="2341" y="2457"/>
                    <a:pt x="2573" y="2272"/>
                    <a:pt x="2642" y="2017"/>
                  </a:cubicBezTo>
                  <a:lnTo>
                    <a:pt x="31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8" name="Google Shape;2118;p68"/>
          <p:cNvGrpSpPr/>
          <p:nvPr/>
        </p:nvGrpSpPr>
        <p:grpSpPr>
          <a:xfrm>
            <a:off x="1064689" y="4118264"/>
            <a:ext cx="301748" cy="280558"/>
            <a:chOff x="9898325" y="3951925"/>
            <a:chExt cx="517400" cy="484975"/>
          </a:xfrm>
        </p:grpSpPr>
        <p:sp>
          <p:nvSpPr>
            <p:cNvPr id="2119" name="Google Shape;2119;p68"/>
            <p:cNvSpPr/>
            <p:nvPr/>
          </p:nvSpPr>
          <p:spPr>
            <a:xfrm>
              <a:off x="9990450" y="4194700"/>
              <a:ext cx="90975" cy="90975"/>
            </a:xfrm>
            <a:custGeom>
              <a:rect b="b" l="l" r="r" t="t"/>
              <a:pathLst>
                <a:path extrusionOk="0" h="3639" w="3639">
                  <a:moveTo>
                    <a:pt x="1808" y="0"/>
                  </a:moveTo>
                  <a:cubicBezTo>
                    <a:pt x="811" y="0"/>
                    <a:pt x="0" y="811"/>
                    <a:pt x="0" y="1831"/>
                  </a:cubicBezTo>
                  <a:cubicBezTo>
                    <a:pt x="0" y="2828"/>
                    <a:pt x="811" y="3639"/>
                    <a:pt x="1808" y="3639"/>
                  </a:cubicBezTo>
                  <a:cubicBezTo>
                    <a:pt x="2086" y="3639"/>
                    <a:pt x="2364" y="3569"/>
                    <a:pt x="2596" y="3453"/>
                  </a:cubicBezTo>
                  <a:lnTo>
                    <a:pt x="1391" y="2248"/>
                  </a:lnTo>
                  <a:cubicBezTo>
                    <a:pt x="1136" y="2016"/>
                    <a:pt x="1136" y="1623"/>
                    <a:pt x="1391" y="1391"/>
                  </a:cubicBezTo>
                  <a:cubicBezTo>
                    <a:pt x="1506" y="1275"/>
                    <a:pt x="1657" y="1217"/>
                    <a:pt x="1811" y="1217"/>
                  </a:cubicBezTo>
                  <a:cubicBezTo>
                    <a:pt x="1964" y="1217"/>
                    <a:pt x="2121" y="1275"/>
                    <a:pt x="2248" y="1391"/>
                  </a:cubicBezTo>
                  <a:lnTo>
                    <a:pt x="3453" y="2596"/>
                  </a:lnTo>
                  <a:cubicBezTo>
                    <a:pt x="3569" y="2364"/>
                    <a:pt x="3639" y="2109"/>
                    <a:pt x="3639" y="1831"/>
                  </a:cubicBezTo>
                  <a:cubicBezTo>
                    <a:pt x="3639" y="811"/>
                    <a:pt x="2804" y="0"/>
                    <a:pt x="18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8"/>
            <p:cNvSpPr/>
            <p:nvPr/>
          </p:nvSpPr>
          <p:spPr>
            <a:xfrm>
              <a:off x="10172375" y="3951925"/>
              <a:ext cx="212075" cy="251475"/>
            </a:xfrm>
            <a:custGeom>
              <a:rect b="b" l="l" r="r" t="t"/>
              <a:pathLst>
                <a:path extrusionOk="0" h="10059" w="8483">
                  <a:moveTo>
                    <a:pt x="6049" y="1"/>
                  </a:moveTo>
                  <a:cubicBezTo>
                    <a:pt x="5724" y="1"/>
                    <a:pt x="5446" y="279"/>
                    <a:pt x="5446" y="627"/>
                  </a:cubicBezTo>
                  <a:cubicBezTo>
                    <a:pt x="5446" y="951"/>
                    <a:pt x="5724" y="1229"/>
                    <a:pt x="6049" y="1229"/>
                  </a:cubicBezTo>
                  <a:cubicBezTo>
                    <a:pt x="6721" y="1229"/>
                    <a:pt x="7277" y="1762"/>
                    <a:pt x="7277" y="2434"/>
                  </a:cubicBezTo>
                  <a:cubicBezTo>
                    <a:pt x="7277" y="3106"/>
                    <a:pt x="6721" y="3639"/>
                    <a:pt x="6049" y="3639"/>
                  </a:cubicBezTo>
                  <a:lnTo>
                    <a:pt x="603" y="3639"/>
                  </a:lnTo>
                  <a:cubicBezTo>
                    <a:pt x="255" y="3639"/>
                    <a:pt x="0" y="3917"/>
                    <a:pt x="0" y="4242"/>
                  </a:cubicBezTo>
                  <a:cubicBezTo>
                    <a:pt x="0" y="4590"/>
                    <a:pt x="255" y="4868"/>
                    <a:pt x="603" y="4868"/>
                  </a:cubicBezTo>
                  <a:lnTo>
                    <a:pt x="2410" y="4868"/>
                  </a:lnTo>
                  <a:lnTo>
                    <a:pt x="2410" y="8135"/>
                  </a:lnTo>
                  <a:lnTo>
                    <a:pt x="2387" y="8159"/>
                  </a:lnTo>
                  <a:lnTo>
                    <a:pt x="5956" y="10059"/>
                  </a:lnTo>
                  <a:cubicBezTo>
                    <a:pt x="6026" y="9966"/>
                    <a:pt x="6049" y="9873"/>
                    <a:pt x="6049" y="9758"/>
                  </a:cubicBezTo>
                  <a:lnTo>
                    <a:pt x="6049" y="4868"/>
                  </a:lnTo>
                  <a:cubicBezTo>
                    <a:pt x="7393" y="4868"/>
                    <a:pt x="8482" y="3778"/>
                    <a:pt x="8482" y="2434"/>
                  </a:cubicBezTo>
                  <a:cubicBezTo>
                    <a:pt x="8482" y="1090"/>
                    <a:pt x="7393" y="1"/>
                    <a:pt x="6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8"/>
            <p:cNvSpPr/>
            <p:nvPr/>
          </p:nvSpPr>
          <p:spPr>
            <a:xfrm>
              <a:off x="9898325" y="3982650"/>
              <a:ext cx="517400" cy="454250"/>
            </a:xfrm>
            <a:custGeom>
              <a:rect b="b" l="l" r="r" t="t"/>
              <a:pathLst>
                <a:path extrusionOk="0" h="18170" w="20696">
                  <a:moveTo>
                    <a:pt x="5493" y="7277"/>
                  </a:moveTo>
                  <a:cubicBezTo>
                    <a:pt x="7161" y="7277"/>
                    <a:pt x="8529" y="8621"/>
                    <a:pt x="8529" y="10313"/>
                  </a:cubicBezTo>
                  <a:cubicBezTo>
                    <a:pt x="8529" y="10916"/>
                    <a:pt x="8343" y="11495"/>
                    <a:pt x="8019" y="11982"/>
                  </a:cubicBezTo>
                  <a:lnTo>
                    <a:pt x="8181" y="12121"/>
                  </a:lnTo>
                  <a:lnTo>
                    <a:pt x="10359" y="12121"/>
                  </a:lnTo>
                  <a:cubicBezTo>
                    <a:pt x="10684" y="12121"/>
                    <a:pt x="10962" y="12399"/>
                    <a:pt x="10962" y="12723"/>
                  </a:cubicBezTo>
                  <a:cubicBezTo>
                    <a:pt x="10962" y="13071"/>
                    <a:pt x="10684" y="13326"/>
                    <a:pt x="10359" y="13326"/>
                  </a:cubicBezTo>
                  <a:lnTo>
                    <a:pt x="7926" y="13326"/>
                  </a:lnTo>
                  <a:cubicBezTo>
                    <a:pt x="7764" y="13326"/>
                    <a:pt x="7602" y="13280"/>
                    <a:pt x="7509" y="13164"/>
                  </a:cubicBezTo>
                  <a:lnTo>
                    <a:pt x="7161" y="12839"/>
                  </a:lnTo>
                  <a:cubicBezTo>
                    <a:pt x="6698" y="13140"/>
                    <a:pt x="6118" y="13326"/>
                    <a:pt x="5493" y="13326"/>
                  </a:cubicBezTo>
                  <a:cubicBezTo>
                    <a:pt x="3824" y="13326"/>
                    <a:pt x="2457" y="11982"/>
                    <a:pt x="2457" y="10313"/>
                  </a:cubicBezTo>
                  <a:cubicBezTo>
                    <a:pt x="2457" y="8621"/>
                    <a:pt x="3824" y="7277"/>
                    <a:pt x="5493" y="7277"/>
                  </a:cubicBezTo>
                  <a:close/>
                  <a:moveTo>
                    <a:pt x="4890" y="15690"/>
                  </a:moveTo>
                  <a:cubicBezTo>
                    <a:pt x="5099" y="15713"/>
                    <a:pt x="5284" y="15759"/>
                    <a:pt x="5493" y="15759"/>
                  </a:cubicBezTo>
                  <a:lnTo>
                    <a:pt x="14601" y="15759"/>
                  </a:lnTo>
                  <a:lnTo>
                    <a:pt x="14601" y="16964"/>
                  </a:lnTo>
                  <a:lnTo>
                    <a:pt x="4890" y="16964"/>
                  </a:lnTo>
                  <a:lnTo>
                    <a:pt x="4890" y="15690"/>
                  </a:lnTo>
                  <a:close/>
                  <a:moveTo>
                    <a:pt x="3059" y="0"/>
                  </a:moveTo>
                  <a:cubicBezTo>
                    <a:pt x="2063" y="0"/>
                    <a:pt x="1252" y="811"/>
                    <a:pt x="1252" y="1808"/>
                  </a:cubicBezTo>
                  <a:cubicBezTo>
                    <a:pt x="1252" y="2804"/>
                    <a:pt x="2063" y="3639"/>
                    <a:pt x="3059" y="3639"/>
                  </a:cubicBezTo>
                  <a:lnTo>
                    <a:pt x="3662" y="3639"/>
                  </a:lnTo>
                  <a:lnTo>
                    <a:pt x="3662" y="5168"/>
                  </a:lnTo>
                  <a:cubicBezTo>
                    <a:pt x="1553" y="5933"/>
                    <a:pt x="0" y="7926"/>
                    <a:pt x="0" y="10290"/>
                  </a:cubicBezTo>
                  <a:cubicBezTo>
                    <a:pt x="0" y="12677"/>
                    <a:pt x="1553" y="14670"/>
                    <a:pt x="3662" y="15412"/>
                  </a:cubicBezTo>
                  <a:lnTo>
                    <a:pt x="3662" y="16964"/>
                  </a:lnTo>
                  <a:lnTo>
                    <a:pt x="603" y="16964"/>
                  </a:lnTo>
                  <a:cubicBezTo>
                    <a:pt x="278" y="16964"/>
                    <a:pt x="0" y="17242"/>
                    <a:pt x="0" y="17567"/>
                  </a:cubicBezTo>
                  <a:cubicBezTo>
                    <a:pt x="0" y="17915"/>
                    <a:pt x="278" y="18169"/>
                    <a:pt x="603" y="18169"/>
                  </a:cubicBezTo>
                  <a:lnTo>
                    <a:pt x="20093" y="18169"/>
                  </a:lnTo>
                  <a:cubicBezTo>
                    <a:pt x="20417" y="18169"/>
                    <a:pt x="20696" y="17915"/>
                    <a:pt x="20696" y="17567"/>
                  </a:cubicBezTo>
                  <a:cubicBezTo>
                    <a:pt x="20696" y="17242"/>
                    <a:pt x="20417" y="16964"/>
                    <a:pt x="20093" y="16964"/>
                  </a:cubicBezTo>
                  <a:lnTo>
                    <a:pt x="15806" y="16964"/>
                  </a:lnTo>
                  <a:lnTo>
                    <a:pt x="15806" y="15690"/>
                  </a:lnTo>
                  <a:cubicBezTo>
                    <a:pt x="17196" y="15412"/>
                    <a:pt x="18239" y="14183"/>
                    <a:pt x="18239" y="12723"/>
                  </a:cubicBezTo>
                  <a:cubicBezTo>
                    <a:pt x="18239" y="11611"/>
                    <a:pt x="17613" y="10591"/>
                    <a:pt x="16617" y="10058"/>
                  </a:cubicBezTo>
                  <a:lnTo>
                    <a:pt x="8065" y="5493"/>
                  </a:lnTo>
                  <a:cubicBezTo>
                    <a:pt x="7277" y="5076"/>
                    <a:pt x="6397" y="4844"/>
                    <a:pt x="5493" y="4844"/>
                  </a:cubicBezTo>
                  <a:cubicBezTo>
                    <a:pt x="5284" y="4844"/>
                    <a:pt x="5099" y="4890"/>
                    <a:pt x="4890" y="4913"/>
                  </a:cubicBezTo>
                  <a:lnTo>
                    <a:pt x="4890" y="3639"/>
                  </a:lnTo>
                  <a:lnTo>
                    <a:pt x="6698" y="3639"/>
                  </a:lnTo>
                  <a:cubicBezTo>
                    <a:pt x="7045" y="3639"/>
                    <a:pt x="7324" y="3361"/>
                    <a:pt x="7324" y="3036"/>
                  </a:cubicBezTo>
                  <a:cubicBezTo>
                    <a:pt x="7324" y="1344"/>
                    <a:pt x="5956" y="0"/>
                    <a:pt x="4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68"/>
          <p:cNvGrpSpPr/>
          <p:nvPr/>
        </p:nvGrpSpPr>
        <p:grpSpPr>
          <a:xfrm>
            <a:off x="1810567" y="4107669"/>
            <a:ext cx="301762" cy="301748"/>
            <a:chOff x="10555325" y="3952525"/>
            <a:chExt cx="517425" cy="517400"/>
          </a:xfrm>
        </p:grpSpPr>
        <p:sp>
          <p:nvSpPr>
            <p:cNvPr id="2123" name="Google Shape;2123;p68"/>
            <p:cNvSpPr/>
            <p:nvPr/>
          </p:nvSpPr>
          <p:spPr>
            <a:xfrm>
              <a:off x="10616175" y="4378925"/>
              <a:ext cx="395725" cy="91000"/>
            </a:xfrm>
            <a:custGeom>
              <a:rect b="b" l="l" r="r" t="t"/>
              <a:pathLst>
                <a:path extrusionOk="0" h="3640" w="15829">
                  <a:moveTo>
                    <a:pt x="6095" y="1"/>
                  </a:moveTo>
                  <a:lnTo>
                    <a:pt x="6095" y="2411"/>
                  </a:lnTo>
                  <a:lnTo>
                    <a:pt x="603" y="2411"/>
                  </a:lnTo>
                  <a:cubicBezTo>
                    <a:pt x="255" y="2411"/>
                    <a:pt x="0" y="2689"/>
                    <a:pt x="0" y="3014"/>
                  </a:cubicBezTo>
                  <a:cubicBezTo>
                    <a:pt x="0" y="3361"/>
                    <a:pt x="255" y="3639"/>
                    <a:pt x="603" y="3639"/>
                  </a:cubicBezTo>
                  <a:lnTo>
                    <a:pt x="15226" y="3639"/>
                  </a:lnTo>
                  <a:cubicBezTo>
                    <a:pt x="15574" y="3639"/>
                    <a:pt x="15829" y="3361"/>
                    <a:pt x="15829" y="3014"/>
                  </a:cubicBezTo>
                  <a:cubicBezTo>
                    <a:pt x="15829" y="2689"/>
                    <a:pt x="15574" y="2411"/>
                    <a:pt x="15226" y="2411"/>
                  </a:cubicBezTo>
                  <a:lnTo>
                    <a:pt x="9734" y="2411"/>
                  </a:lnTo>
                  <a:lnTo>
                    <a:pt x="9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8"/>
            <p:cNvSpPr/>
            <p:nvPr/>
          </p:nvSpPr>
          <p:spPr>
            <a:xfrm>
              <a:off x="10676425" y="4287975"/>
              <a:ext cx="275225" cy="60275"/>
            </a:xfrm>
            <a:custGeom>
              <a:rect b="b" l="l" r="r" t="t"/>
              <a:pathLst>
                <a:path extrusionOk="0" h="2411" w="11009">
                  <a:moveTo>
                    <a:pt x="603" y="0"/>
                  </a:moveTo>
                  <a:cubicBezTo>
                    <a:pt x="279" y="0"/>
                    <a:pt x="0" y="255"/>
                    <a:pt x="0" y="603"/>
                  </a:cubicBezTo>
                  <a:lnTo>
                    <a:pt x="0" y="1808"/>
                  </a:lnTo>
                  <a:cubicBezTo>
                    <a:pt x="0" y="2156"/>
                    <a:pt x="279" y="2411"/>
                    <a:pt x="603" y="2411"/>
                  </a:cubicBezTo>
                  <a:lnTo>
                    <a:pt x="10406" y="2411"/>
                  </a:lnTo>
                  <a:cubicBezTo>
                    <a:pt x="10731" y="2411"/>
                    <a:pt x="11009" y="2133"/>
                    <a:pt x="11009" y="1808"/>
                  </a:cubicBezTo>
                  <a:lnTo>
                    <a:pt x="11009" y="603"/>
                  </a:lnTo>
                  <a:cubicBezTo>
                    <a:pt x="11009" y="255"/>
                    <a:pt x="10731" y="0"/>
                    <a:pt x="104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8"/>
            <p:cNvSpPr/>
            <p:nvPr/>
          </p:nvSpPr>
          <p:spPr>
            <a:xfrm>
              <a:off x="10555325" y="3952525"/>
              <a:ext cx="517425" cy="304775"/>
            </a:xfrm>
            <a:custGeom>
              <a:rect b="b" l="l" r="r" t="t"/>
              <a:pathLst>
                <a:path extrusionOk="0" h="12191" w="20697">
                  <a:moveTo>
                    <a:pt x="8529" y="6095"/>
                  </a:moveTo>
                  <a:lnTo>
                    <a:pt x="8529" y="7300"/>
                  </a:lnTo>
                  <a:lnTo>
                    <a:pt x="6073" y="7300"/>
                  </a:lnTo>
                  <a:lnTo>
                    <a:pt x="6073" y="6095"/>
                  </a:lnTo>
                  <a:close/>
                  <a:moveTo>
                    <a:pt x="14648" y="6095"/>
                  </a:moveTo>
                  <a:lnTo>
                    <a:pt x="14648" y="7300"/>
                  </a:lnTo>
                  <a:lnTo>
                    <a:pt x="12168" y="7300"/>
                  </a:lnTo>
                  <a:lnTo>
                    <a:pt x="12168" y="6095"/>
                  </a:lnTo>
                  <a:close/>
                  <a:moveTo>
                    <a:pt x="9132" y="0"/>
                  </a:moveTo>
                  <a:cubicBezTo>
                    <a:pt x="8807" y="0"/>
                    <a:pt x="8529" y="255"/>
                    <a:pt x="8529" y="603"/>
                  </a:cubicBezTo>
                  <a:lnTo>
                    <a:pt x="8529" y="4890"/>
                  </a:lnTo>
                  <a:lnTo>
                    <a:pt x="3639" y="4890"/>
                  </a:lnTo>
                  <a:lnTo>
                    <a:pt x="3639" y="1854"/>
                  </a:lnTo>
                  <a:cubicBezTo>
                    <a:pt x="3639" y="1506"/>
                    <a:pt x="3361" y="1252"/>
                    <a:pt x="3037" y="1252"/>
                  </a:cubicBezTo>
                  <a:lnTo>
                    <a:pt x="603" y="1252"/>
                  </a:lnTo>
                  <a:cubicBezTo>
                    <a:pt x="279" y="1252"/>
                    <a:pt x="1" y="1506"/>
                    <a:pt x="1" y="1854"/>
                  </a:cubicBezTo>
                  <a:lnTo>
                    <a:pt x="1" y="9131"/>
                  </a:lnTo>
                  <a:cubicBezTo>
                    <a:pt x="1" y="9456"/>
                    <a:pt x="279" y="9734"/>
                    <a:pt x="603" y="9734"/>
                  </a:cubicBezTo>
                  <a:lnTo>
                    <a:pt x="3037" y="9734"/>
                  </a:lnTo>
                  <a:cubicBezTo>
                    <a:pt x="3361" y="9734"/>
                    <a:pt x="3639" y="9456"/>
                    <a:pt x="3639" y="9131"/>
                  </a:cubicBezTo>
                  <a:lnTo>
                    <a:pt x="3639" y="6095"/>
                  </a:lnTo>
                  <a:lnTo>
                    <a:pt x="4844" y="6095"/>
                  </a:lnTo>
                  <a:lnTo>
                    <a:pt x="4844" y="7903"/>
                  </a:lnTo>
                  <a:cubicBezTo>
                    <a:pt x="4844" y="8250"/>
                    <a:pt x="5123" y="8505"/>
                    <a:pt x="5470" y="8505"/>
                  </a:cubicBezTo>
                  <a:lnTo>
                    <a:pt x="8529" y="8505"/>
                  </a:lnTo>
                  <a:lnTo>
                    <a:pt x="8529" y="12190"/>
                  </a:lnTo>
                  <a:lnTo>
                    <a:pt x="12168" y="12190"/>
                  </a:lnTo>
                  <a:lnTo>
                    <a:pt x="12168" y="8505"/>
                  </a:lnTo>
                  <a:lnTo>
                    <a:pt x="15250" y="8505"/>
                  </a:lnTo>
                  <a:cubicBezTo>
                    <a:pt x="15575" y="8505"/>
                    <a:pt x="15853" y="8250"/>
                    <a:pt x="15853" y="7903"/>
                  </a:cubicBezTo>
                  <a:lnTo>
                    <a:pt x="15853" y="6095"/>
                  </a:lnTo>
                  <a:lnTo>
                    <a:pt x="17058" y="6095"/>
                  </a:lnTo>
                  <a:lnTo>
                    <a:pt x="17058" y="9131"/>
                  </a:lnTo>
                  <a:cubicBezTo>
                    <a:pt x="17058" y="9456"/>
                    <a:pt x="17336" y="9734"/>
                    <a:pt x="17660" y="9734"/>
                  </a:cubicBezTo>
                  <a:lnTo>
                    <a:pt x="20094" y="9734"/>
                  </a:lnTo>
                  <a:cubicBezTo>
                    <a:pt x="20441" y="9734"/>
                    <a:pt x="20696" y="9456"/>
                    <a:pt x="20696" y="9131"/>
                  </a:cubicBezTo>
                  <a:lnTo>
                    <a:pt x="20696" y="1854"/>
                  </a:lnTo>
                  <a:cubicBezTo>
                    <a:pt x="20696" y="1506"/>
                    <a:pt x="20418" y="1252"/>
                    <a:pt x="20094" y="1252"/>
                  </a:cubicBezTo>
                  <a:lnTo>
                    <a:pt x="17660" y="1252"/>
                  </a:lnTo>
                  <a:cubicBezTo>
                    <a:pt x="17336" y="1252"/>
                    <a:pt x="17058" y="1506"/>
                    <a:pt x="17058" y="1854"/>
                  </a:cubicBezTo>
                  <a:lnTo>
                    <a:pt x="17058" y="4890"/>
                  </a:lnTo>
                  <a:lnTo>
                    <a:pt x="12168" y="4890"/>
                  </a:lnTo>
                  <a:lnTo>
                    <a:pt x="12168" y="603"/>
                  </a:lnTo>
                  <a:cubicBezTo>
                    <a:pt x="12168" y="255"/>
                    <a:pt x="11890" y="0"/>
                    <a:pt x="115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68"/>
          <p:cNvGrpSpPr/>
          <p:nvPr/>
        </p:nvGrpSpPr>
        <p:grpSpPr>
          <a:xfrm>
            <a:off x="2556444" y="4107675"/>
            <a:ext cx="301748" cy="301735"/>
            <a:chOff x="11212350" y="3951925"/>
            <a:chExt cx="517400" cy="518000"/>
          </a:xfrm>
        </p:grpSpPr>
        <p:sp>
          <p:nvSpPr>
            <p:cNvPr id="2127" name="Google Shape;2127;p68"/>
            <p:cNvSpPr/>
            <p:nvPr/>
          </p:nvSpPr>
          <p:spPr>
            <a:xfrm>
              <a:off x="11638775" y="4165725"/>
              <a:ext cx="90975" cy="151250"/>
            </a:xfrm>
            <a:custGeom>
              <a:rect b="b" l="l" r="r" t="t"/>
              <a:pathLst>
                <a:path extrusionOk="0" h="6050" w="3639">
                  <a:moveTo>
                    <a:pt x="0" y="0"/>
                  </a:moveTo>
                  <a:lnTo>
                    <a:pt x="0" y="6049"/>
                  </a:lnTo>
                  <a:lnTo>
                    <a:pt x="3639" y="6049"/>
                  </a:lnTo>
                  <a:lnTo>
                    <a:pt x="3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8"/>
            <p:cNvSpPr/>
            <p:nvPr/>
          </p:nvSpPr>
          <p:spPr>
            <a:xfrm>
              <a:off x="11638775" y="4044050"/>
              <a:ext cx="90975" cy="91000"/>
            </a:xfrm>
            <a:custGeom>
              <a:rect b="b" l="l" r="r" t="t"/>
              <a:pathLst>
                <a:path extrusionOk="0" h="3640" w="3639">
                  <a:moveTo>
                    <a:pt x="1831" y="1"/>
                  </a:moveTo>
                  <a:cubicBezTo>
                    <a:pt x="835" y="1"/>
                    <a:pt x="0" y="812"/>
                    <a:pt x="0" y="1832"/>
                  </a:cubicBezTo>
                  <a:lnTo>
                    <a:pt x="0" y="3639"/>
                  </a:lnTo>
                  <a:lnTo>
                    <a:pt x="3639" y="3639"/>
                  </a:lnTo>
                  <a:lnTo>
                    <a:pt x="3639" y="1832"/>
                  </a:lnTo>
                  <a:cubicBezTo>
                    <a:pt x="3639" y="812"/>
                    <a:pt x="2828" y="1"/>
                    <a:pt x="1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8"/>
            <p:cNvSpPr/>
            <p:nvPr/>
          </p:nvSpPr>
          <p:spPr>
            <a:xfrm>
              <a:off x="11638775" y="4347650"/>
              <a:ext cx="90975" cy="91575"/>
            </a:xfrm>
            <a:custGeom>
              <a:rect b="b" l="l" r="r" t="t"/>
              <a:pathLst>
                <a:path extrusionOk="0" h="3663" w="3639">
                  <a:moveTo>
                    <a:pt x="0" y="0"/>
                  </a:moveTo>
                  <a:lnTo>
                    <a:pt x="0" y="603"/>
                  </a:lnTo>
                  <a:cubicBezTo>
                    <a:pt x="0" y="696"/>
                    <a:pt x="24" y="788"/>
                    <a:pt x="70" y="858"/>
                  </a:cubicBezTo>
                  <a:lnTo>
                    <a:pt x="1275" y="3291"/>
                  </a:lnTo>
                  <a:cubicBezTo>
                    <a:pt x="1391" y="3500"/>
                    <a:pt x="1600" y="3662"/>
                    <a:pt x="1831" y="3662"/>
                  </a:cubicBezTo>
                  <a:cubicBezTo>
                    <a:pt x="2063" y="3662"/>
                    <a:pt x="2272" y="3500"/>
                    <a:pt x="2364" y="3291"/>
                  </a:cubicBezTo>
                  <a:lnTo>
                    <a:pt x="3593" y="858"/>
                  </a:lnTo>
                  <a:cubicBezTo>
                    <a:pt x="3616" y="788"/>
                    <a:pt x="3639" y="696"/>
                    <a:pt x="3639" y="603"/>
                  </a:cubicBezTo>
                  <a:lnTo>
                    <a:pt x="3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8"/>
            <p:cNvSpPr/>
            <p:nvPr/>
          </p:nvSpPr>
          <p:spPr>
            <a:xfrm>
              <a:off x="11456275" y="4316950"/>
              <a:ext cx="38825" cy="39425"/>
            </a:xfrm>
            <a:custGeom>
              <a:rect b="b" l="l" r="r" t="t"/>
              <a:pathLst>
                <a:path extrusionOk="0" h="1577" w="1553">
                  <a:moveTo>
                    <a:pt x="0" y="0"/>
                  </a:moveTo>
                  <a:lnTo>
                    <a:pt x="0" y="1576"/>
                  </a:lnTo>
                  <a:lnTo>
                    <a:pt x="15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8"/>
            <p:cNvSpPr/>
            <p:nvPr/>
          </p:nvSpPr>
          <p:spPr>
            <a:xfrm>
              <a:off x="11304475" y="4044050"/>
              <a:ext cx="212075" cy="333750"/>
            </a:xfrm>
            <a:custGeom>
              <a:rect b="b" l="l" r="r" t="t"/>
              <a:pathLst>
                <a:path extrusionOk="0" h="13350" w="8483">
                  <a:moveTo>
                    <a:pt x="1808" y="2434"/>
                  </a:moveTo>
                  <a:cubicBezTo>
                    <a:pt x="2156" y="2434"/>
                    <a:pt x="2434" y="2712"/>
                    <a:pt x="2434" y="3037"/>
                  </a:cubicBezTo>
                  <a:cubicBezTo>
                    <a:pt x="2434" y="3361"/>
                    <a:pt x="2156" y="3639"/>
                    <a:pt x="1808" y="3639"/>
                  </a:cubicBezTo>
                  <a:cubicBezTo>
                    <a:pt x="1484" y="3639"/>
                    <a:pt x="1205" y="3361"/>
                    <a:pt x="1205" y="3037"/>
                  </a:cubicBezTo>
                  <a:cubicBezTo>
                    <a:pt x="1205" y="2712"/>
                    <a:pt x="1484" y="2434"/>
                    <a:pt x="1808" y="2434"/>
                  </a:cubicBezTo>
                  <a:close/>
                  <a:moveTo>
                    <a:pt x="6675" y="2434"/>
                  </a:moveTo>
                  <a:cubicBezTo>
                    <a:pt x="6999" y="2434"/>
                    <a:pt x="7277" y="2712"/>
                    <a:pt x="7277" y="3037"/>
                  </a:cubicBezTo>
                  <a:cubicBezTo>
                    <a:pt x="7277" y="3361"/>
                    <a:pt x="6999" y="3639"/>
                    <a:pt x="6675" y="3639"/>
                  </a:cubicBezTo>
                  <a:lnTo>
                    <a:pt x="4241" y="3639"/>
                  </a:lnTo>
                  <a:cubicBezTo>
                    <a:pt x="3917" y="3639"/>
                    <a:pt x="3639" y="3361"/>
                    <a:pt x="3639" y="3037"/>
                  </a:cubicBezTo>
                  <a:cubicBezTo>
                    <a:pt x="3639" y="2712"/>
                    <a:pt x="3917" y="2434"/>
                    <a:pt x="4241" y="2434"/>
                  </a:cubicBezTo>
                  <a:close/>
                  <a:moveTo>
                    <a:pt x="1808" y="4867"/>
                  </a:moveTo>
                  <a:cubicBezTo>
                    <a:pt x="2156" y="4867"/>
                    <a:pt x="2434" y="5122"/>
                    <a:pt x="2434" y="5470"/>
                  </a:cubicBezTo>
                  <a:cubicBezTo>
                    <a:pt x="2434" y="5795"/>
                    <a:pt x="2156" y="6073"/>
                    <a:pt x="1808" y="6073"/>
                  </a:cubicBezTo>
                  <a:cubicBezTo>
                    <a:pt x="1484" y="6073"/>
                    <a:pt x="1205" y="5795"/>
                    <a:pt x="1205" y="5470"/>
                  </a:cubicBezTo>
                  <a:cubicBezTo>
                    <a:pt x="1205" y="5122"/>
                    <a:pt x="1484" y="4867"/>
                    <a:pt x="1808" y="4867"/>
                  </a:cubicBezTo>
                  <a:close/>
                  <a:moveTo>
                    <a:pt x="6675" y="4867"/>
                  </a:moveTo>
                  <a:cubicBezTo>
                    <a:pt x="6999" y="4867"/>
                    <a:pt x="7277" y="5122"/>
                    <a:pt x="7277" y="5470"/>
                  </a:cubicBezTo>
                  <a:cubicBezTo>
                    <a:pt x="7277" y="5795"/>
                    <a:pt x="6999" y="6073"/>
                    <a:pt x="6675" y="6073"/>
                  </a:cubicBezTo>
                  <a:lnTo>
                    <a:pt x="4241" y="6073"/>
                  </a:lnTo>
                  <a:cubicBezTo>
                    <a:pt x="3917" y="6073"/>
                    <a:pt x="3639" y="5795"/>
                    <a:pt x="3639" y="5470"/>
                  </a:cubicBezTo>
                  <a:cubicBezTo>
                    <a:pt x="3639" y="5122"/>
                    <a:pt x="3917" y="4867"/>
                    <a:pt x="4241" y="4867"/>
                  </a:cubicBezTo>
                  <a:close/>
                  <a:moveTo>
                    <a:pt x="1808" y="7278"/>
                  </a:moveTo>
                  <a:cubicBezTo>
                    <a:pt x="2156" y="7278"/>
                    <a:pt x="2434" y="7556"/>
                    <a:pt x="2434" y="7880"/>
                  </a:cubicBezTo>
                  <a:cubicBezTo>
                    <a:pt x="2434" y="8228"/>
                    <a:pt x="2156" y="8506"/>
                    <a:pt x="1808" y="8506"/>
                  </a:cubicBezTo>
                  <a:cubicBezTo>
                    <a:pt x="1484" y="8506"/>
                    <a:pt x="1205" y="8228"/>
                    <a:pt x="1205" y="7880"/>
                  </a:cubicBezTo>
                  <a:cubicBezTo>
                    <a:pt x="1205" y="7556"/>
                    <a:pt x="1484" y="7278"/>
                    <a:pt x="1808" y="7278"/>
                  </a:cubicBezTo>
                  <a:close/>
                  <a:moveTo>
                    <a:pt x="6675" y="7278"/>
                  </a:moveTo>
                  <a:cubicBezTo>
                    <a:pt x="6999" y="7278"/>
                    <a:pt x="7277" y="7556"/>
                    <a:pt x="7277" y="7880"/>
                  </a:cubicBezTo>
                  <a:cubicBezTo>
                    <a:pt x="7277" y="8228"/>
                    <a:pt x="6999" y="8506"/>
                    <a:pt x="6675" y="8506"/>
                  </a:cubicBezTo>
                  <a:lnTo>
                    <a:pt x="4241" y="8506"/>
                  </a:lnTo>
                  <a:cubicBezTo>
                    <a:pt x="3917" y="8506"/>
                    <a:pt x="3639" y="8228"/>
                    <a:pt x="3639" y="7880"/>
                  </a:cubicBezTo>
                  <a:cubicBezTo>
                    <a:pt x="3639" y="7556"/>
                    <a:pt x="3917" y="7278"/>
                    <a:pt x="4241" y="7278"/>
                  </a:cubicBezTo>
                  <a:close/>
                  <a:moveTo>
                    <a:pt x="0" y="1"/>
                  </a:moveTo>
                  <a:lnTo>
                    <a:pt x="0" y="13350"/>
                  </a:lnTo>
                  <a:lnTo>
                    <a:pt x="4844" y="13350"/>
                  </a:lnTo>
                  <a:lnTo>
                    <a:pt x="4844" y="10314"/>
                  </a:lnTo>
                  <a:cubicBezTo>
                    <a:pt x="4844" y="9966"/>
                    <a:pt x="5122" y="9711"/>
                    <a:pt x="5447" y="9711"/>
                  </a:cubicBezTo>
                  <a:lnTo>
                    <a:pt x="8482" y="9711"/>
                  </a:lnTo>
                  <a:lnTo>
                    <a:pt x="8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8"/>
            <p:cNvSpPr/>
            <p:nvPr/>
          </p:nvSpPr>
          <p:spPr>
            <a:xfrm>
              <a:off x="11364725" y="3951925"/>
              <a:ext cx="91000" cy="62025"/>
            </a:xfrm>
            <a:custGeom>
              <a:rect b="b" l="l" r="r" t="t"/>
              <a:pathLst>
                <a:path extrusionOk="0" h="2481" w="3640">
                  <a:moveTo>
                    <a:pt x="1" y="1"/>
                  </a:moveTo>
                  <a:lnTo>
                    <a:pt x="1" y="2481"/>
                  </a:lnTo>
                  <a:lnTo>
                    <a:pt x="3639" y="2481"/>
                  </a:lnTo>
                  <a:lnTo>
                    <a:pt x="3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8"/>
            <p:cNvSpPr/>
            <p:nvPr/>
          </p:nvSpPr>
          <p:spPr>
            <a:xfrm>
              <a:off x="11212350" y="3952525"/>
              <a:ext cx="396325" cy="517400"/>
            </a:xfrm>
            <a:custGeom>
              <a:rect b="b" l="l" r="r" t="t"/>
              <a:pathLst>
                <a:path extrusionOk="0" h="20696" w="15853">
                  <a:moveTo>
                    <a:pt x="603" y="0"/>
                  </a:moveTo>
                  <a:cubicBezTo>
                    <a:pt x="279" y="0"/>
                    <a:pt x="0" y="255"/>
                    <a:pt x="0" y="603"/>
                  </a:cubicBezTo>
                  <a:lnTo>
                    <a:pt x="0" y="20070"/>
                  </a:lnTo>
                  <a:cubicBezTo>
                    <a:pt x="0" y="20417"/>
                    <a:pt x="279" y="20695"/>
                    <a:pt x="603" y="20695"/>
                  </a:cubicBezTo>
                  <a:lnTo>
                    <a:pt x="15250" y="20695"/>
                  </a:lnTo>
                  <a:cubicBezTo>
                    <a:pt x="15574" y="20695"/>
                    <a:pt x="15852" y="20417"/>
                    <a:pt x="15852" y="20070"/>
                  </a:cubicBezTo>
                  <a:lnTo>
                    <a:pt x="15852" y="603"/>
                  </a:lnTo>
                  <a:cubicBezTo>
                    <a:pt x="15852" y="255"/>
                    <a:pt x="15574" y="0"/>
                    <a:pt x="15250" y="0"/>
                  </a:cubicBezTo>
                  <a:lnTo>
                    <a:pt x="10962" y="0"/>
                  </a:lnTo>
                  <a:lnTo>
                    <a:pt x="10962" y="2457"/>
                  </a:lnTo>
                  <a:lnTo>
                    <a:pt x="12770" y="2457"/>
                  </a:lnTo>
                  <a:cubicBezTo>
                    <a:pt x="13118" y="2457"/>
                    <a:pt x="13373" y="2735"/>
                    <a:pt x="13373" y="3059"/>
                  </a:cubicBezTo>
                  <a:lnTo>
                    <a:pt x="13373" y="13975"/>
                  </a:lnTo>
                  <a:cubicBezTo>
                    <a:pt x="13373" y="14137"/>
                    <a:pt x="13326" y="14299"/>
                    <a:pt x="13210" y="14415"/>
                  </a:cubicBezTo>
                  <a:lnTo>
                    <a:pt x="9572" y="18030"/>
                  </a:lnTo>
                  <a:cubicBezTo>
                    <a:pt x="9456" y="18146"/>
                    <a:pt x="9294" y="18216"/>
                    <a:pt x="9132" y="18216"/>
                  </a:cubicBezTo>
                  <a:lnTo>
                    <a:pt x="3083" y="18216"/>
                  </a:lnTo>
                  <a:cubicBezTo>
                    <a:pt x="2735" y="18216"/>
                    <a:pt x="2480" y="17938"/>
                    <a:pt x="2480" y="17613"/>
                  </a:cubicBezTo>
                  <a:lnTo>
                    <a:pt x="2480" y="3059"/>
                  </a:lnTo>
                  <a:cubicBezTo>
                    <a:pt x="2480" y="2735"/>
                    <a:pt x="2735" y="2457"/>
                    <a:pt x="3083" y="2457"/>
                  </a:cubicBezTo>
                  <a:lnTo>
                    <a:pt x="4890" y="2457"/>
                  </a:lnTo>
                  <a:lnTo>
                    <a:pt x="48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68"/>
          <p:cNvGrpSpPr/>
          <p:nvPr/>
        </p:nvGrpSpPr>
        <p:grpSpPr>
          <a:xfrm>
            <a:off x="3302321" y="4107661"/>
            <a:ext cx="301762" cy="301762"/>
            <a:chOff x="11898325" y="3951925"/>
            <a:chExt cx="517425" cy="517425"/>
          </a:xfrm>
        </p:grpSpPr>
        <p:sp>
          <p:nvSpPr>
            <p:cNvPr id="2135" name="Google Shape;2135;p68"/>
            <p:cNvSpPr/>
            <p:nvPr/>
          </p:nvSpPr>
          <p:spPr>
            <a:xfrm>
              <a:off x="11898325" y="4088675"/>
              <a:ext cx="92150" cy="30150"/>
            </a:xfrm>
            <a:custGeom>
              <a:rect b="b" l="l" r="r" t="t"/>
              <a:pathLst>
                <a:path extrusionOk="0" h="1206" w="3686">
                  <a:moveTo>
                    <a:pt x="603" y="0"/>
                  </a:moveTo>
                  <a:cubicBezTo>
                    <a:pt x="279" y="0"/>
                    <a:pt x="1" y="278"/>
                    <a:pt x="1" y="603"/>
                  </a:cubicBezTo>
                  <a:cubicBezTo>
                    <a:pt x="1" y="950"/>
                    <a:pt x="279" y="1205"/>
                    <a:pt x="603" y="1205"/>
                  </a:cubicBezTo>
                  <a:lnTo>
                    <a:pt x="3060" y="1205"/>
                  </a:lnTo>
                  <a:cubicBezTo>
                    <a:pt x="3408" y="1205"/>
                    <a:pt x="3686" y="950"/>
                    <a:pt x="3686" y="603"/>
                  </a:cubicBezTo>
                  <a:cubicBezTo>
                    <a:pt x="3686" y="278"/>
                    <a:pt x="3408" y="0"/>
                    <a:pt x="3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8"/>
            <p:cNvSpPr/>
            <p:nvPr/>
          </p:nvSpPr>
          <p:spPr>
            <a:xfrm>
              <a:off x="11911650" y="4149225"/>
              <a:ext cx="80575" cy="60825"/>
            </a:xfrm>
            <a:custGeom>
              <a:rect b="b" l="l" r="r" t="t"/>
              <a:pathLst>
                <a:path extrusionOk="0" h="2433" w="3223">
                  <a:moveTo>
                    <a:pt x="2510" y="1"/>
                  </a:moveTo>
                  <a:cubicBezTo>
                    <a:pt x="2385" y="1"/>
                    <a:pt x="2261" y="34"/>
                    <a:pt x="2156" y="104"/>
                  </a:cubicBezTo>
                  <a:lnTo>
                    <a:pt x="349" y="1309"/>
                  </a:lnTo>
                  <a:cubicBezTo>
                    <a:pt x="70" y="1495"/>
                    <a:pt x="1" y="1889"/>
                    <a:pt x="186" y="2167"/>
                  </a:cubicBezTo>
                  <a:cubicBezTo>
                    <a:pt x="287" y="2340"/>
                    <a:pt x="479" y="2433"/>
                    <a:pt x="676" y="2433"/>
                  </a:cubicBezTo>
                  <a:cubicBezTo>
                    <a:pt x="795" y="2433"/>
                    <a:pt x="916" y="2399"/>
                    <a:pt x="1021" y="2329"/>
                  </a:cubicBezTo>
                  <a:lnTo>
                    <a:pt x="2875" y="1124"/>
                  </a:lnTo>
                  <a:cubicBezTo>
                    <a:pt x="3153" y="939"/>
                    <a:pt x="3222" y="545"/>
                    <a:pt x="3037" y="267"/>
                  </a:cubicBezTo>
                  <a:cubicBezTo>
                    <a:pt x="2921" y="93"/>
                    <a:pt x="2716" y="1"/>
                    <a:pt x="25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8"/>
            <p:cNvSpPr/>
            <p:nvPr/>
          </p:nvSpPr>
          <p:spPr>
            <a:xfrm>
              <a:off x="11911650" y="3997600"/>
              <a:ext cx="80575" cy="60650"/>
            </a:xfrm>
            <a:custGeom>
              <a:rect b="b" l="l" r="r" t="t"/>
              <a:pathLst>
                <a:path extrusionOk="0" h="2426" w="3223">
                  <a:moveTo>
                    <a:pt x="703" y="1"/>
                  </a:moveTo>
                  <a:cubicBezTo>
                    <a:pt x="503" y="1"/>
                    <a:pt x="306" y="103"/>
                    <a:pt x="186" y="283"/>
                  </a:cubicBezTo>
                  <a:cubicBezTo>
                    <a:pt x="1" y="561"/>
                    <a:pt x="70" y="932"/>
                    <a:pt x="349" y="1117"/>
                  </a:cubicBezTo>
                  <a:lnTo>
                    <a:pt x="2156" y="2322"/>
                  </a:lnTo>
                  <a:cubicBezTo>
                    <a:pt x="2261" y="2392"/>
                    <a:pt x="2385" y="2426"/>
                    <a:pt x="2510" y="2426"/>
                  </a:cubicBezTo>
                  <a:cubicBezTo>
                    <a:pt x="2716" y="2426"/>
                    <a:pt x="2921" y="2333"/>
                    <a:pt x="3037" y="2160"/>
                  </a:cubicBezTo>
                  <a:cubicBezTo>
                    <a:pt x="3222" y="1882"/>
                    <a:pt x="3153" y="1511"/>
                    <a:pt x="2875" y="1326"/>
                  </a:cubicBezTo>
                  <a:lnTo>
                    <a:pt x="1021" y="97"/>
                  </a:lnTo>
                  <a:cubicBezTo>
                    <a:pt x="922" y="32"/>
                    <a:pt x="812" y="1"/>
                    <a:pt x="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8"/>
            <p:cNvSpPr/>
            <p:nvPr/>
          </p:nvSpPr>
          <p:spPr>
            <a:xfrm>
              <a:off x="12020575" y="3951925"/>
              <a:ext cx="395175" cy="517425"/>
            </a:xfrm>
            <a:custGeom>
              <a:rect b="b" l="l" r="r" t="t"/>
              <a:pathLst>
                <a:path extrusionOk="0" h="20697" w="15807">
                  <a:moveTo>
                    <a:pt x="15204" y="1"/>
                  </a:moveTo>
                  <a:cubicBezTo>
                    <a:pt x="11936" y="1"/>
                    <a:pt x="8622" y="279"/>
                    <a:pt x="5424" y="812"/>
                  </a:cubicBezTo>
                  <a:cubicBezTo>
                    <a:pt x="5007" y="928"/>
                    <a:pt x="3222" y="905"/>
                    <a:pt x="1554" y="2457"/>
                  </a:cubicBezTo>
                  <a:cubicBezTo>
                    <a:pt x="673" y="2573"/>
                    <a:pt x="1" y="3338"/>
                    <a:pt x="1" y="4242"/>
                  </a:cubicBezTo>
                  <a:lnTo>
                    <a:pt x="1" y="6675"/>
                  </a:lnTo>
                  <a:cubicBezTo>
                    <a:pt x="1" y="7556"/>
                    <a:pt x="372" y="8367"/>
                    <a:pt x="1021" y="8946"/>
                  </a:cubicBezTo>
                  <a:cubicBezTo>
                    <a:pt x="1136" y="9062"/>
                    <a:pt x="1206" y="9201"/>
                    <a:pt x="1206" y="9387"/>
                  </a:cubicBezTo>
                  <a:lnTo>
                    <a:pt x="1206" y="20094"/>
                  </a:lnTo>
                  <a:cubicBezTo>
                    <a:pt x="1206" y="20441"/>
                    <a:pt x="1484" y="20696"/>
                    <a:pt x="1809" y="20696"/>
                  </a:cubicBezTo>
                  <a:lnTo>
                    <a:pt x="7880" y="20696"/>
                  </a:lnTo>
                  <a:cubicBezTo>
                    <a:pt x="8135" y="20696"/>
                    <a:pt x="8367" y="20534"/>
                    <a:pt x="8460" y="20302"/>
                  </a:cubicBezTo>
                  <a:cubicBezTo>
                    <a:pt x="8831" y="18935"/>
                    <a:pt x="9711" y="17243"/>
                    <a:pt x="9711" y="14555"/>
                  </a:cubicBezTo>
                  <a:cubicBezTo>
                    <a:pt x="9711" y="13280"/>
                    <a:pt x="9503" y="12029"/>
                    <a:pt x="9086" y="10824"/>
                  </a:cubicBezTo>
                  <a:lnTo>
                    <a:pt x="8715" y="9711"/>
                  </a:lnTo>
                  <a:lnTo>
                    <a:pt x="15204" y="9711"/>
                  </a:lnTo>
                  <a:cubicBezTo>
                    <a:pt x="15528" y="9711"/>
                    <a:pt x="15806" y="9433"/>
                    <a:pt x="15806" y="9109"/>
                  </a:cubicBezTo>
                  <a:lnTo>
                    <a:pt x="15806" y="7278"/>
                  </a:lnTo>
                  <a:lnTo>
                    <a:pt x="10314" y="7278"/>
                  </a:lnTo>
                  <a:cubicBezTo>
                    <a:pt x="9966" y="7278"/>
                    <a:pt x="9711" y="7023"/>
                    <a:pt x="9711" y="6675"/>
                  </a:cubicBezTo>
                  <a:cubicBezTo>
                    <a:pt x="9711" y="6351"/>
                    <a:pt x="9966" y="6073"/>
                    <a:pt x="10314" y="6073"/>
                  </a:cubicBezTo>
                  <a:lnTo>
                    <a:pt x="15806" y="6073"/>
                  </a:lnTo>
                  <a:lnTo>
                    <a:pt x="15806" y="627"/>
                  </a:lnTo>
                  <a:cubicBezTo>
                    <a:pt x="15806" y="279"/>
                    <a:pt x="15528" y="1"/>
                    <a:pt x="15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9" name="Google Shape;2139;p68"/>
          <p:cNvGrpSpPr/>
          <p:nvPr/>
        </p:nvGrpSpPr>
        <p:grpSpPr>
          <a:xfrm>
            <a:off x="4085259" y="4107661"/>
            <a:ext cx="227630" cy="301762"/>
            <a:chOff x="12613875" y="3980900"/>
            <a:chExt cx="394575" cy="517425"/>
          </a:xfrm>
        </p:grpSpPr>
        <p:sp>
          <p:nvSpPr>
            <p:cNvPr id="2140" name="Google Shape;2140;p68"/>
            <p:cNvSpPr/>
            <p:nvPr/>
          </p:nvSpPr>
          <p:spPr>
            <a:xfrm>
              <a:off x="12856625" y="3984950"/>
              <a:ext cx="30150" cy="239900"/>
            </a:xfrm>
            <a:custGeom>
              <a:rect b="b" l="l" r="r" t="t"/>
              <a:pathLst>
                <a:path extrusionOk="0" h="9596" w="1206">
                  <a:moveTo>
                    <a:pt x="1206" y="1"/>
                  </a:moveTo>
                  <a:cubicBezTo>
                    <a:pt x="812" y="24"/>
                    <a:pt x="395" y="70"/>
                    <a:pt x="1" y="94"/>
                  </a:cubicBezTo>
                  <a:lnTo>
                    <a:pt x="1" y="9595"/>
                  </a:lnTo>
                  <a:lnTo>
                    <a:pt x="1206" y="9595"/>
                  </a:lnTo>
                  <a:lnTo>
                    <a:pt x="12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8"/>
            <p:cNvSpPr/>
            <p:nvPr/>
          </p:nvSpPr>
          <p:spPr>
            <a:xfrm>
              <a:off x="12765675" y="4163975"/>
              <a:ext cx="84600" cy="121125"/>
            </a:xfrm>
            <a:custGeom>
              <a:rect b="b" l="l" r="r" t="t"/>
              <a:pathLst>
                <a:path extrusionOk="0" h="4845" w="3384">
                  <a:moveTo>
                    <a:pt x="1808" y="1"/>
                  </a:moveTo>
                  <a:cubicBezTo>
                    <a:pt x="811" y="1"/>
                    <a:pt x="0" y="812"/>
                    <a:pt x="0" y="1809"/>
                  </a:cubicBezTo>
                  <a:lnTo>
                    <a:pt x="0" y="4845"/>
                  </a:lnTo>
                  <a:lnTo>
                    <a:pt x="3384" y="4845"/>
                  </a:lnTo>
                  <a:cubicBezTo>
                    <a:pt x="3070" y="3424"/>
                    <a:pt x="2493" y="2493"/>
                    <a:pt x="2434" y="2425"/>
                  </a:cubicBezTo>
                  <a:lnTo>
                    <a:pt x="2434" y="2425"/>
                  </a:lnTo>
                  <a:lnTo>
                    <a:pt x="24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8"/>
            <p:cNvSpPr/>
            <p:nvPr/>
          </p:nvSpPr>
          <p:spPr>
            <a:xfrm>
              <a:off x="12644575" y="4315775"/>
              <a:ext cx="212075" cy="30150"/>
            </a:xfrm>
            <a:custGeom>
              <a:rect b="b" l="l" r="r" t="t"/>
              <a:pathLst>
                <a:path extrusionOk="0" h="1206" w="8483">
                  <a:moveTo>
                    <a:pt x="1" y="1"/>
                  </a:moveTo>
                  <a:lnTo>
                    <a:pt x="1" y="1206"/>
                  </a:lnTo>
                  <a:lnTo>
                    <a:pt x="8483" y="1206"/>
                  </a:lnTo>
                  <a:cubicBezTo>
                    <a:pt x="8483" y="789"/>
                    <a:pt x="8459" y="395"/>
                    <a:pt x="8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8"/>
            <p:cNvSpPr/>
            <p:nvPr/>
          </p:nvSpPr>
          <p:spPr>
            <a:xfrm>
              <a:off x="12613875" y="4011025"/>
              <a:ext cx="90975" cy="152975"/>
            </a:xfrm>
            <a:custGeom>
              <a:rect b="b" l="l" r="r" t="t"/>
              <a:pathLst>
                <a:path extrusionOk="0" h="6119" w="3639">
                  <a:moveTo>
                    <a:pt x="3639" y="1"/>
                  </a:moveTo>
                  <a:cubicBezTo>
                    <a:pt x="2874" y="279"/>
                    <a:pt x="2179" y="673"/>
                    <a:pt x="1553" y="1252"/>
                  </a:cubicBezTo>
                  <a:cubicBezTo>
                    <a:pt x="696" y="1368"/>
                    <a:pt x="0" y="2179"/>
                    <a:pt x="0" y="3083"/>
                  </a:cubicBezTo>
                  <a:lnTo>
                    <a:pt x="0" y="5516"/>
                  </a:lnTo>
                  <a:cubicBezTo>
                    <a:pt x="0" y="5725"/>
                    <a:pt x="23" y="5910"/>
                    <a:pt x="70" y="6119"/>
                  </a:cubicBezTo>
                  <a:lnTo>
                    <a:pt x="927" y="6119"/>
                  </a:lnTo>
                  <a:cubicBezTo>
                    <a:pt x="2434" y="6119"/>
                    <a:pt x="3639" y="4914"/>
                    <a:pt x="3639" y="3407"/>
                  </a:cubicBezTo>
                  <a:lnTo>
                    <a:pt x="3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8"/>
            <p:cNvSpPr/>
            <p:nvPr/>
          </p:nvSpPr>
          <p:spPr>
            <a:xfrm>
              <a:off x="12917475" y="3980900"/>
              <a:ext cx="90975" cy="243950"/>
            </a:xfrm>
            <a:custGeom>
              <a:rect b="b" l="l" r="r" t="t"/>
              <a:pathLst>
                <a:path extrusionOk="0" h="9758" w="3639">
                  <a:moveTo>
                    <a:pt x="3013" y="1"/>
                  </a:moveTo>
                  <a:cubicBezTo>
                    <a:pt x="2016" y="1"/>
                    <a:pt x="997" y="47"/>
                    <a:pt x="0" y="93"/>
                  </a:cubicBezTo>
                  <a:lnTo>
                    <a:pt x="0" y="9757"/>
                  </a:lnTo>
                  <a:lnTo>
                    <a:pt x="3013" y="9757"/>
                  </a:lnTo>
                  <a:cubicBezTo>
                    <a:pt x="3360" y="9757"/>
                    <a:pt x="3639" y="9479"/>
                    <a:pt x="3639" y="9132"/>
                  </a:cubicBezTo>
                  <a:lnTo>
                    <a:pt x="3639" y="603"/>
                  </a:lnTo>
                  <a:cubicBezTo>
                    <a:pt x="3639" y="279"/>
                    <a:pt x="3360" y="1"/>
                    <a:pt x="30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8"/>
            <p:cNvSpPr/>
            <p:nvPr/>
          </p:nvSpPr>
          <p:spPr>
            <a:xfrm>
              <a:off x="12644575" y="4376050"/>
              <a:ext cx="210350" cy="122275"/>
            </a:xfrm>
            <a:custGeom>
              <a:rect b="b" l="l" r="r" t="t"/>
              <a:pathLst>
                <a:path extrusionOk="0" h="4891" w="8414">
                  <a:moveTo>
                    <a:pt x="1" y="0"/>
                  </a:moveTo>
                  <a:lnTo>
                    <a:pt x="1" y="4287"/>
                  </a:lnTo>
                  <a:cubicBezTo>
                    <a:pt x="1" y="4635"/>
                    <a:pt x="255" y="4890"/>
                    <a:pt x="603" y="4890"/>
                  </a:cubicBezTo>
                  <a:lnTo>
                    <a:pt x="6652" y="4890"/>
                  </a:lnTo>
                  <a:cubicBezTo>
                    <a:pt x="6930" y="4890"/>
                    <a:pt x="7162" y="4728"/>
                    <a:pt x="7231" y="4473"/>
                  </a:cubicBezTo>
                  <a:lnTo>
                    <a:pt x="7880" y="2573"/>
                  </a:lnTo>
                  <a:cubicBezTo>
                    <a:pt x="8158" y="1738"/>
                    <a:pt x="8320" y="858"/>
                    <a:pt x="8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8"/>
            <p:cNvSpPr/>
            <p:nvPr/>
          </p:nvSpPr>
          <p:spPr>
            <a:xfrm>
              <a:off x="12629500" y="3990750"/>
              <a:ext cx="197025" cy="294350"/>
            </a:xfrm>
            <a:custGeom>
              <a:rect b="b" l="l" r="r" t="t"/>
              <a:pathLst>
                <a:path extrusionOk="0" h="11774" w="7881">
                  <a:moveTo>
                    <a:pt x="7881" y="1"/>
                  </a:moveTo>
                  <a:cubicBezTo>
                    <a:pt x="6838" y="116"/>
                    <a:pt x="5818" y="256"/>
                    <a:pt x="4798" y="418"/>
                  </a:cubicBezTo>
                  <a:lnTo>
                    <a:pt x="4242" y="510"/>
                  </a:lnTo>
                  <a:lnTo>
                    <a:pt x="4242" y="4218"/>
                  </a:lnTo>
                  <a:cubicBezTo>
                    <a:pt x="4242" y="6281"/>
                    <a:pt x="2620" y="7973"/>
                    <a:pt x="604" y="8112"/>
                  </a:cubicBezTo>
                  <a:lnTo>
                    <a:pt x="604" y="8135"/>
                  </a:lnTo>
                  <a:lnTo>
                    <a:pt x="1" y="8135"/>
                  </a:lnTo>
                  <a:cubicBezTo>
                    <a:pt x="117" y="8297"/>
                    <a:pt x="256" y="8460"/>
                    <a:pt x="395" y="8599"/>
                  </a:cubicBezTo>
                  <a:cubicBezTo>
                    <a:pt x="534" y="8691"/>
                    <a:pt x="604" y="8854"/>
                    <a:pt x="604" y="9016"/>
                  </a:cubicBezTo>
                  <a:lnTo>
                    <a:pt x="604" y="11774"/>
                  </a:lnTo>
                  <a:lnTo>
                    <a:pt x="4242" y="11774"/>
                  </a:lnTo>
                  <a:lnTo>
                    <a:pt x="4242" y="8738"/>
                  </a:lnTo>
                  <a:cubicBezTo>
                    <a:pt x="4242" y="7069"/>
                    <a:pt x="5586" y="5725"/>
                    <a:pt x="7278" y="5725"/>
                  </a:cubicBezTo>
                  <a:lnTo>
                    <a:pt x="7881" y="5725"/>
                  </a:lnTo>
                  <a:lnTo>
                    <a:pt x="7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68"/>
          <p:cNvGrpSpPr/>
          <p:nvPr/>
        </p:nvGrpSpPr>
        <p:grpSpPr>
          <a:xfrm>
            <a:off x="4794081" y="4110274"/>
            <a:ext cx="301731" cy="296536"/>
            <a:chOff x="13192675" y="3980900"/>
            <a:chExt cx="528425" cy="517425"/>
          </a:xfrm>
        </p:grpSpPr>
        <p:sp>
          <p:nvSpPr>
            <p:cNvPr id="2148" name="Google Shape;2148;p68"/>
            <p:cNvSpPr/>
            <p:nvPr/>
          </p:nvSpPr>
          <p:spPr>
            <a:xfrm>
              <a:off x="13365900" y="3980900"/>
              <a:ext cx="181950" cy="91000"/>
            </a:xfrm>
            <a:custGeom>
              <a:rect b="b" l="l" r="r" t="t"/>
              <a:pathLst>
                <a:path extrusionOk="0" h="3640" w="7278">
                  <a:moveTo>
                    <a:pt x="603" y="1"/>
                  </a:moveTo>
                  <a:cubicBezTo>
                    <a:pt x="279" y="1"/>
                    <a:pt x="1" y="279"/>
                    <a:pt x="1" y="603"/>
                  </a:cubicBezTo>
                  <a:lnTo>
                    <a:pt x="1" y="2434"/>
                  </a:lnTo>
                  <a:lnTo>
                    <a:pt x="3639" y="2434"/>
                  </a:lnTo>
                  <a:cubicBezTo>
                    <a:pt x="3801" y="2434"/>
                    <a:pt x="3964" y="2504"/>
                    <a:pt x="4056" y="2619"/>
                  </a:cubicBezTo>
                  <a:cubicBezTo>
                    <a:pt x="4705" y="3245"/>
                    <a:pt x="5586" y="3639"/>
                    <a:pt x="6675" y="3639"/>
                  </a:cubicBezTo>
                  <a:lnTo>
                    <a:pt x="7278" y="3639"/>
                  </a:lnTo>
                  <a:lnTo>
                    <a:pt x="7278" y="2434"/>
                  </a:lnTo>
                  <a:cubicBezTo>
                    <a:pt x="7278" y="1090"/>
                    <a:pt x="6188" y="1"/>
                    <a:pt x="48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8"/>
            <p:cNvSpPr/>
            <p:nvPr/>
          </p:nvSpPr>
          <p:spPr>
            <a:xfrm>
              <a:off x="13320125" y="4071875"/>
              <a:ext cx="272925" cy="212650"/>
            </a:xfrm>
            <a:custGeom>
              <a:rect b="b" l="l" r="r" t="t"/>
              <a:pathLst>
                <a:path extrusionOk="0" h="8506" w="10917">
                  <a:moveTo>
                    <a:pt x="1832" y="0"/>
                  </a:moveTo>
                  <a:lnTo>
                    <a:pt x="1832" y="1228"/>
                  </a:lnTo>
                  <a:cubicBezTo>
                    <a:pt x="1832" y="2526"/>
                    <a:pt x="2527" y="3731"/>
                    <a:pt x="3639" y="4357"/>
                  </a:cubicBezTo>
                  <a:lnTo>
                    <a:pt x="3639" y="4867"/>
                  </a:lnTo>
                  <a:lnTo>
                    <a:pt x="3037" y="4867"/>
                  </a:lnTo>
                  <a:cubicBezTo>
                    <a:pt x="1368" y="4867"/>
                    <a:pt x="1" y="6211"/>
                    <a:pt x="1" y="7880"/>
                  </a:cubicBezTo>
                  <a:lnTo>
                    <a:pt x="1" y="8505"/>
                  </a:lnTo>
                  <a:lnTo>
                    <a:pt x="2434" y="8505"/>
                  </a:lnTo>
                  <a:lnTo>
                    <a:pt x="2434" y="7880"/>
                  </a:lnTo>
                  <a:cubicBezTo>
                    <a:pt x="2434" y="7555"/>
                    <a:pt x="2712" y="7277"/>
                    <a:pt x="3037" y="7277"/>
                  </a:cubicBezTo>
                  <a:cubicBezTo>
                    <a:pt x="3384" y="7277"/>
                    <a:pt x="3639" y="7555"/>
                    <a:pt x="3639" y="7880"/>
                  </a:cubicBezTo>
                  <a:lnTo>
                    <a:pt x="3639" y="8505"/>
                  </a:lnTo>
                  <a:lnTo>
                    <a:pt x="7278" y="8505"/>
                  </a:lnTo>
                  <a:lnTo>
                    <a:pt x="7278" y="7880"/>
                  </a:lnTo>
                  <a:cubicBezTo>
                    <a:pt x="7278" y="7555"/>
                    <a:pt x="7556" y="7277"/>
                    <a:pt x="7880" y="7277"/>
                  </a:cubicBezTo>
                  <a:cubicBezTo>
                    <a:pt x="8228" y="7277"/>
                    <a:pt x="8506" y="7555"/>
                    <a:pt x="8506" y="7880"/>
                  </a:cubicBezTo>
                  <a:lnTo>
                    <a:pt x="8506" y="8505"/>
                  </a:lnTo>
                  <a:lnTo>
                    <a:pt x="10916" y="8505"/>
                  </a:lnTo>
                  <a:lnTo>
                    <a:pt x="10916" y="7880"/>
                  </a:lnTo>
                  <a:cubicBezTo>
                    <a:pt x="10916" y="6211"/>
                    <a:pt x="9549" y="4867"/>
                    <a:pt x="7880" y="4867"/>
                  </a:cubicBezTo>
                  <a:lnTo>
                    <a:pt x="7278" y="4867"/>
                  </a:lnTo>
                  <a:lnTo>
                    <a:pt x="7278" y="4357"/>
                  </a:lnTo>
                  <a:cubicBezTo>
                    <a:pt x="8390" y="3731"/>
                    <a:pt x="9109" y="2526"/>
                    <a:pt x="9109" y="1228"/>
                  </a:cubicBezTo>
                  <a:lnTo>
                    <a:pt x="8483" y="1228"/>
                  </a:lnTo>
                  <a:cubicBezTo>
                    <a:pt x="7231" y="1228"/>
                    <a:pt x="6096" y="788"/>
                    <a:pt x="5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8"/>
            <p:cNvSpPr/>
            <p:nvPr/>
          </p:nvSpPr>
          <p:spPr>
            <a:xfrm>
              <a:off x="13590125" y="4011325"/>
              <a:ext cx="66650" cy="151825"/>
            </a:xfrm>
            <a:custGeom>
              <a:rect b="b" l="l" r="r" t="t"/>
              <a:pathLst>
                <a:path extrusionOk="0" h="6073" w="2666">
                  <a:moveTo>
                    <a:pt x="1342" y="0"/>
                  </a:moveTo>
                  <a:cubicBezTo>
                    <a:pt x="1188" y="0"/>
                    <a:pt x="1032" y="58"/>
                    <a:pt x="904" y="174"/>
                  </a:cubicBezTo>
                  <a:cubicBezTo>
                    <a:pt x="673" y="429"/>
                    <a:pt x="673" y="800"/>
                    <a:pt x="904" y="1032"/>
                  </a:cubicBezTo>
                  <a:cubicBezTo>
                    <a:pt x="1345" y="1472"/>
                    <a:pt x="1345" y="2167"/>
                    <a:pt x="904" y="2608"/>
                  </a:cubicBezTo>
                  <a:cubicBezTo>
                    <a:pt x="0" y="3511"/>
                    <a:pt x="0" y="4971"/>
                    <a:pt x="904" y="5898"/>
                  </a:cubicBezTo>
                  <a:cubicBezTo>
                    <a:pt x="1032" y="6014"/>
                    <a:pt x="1188" y="6072"/>
                    <a:pt x="1342" y="6072"/>
                  </a:cubicBezTo>
                  <a:cubicBezTo>
                    <a:pt x="1495" y="6072"/>
                    <a:pt x="1646" y="6014"/>
                    <a:pt x="1762" y="5898"/>
                  </a:cubicBezTo>
                  <a:cubicBezTo>
                    <a:pt x="2017" y="5643"/>
                    <a:pt x="2017" y="5273"/>
                    <a:pt x="1762" y="5041"/>
                  </a:cubicBezTo>
                  <a:cubicBezTo>
                    <a:pt x="1345" y="4601"/>
                    <a:pt x="1345" y="3905"/>
                    <a:pt x="1762" y="3465"/>
                  </a:cubicBezTo>
                  <a:cubicBezTo>
                    <a:pt x="2666" y="2561"/>
                    <a:pt x="2666" y="1078"/>
                    <a:pt x="1762" y="174"/>
                  </a:cubicBezTo>
                  <a:cubicBezTo>
                    <a:pt x="1646" y="58"/>
                    <a:pt x="1495" y="0"/>
                    <a:pt x="13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8"/>
            <p:cNvSpPr/>
            <p:nvPr/>
          </p:nvSpPr>
          <p:spPr>
            <a:xfrm>
              <a:off x="13654425" y="4132550"/>
              <a:ext cx="66675" cy="151675"/>
            </a:xfrm>
            <a:custGeom>
              <a:rect b="b" l="l" r="r" t="t"/>
              <a:pathLst>
                <a:path extrusionOk="0" h="6067" w="2667">
                  <a:moveTo>
                    <a:pt x="1333" y="1"/>
                  </a:moveTo>
                  <a:cubicBezTo>
                    <a:pt x="1177" y="1"/>
                    <a:pt x="1021" y="64"/>
                    <a:pt x="905" y="192"/>
                  </a:cubicBezTo>
                  <a:cubicBezTo>
                    <a:pt x="673" y="424"/>
                    <a:pt x="673" y="794"/>
                    <a:pt x="905" y="1049"/>
                  </a:cubicBezTo>
                  <a:cubicBezTo>
                    <a:pt x="1345" y="1467"/>
                    <a:pt x="1345" y="2185"/>
                    <a:pt x="905" y="2602"/>
                  </a:cubicBezTo>
                  <a:cubicBezTo>
                    <a:pt x="1" y="3506"/>
                    <a:pt x="1" y="4989"/>
                    <a:pt x="905" y="5893"/>
                  </a:cubicBezTo>
                  <a:cubicBezTo>
                    <a:pt x="1021" y="6009"/>
                    <a:pt x="1177" y="6067"/>
                    <a:pt x="1333" y="6067"/>
                  </a:cubicBezTo>
                  <a:cubicBezTo>
                    <a:pt x="1490" y="6067"/>
                    <a:pt x="1646" y="6009"/>
                    <a:pt x="1762" y="5893"/>
                  </a:cubicBezTo>
                  <a:cubicBezTo>
                    <a:pt x="1994" y="5661"/>
                    <a:pt x="1994" y="5267"/>
                    <a:pt x="1762" y="5036"/>
                  </a:cubicBezTo>
                  <a:cubicBezTo>
                    <a:pt x="1345" y="4595"/>
                    <a:pt x="1345" y="3900"/>
                    <a:pt x="1762" y="3460"/>
                  </a:cubicBezTo>
                  <a:cubicBezTo>
                    <a:pt x="2666" y="2556"/>
                    <a:pt x="2666" y="1096"/>
                    <a:pt x="1762" y="192"/>
                  </a:cubicBezTo>
                  <a:cubicBezTo>
                    <a:pt x="1646" y="64"/>
                    <a:pt x="1490" y="1"/>
                    <a:pt x="1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8"/>
            <p:cNvSpPr/>
            <p:nvPr/>
          </p:nvSpPr>
          <p:spPr>
            <a:xfrm>
              <a:off x="13256975" y="4011325"/>
              <a:ext cx="66650" cy="151675"/>
            </a:xfrm>
            <a:custGeom>
              <a:rect b="b" l="l" r="r" t="t"/>
              <a:pathLst>
                <a:path extrusionOk="0" h="6067" w="2666">
                  <a:moveTo>
                    <a:pt x="1325" y="0"/>
                  </a:moveTo>
                  <a:cubicBezTo>
                    <a:pt x="1171" y="0"/>
                    <a:pt x="1020" y="58"/>
                    <a:pt x="905" y="174"/>
                  </a:cubicBezTo>
                  <a:cubicBezTo>
                    <a:pt x="1" y="1078"/>
                    <a:pt x="1" y="2561"/>
                    <a:pt x="905" y="3465"/>
                  </a:cubicBezTo>
                  <a:cubicBezTo>
                    <a:pt x="1322" y="3882"/>
                    <a:pt x="1322" y="4601"/>
                    <a:pt x="905" y="5018"/>
                  </a:cubicBezTo>
                  <a:cubicBezTo>
                    <a:pt x="650" y="5273"/>
                    <a:pt x="650" y="5643"/>
                    <a:pt x="905" y="5875"/>
                  </a:cubicBezTo>
                  <a:cubicBezTo>
                    <a:pt x="1020" y="6003"/>
                    <a:pt x="1171" y="6066"/>
                    <a:pt x="1325" y="6066"/>
                  </a:cubicBezTo>
                  <a:cubicBezTo>
                    <a:pt x="1478" y="6066"/>
                    <a:pt x="1635" y="6003"/>
                    <a:pt x="1762" y="5875"/>
                  </a:cubicBezTo>
                  <a:cubicBezTo>
                    <a:pt x="2666" y="4971"/>
                    <a:pt x="2666" y="3511"/>
                    <a:pt x="1762" y="2608"/>
                  </a:cubicBezTo>
                  <a:cubicBezTo>
                    <a:pt x="1322" y="2167"/>
                    <a:pt x="1322" y="1472"/>
                    <a:pt x="1762" y="1032"/>
                  </a:cubicBezTo>
                  <a:cubicBezTo>
                    <a:pt x="1994" y="800"/>
                    <a:pt x="1994" y="406"/>
                    <a:pt x="1762" y="174"/>
                  </a:cubicBezTo>
                  <a:cubicBezTo>
                    <a:pt x="1635" y="58"/>
                    <a:pt x="1478" y="0"/>
                    <a:pt x="13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8"/>
            <p:cNvSpPr/>
            <p:nvPr/>
          </p:nvSpPr>
          <p:spPr>
            <a:xfrm>
              <a:off x="13192675" y="4132550"/>
              <a:ext cx="66650" cy="151675"/>
            </a:xfrm>
            <a:custGeom>
              <a:rect b="b" l="l" r="r" t="t"/>
              <a:pathLst>
                <a:path extrusionOk="0" h="6067" w="2666">
                  <a:moveTo>
                    <a:pt x="1324" y="1"/>
                  </a:moveTo>
                  <a:cubicBezTo>
                    <a:pt x="1171" y="1"/>
                    <a:pt x="1020" y="64"/>
                    <a:pt x="904" y="192"/>
                  </a:cubicBezTo>
                  <a:cubicBezTo>
                    <a:pt x="0" y="1096"/>
                    <a:pt x="0" y="2556"/>
                    <a:pt x="904" y="3460"/>
                  </a:cubicBezTo>
                  <a:cubicBezTo>
                    <a:pt x="1321" y="3900"/>
                    <a:pt x="1321" y="4595"/>
                    <a:pt x="904" y="5036"/>
                  </a:cubicBezTo>
                  <a:cubicBezTo>
                    <a:pt x="649" y="5267"/>
                    <a:pt x="649" y="5661"/>
                    <a:pt x="904" y="5893"/>
                  </a:cubicBezTo>
                  <a:cubicBezTo>
                    <a:pt x="1020" y="6009"/>
                    <a:pt x="1171" y="6067"/>
                    <a:pt x="1324" y="6067"/>
                  </a:cubicBezTo>
                  <a:cubicBezTo>
                    <a:pt x="1478" y="6067"/>
                    <a:pt x="1634" y="6009"/>
                    <a:pt x="1762" y="5893"/>
                  </a:cubicBezTo>
                  <a:cubicBezTo>
                    <a:pt x="2665" y="4989"/>
                    <a:pt x="2665" y="3506"/>
                    <a:pt x="1762" y="2602"/>
                  </a:cubicBezTo>
                  <a:cubicBezTo>
                    <a:pt x="1321" y="2185"/>
                    <a:pt x="1321" y="1467"/>
                    <a:pt x="1762" y="1049"/>
                  </a:cubicBezTo>
                  <a:cubicBezTo>
                    <a:pt x="1993" y="794"/>
                    <a:pt x="1993" y="424"/>
                    <a:pt x="1762" y="192"/>
                  </a:cubicBezTo>
                  <a:cubicBezTo>
                    <a:pt x="1634" y="64"/>
                    <a:pt x="1478" y="1"/>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8"/>
            <p:cNvSpPr/>
            <p:nvPr/>
          </p:nvSpPr>
          <p:spPr>
            <a:xfrm>
              <a:off x="13198475" y="4314625"/>
              <a:ext cx="517400" cy="60850"/>
            </a:xfrm>
            <a:custGeom>
              <a:rect b="b" l="l" r="r" t="t"/>
              <a:pathLst>
                <a:path extrusionOk="0" h="2434" w="20696">
                  <a:moveTo>
                    <a:pt x="603" y="1"/>
                  </a:moveTo>
                  <a:cubicBezTo>
                    <a:pt x="255" y="1"/>
                    <a:pt x="0" y="279"/>
                    <a:pt x="0" y="603"/>
                  </a:cubicBezTo>
                  <a:lnTo>
                    <a:pt x="0" y="2434"/>
                  </a:lnTo>
                  <a:lnTo>
                    <a:pt x="20695" y="2434"/>
                  </a:lnTo>
                  <a:lnTo>
                    <a:pt x="20695" y="603"/>
                  </a:lnTo>
                  <a:cubicBezTo>
                    <a:pt x="20695" y="255"/>
                    <a:pt x="20417" y="1"/>
                    <a:pt x="20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8"/>
            <p:cNvSpPr/>
            <p:nvPr/>
          </p:nvSpPr>
          <p:spPr>
            <a:xfrm>
              <a:off x="13417475" y="4405600"/>
              <a:ext cx="78825" cy="92725"/>
            </a:xfrm>
            <a:custGeom>
              <a:rect b="b" l="l" r="r" t="t"/>
              <a:pathLst>
                <a:path extrusionOk="0" h="3709" w="3153">
                  <a:moveTo>
                    <a:pt x="0" y="0"/>
                  </a:moveTo>
                  <a:lnTo>
                    <a:pt x="0" y="3708"/>
                  </a:lnTo>
                  <a:lnTo>
                    <a:pt x="3152" y="3708"/>
                  </a:lnTo>
                  <a:lnTo>
                    <a:pt x="3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8"/>
            <p:cNvSpPr/>
            <p:nvPr/>
          </p:nvSpPr>
          <p:spPr>
            <a:xfrm>
              <a:off x="13307975" y="4405600"/>
              <a:ext cx="79400" cy="92725"/>
            </a:xfrm>
            <a:custGeom>
              <a:rect b="b" l="l" r="r" t="t"/>
              <a:pathLst>
                <a:path extrusionOk="0" h="3709" w="3176">
                  <a:moveTo>
                    <a:pt x="0" y="0"/>
                  </a:moveTo>
                  <a:lnTo>
                    <a:pt x="0" y="3708"/>
                  </a:lnTo>
                  <a:lnTo>
                    <a:pt x="3175" y="3708"/>
                  </a:lnTo>
                  <a:lnTo>
                    <a:pt x="31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8"/>
            <p:cNvSpPr/>
            <p:nvPr/>
          </p:nvSpPr>
          <p:spPr>
            <a:xfrm>
              <a:off x="13635900" y="4405600"/>
              <a:ext cx="79400" cy="92725"/>
            </a:xfrm>
            <a:custGeom>
              <a:rect b="b" l="l" r="r" t="t"/>
              <a:pathLst>
                <a:path extrusionOk="0" h="3709" w="3176">
                  <a:moveTo>
                    <a:pt x="0" y="0"/>
                  </a:moveTo>
                  <a:lnTo>
                    <a:pt x="0" y="3708"/>
                  </a:lnTo>
                  <a:lnTo>
                    <a:pt x="2573" y="3708"/>
                  </a:lnTo>
                  <a:cubicBezTo>
                    <a:pt x="2920" y="3708"/>
                    <a:pt x="3175" y="3430"/>
                    <a:pt x="3175" y="3105"/>
                  </a:cubicBezTo>
                  <a:lnTo>
                    <a:pt x="31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8"/>
            <p:cNvSpPr/>
            <p:nvPr/>
          </p:nvSpPr>
          <p:spPr>
            <a:xfrm>
              <a:off x="13197875" y="4405600"/>
              <a:ext cx="79975" cy="92725"/>
            </a:xfrm>
            <a:custGeom>
              <a:rect b="b" l="l" r="r" t="t"/>
              <a:pathLst>
                <a:path extrusionOk="0" h="3709" w="3199">
                  <a:moveTo>
                    <a:pt x="1" y="0"/>
                  </a:moveTo>
                  <a:lnTo>
                    <a:pt x="1" y="3105"/>
                  </a:lnTo>
                  <a:cubicBezTo>
                    <a:pt x="1" y="3453"/>
                    <a:pt x="279" y="3708"/>
                    <a:pt x="603" y="3708"/>
                  </a:cubicBezTo>
                  <a:lnTo>
                    <a:pt x="3199" y="3708"/>
                  </a:lnTo>
                  <a:lnTo>
                    <a:pt x="31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8"/>
            <p:cNvSpPr/>
            <p:nvPr/>
          </p:nvSpPr>
          <p:spPr>
            <a:xfrm>
              <a:off x="13526400" y="4405600"/>
              <a:ext cx="78800" cy="92725"/>
            </a:xfrm>
            <a:custGeom>
              <a:rect b="b" l="l" r="r" t="t"/>
              <a:pathLst>
                <a:path extrusionOk="0" h="3709" w="3152">
                  <a:moveTo>
                    <a:pt x="0" y="0"/>
                  </a:moveTo>
                  <a:lnTo>
                    <a:pt x="0" y="3708"/>
                  </a:lnTo>
                  <a:lnTo>
                    <a:pt x="3152" y="3708"/>
                  </a:lnTo>
                  <a:lnTo>
                    <a:pt x="3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68"/>
          <p:cNvGrpSpPr/>
          <p:nvPr/>
        </p:nvGrpSpPr>
        <p:grpSpPr>
          <a:xfrm>
            <a:off x="5539949" y="4107661"/>
            <a:ext cx="301748" cy="301762"/>
            <a:chOff x="13863600" y="3980900"/>
            <a:chExt cx="517400" cy="517425"/>
          </a:xfrm>
        </p:grpSpPr>
        <p:sp>
          <p:nvSpPr>
            <p:cNvPr id="2161" name="Google Shape;2161;p68"/>
            <p:cNvSpPr/>
            <p:nvPr/>
          </p:nvSpPr>
          <p:spPr>
            <a:xfrm>
              <a:off x="14076800" y="4254950"/>
              <a:ext cx="91000" cy="30150"/>
            </a:xfrm>
            <a:custGeom>
              <a:rect b="b" l="l" r="r" t="t"/>
              <a:pathLst>
                <a:path extrusionOk="0" h="1206" w="3640">
                  <a:moveTo>
                    <a:pt x="1808" y="0"/>
                  </a:moveTo>
                  <a:cubicBezTo>
                    <a:pt x="649" y="0"/>
                    <a:pt x="1" y="464"/>
                    <a:pt x="1" y="603"/>
                  </a:cubicBezTo>
                  <a:cubicBezTo>
                    <a:pt x="1" y="765"/>
                    <a:pt x="649" y="1206"/>
                    <a:pt x="1808" y="1206"/>
                  </a:cubicBezTo>
                  <a:cubicBezTo>
                    <a:pt x="2990" y="1206"/>
                    <a:pt x="3639" y="765"/>
                    <a:pt x="3639" y="603"/>
                  </a:cubicBezTo>
                  <a:cubicBezTo>
                    <a:pt x="3639" y="464"/>
                    <a:pt x="2990" y="0"/>
                    <a:pt x="18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8"/>
            <p:cNvSpPr/>
            <p:nvPr/>
          </p:nvSpPr>
          <p:spPr>
            <a:xfrm>
              <a:off x="14076800" y="4376050"/>
              <a:ext cx="91000" cy="30725"/>
            </a:xfrm>
            <a:custGeom>
              <a:rect b="b" l="l" r="r" t="t"/>
              <a:pathLst>
                <a:path extrusionOk="0" h="1229" w="3640">
                  <a:moveTo>
                    <a:pt x="1808" y="0"/>
                  </a:moveTo>
                  <a:cubicBezTo>
                    <a:pt x="649" y="0"/>
                    <a:pt x="1" y="464"/>
                    <a:pt x="1" y="603"/>
                  </a:cubicBezTo>
                  <a:cubicBezTo>
                    <a:pt x="1" y="765"/>
                    <a:pt x="649" y="1228"/>
                    <a:pt x="1808" y="1228"/>
                  </a:cubicBezTo>
                  <a:cubicBezTo>
                    <a:pt x="2990" y="1228"/>
                    <a:pt x="3639" y="765"/>
                    <a:pt x="3639" y="603"/>
                  </a:cubicBezTo>
                  <a:cubicBezTo>
                    <a:pt x="3639" y="464"/>
                    <a:pt x="2990" y="0"/>
                    <a:pt x="18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8"/>
            <p:cNvSpPr/>
            <p:nvPr/>
          </p:nvSpPr>
          <p:spPr>
            <a:xfrm>
              <a:off x="13863600" y="3980900"/>
              <a:ext cx="517400" cy="517425"/>
            </a:xfrm>
            <a:custGeom>
              <a:rect b="b" l="l" r="r" t="t"/>
              <a:pathLst>
                <a:path extrusionOk="0" h="20697" w="20696">
                  <a:moveTo>
                    <a:pt x="10336" y="4891"/>
                  </a:moveTo>
                  <a:cubicBezTo>
                    <a:pt x="12074" y="4891"/>
                    <a:pt x="13372" y="5679"/>
                    <a:pt x="13372" y="6721"/>
                  </a:cubicBezTo>
                  <a:cubicBezTo>
                    <a:pt x="13372" y="7764"/>
                    <a:pt x="12074" y="8529"/>
                    <a:pt x="10336" y="8529"/>
                  </a:cubicBezTo>
                  <a:cubicBezTo>
                    <a:pt x="8621" y="8529"/>
                    <a:pt x="7323" y="7764"/>
                    <a:pt x="7323" y="6721"/>
                  </a:cubicBezTo>
                  <a:cubicBezTo>
                    <a:pt x="7323" y="5679"/>
                    <a:pt x="8621" y="4891"/>
                    <a:pt x="10336" y="4891"/>
                  </a:cubicBezTo>
                  <a:close/>
                  <a:moveTo>
                    <a:pt x="10336" y="9757"/>
                  </a:moveTo>
                  <a:cubicBezTo>
                    <a:pt x="12074" y="9757"/>
                    <a:pt x="13372" y="10522"/>
                    <a:pt x="13372" y="11565"/>
                  </a:cubicBezTo>
                  <a:cubicBezTo>
                    <a:pt x="13372" y="12608"/>
                    <a:pt x="12074" y="13396"/>
                    <a:pt x="10336" y="13396"/>
                  </a:cubicBezTo>
                  <a:cubicBezTo>
                    <a:pt x="8621" y="13396"/>
                    <a:pt x="7323" y="12608"/>
                    <a:pt x="7323" y="11565"/>
                  </a:cubicBezTo>
                  <a:cubicBezTo>
                    <a:pt x="7323" y="10522"/>
                    <a:pt x="8621" y="9757"/>
                    <a:pt x="10336" y="9757"/>
                  </a:cubicBezTo>
                  <a:close/>
                  <a:moveTo>
                    <a:pt x="10336" y="14601"/>
                  </a:moveTo>
                  <a:cubicBezTo>
                    <a:pt x="12074" y="14601"/>
                    <a:pt x="13372" y="15389"/>
                    <a:pt x="13372" y="16409"/>
                  </a:cubicBezTo>
                  <a:cubicBezTo>
                    <a:pt x="13372" y="17452"/>
                    <a:pt x="12074" y="18239"/>
                    <a:pt x="10336" y="18239"/>
                  </a:cubicBezTo>
                  <a:cubicBezTo>
                    <a:pt x="8621" y="18239"/>
                    <a:pt x="7323" y="17452"/>
                    <a:pt x="7323" y="16409"/>
                  </a:cubicBezTo>
                  <a:cubicBezTo>
                    <a:pt x="7323" y="15389"/>
                    <a:pt x="8621" y="14601"/>
                    <a:pt x="10336" y="14601"/>
                  </a:cubicBezTo>
                  <a:close/>
                  <a:moveTo>
                    <a:pt x="7926" y="1"/>
                  </a:moveTo>
                  <a:cubicBezTo>
                    <a:pt x="7578" y="1"/>
                    <a:pt x="7300" y="279"/>
                    <a:pt x="7300" y="603"/>
                  </a:cubicBezTo>
                  <a:cubicBezTo>
                    <a:pt x="7300" y="1600"/>
                    <a:pt x="6489" y="2480"/>
                    <a:pt x="5493" y="2480"/>
                  </a:cubicBezTo>
                  <a:lnTo>
                    <a:pt x="4288" y="2480"/>
                  </a:lnTo>
                  <a:cubicBezTo>
                    <a:pt x="1947" y="2480"/>
                    <a:pt x="0" y="4381"/>
                    <a:pt x="0" y="6721"/>
                  </a:cubicBezTo>
                  <a:lnTo>
                    <a:pt x="0" y="20093"/>
                  </a:lnTo>
                  <a:cubicBezTo>
                    <a:pt x="0" y="20418"/>
                    <a:pt x="255" y="20696"/>
                    <a:pt x="603" y="20696"/>
                  </a:cubicBezTo>
                  <a:lnTo>
                    <a:pt x="3662" y="20696"/>
                  </a:lnTo>
                  <a:lnTo>
                    <a:pt x="3662" y="9132"/>
                  </a:lnTo>
                  <a:cubicBezTo>
                    <a:pt x="3662" y="8807"/>
                    <a:pt x="3407" y="8529"/>
                    <a:pt x="3059" y="8529"/>
                  </a:cubicBezTo>
                  <a:cubicBezTo>
                    <a:pt x="2735" y="8529"/>
                    <a:pt x="2457" y="8251"/>
                    <a:pt x="2457" y="7927"/>
                  </a:cubicBezTo>
                  <a:cubicBezTo>
                    <a:pt x="2457" y="7602"/>
                    <a:pt x="2735" y="7324"/>
                    <a:pt x="3059" y="7324"/>
                  </a:cubicBezTo>
                  <a:cubicBezTo>
                    <a:pt x="4079" y="7324"/>
                    <a:pt x="4890" y="8135"/>
                    <a:pt x="4890" y="9132"/>
                  </a:cubicBezTo>
                  <a:lnTo>
                    <a:pt x="4890" y="20696"/>
                  </a:lnTo>
                  <a:lnTo>
                    <a:pt x="15806" y="20696"/>
                  </a:lnTo>
                  <a:lnTo>
                    <a:pt x="15806" y="9132"/>
                  </a:lnTo>
                  <a:cubicBezTo>
                    <a:pt x="15806" y="8135"/>
                    <a:pt x="16617" y="7324"/>
                    <a:pt x="17613" y="7324"/>
                  </a:cubicBezTo>
                  <a:cubicBezTo>
                    <a:pt x="17961" y="7324"/>
                    <a:pt x="18216" y="7602"/>
                    <a:pt x="18216" y="7927"/>
                  </a:cubicBezTo>
                  <a:cubicBezTo>
                    <a:pt x="18216" y="8251"/>
                    <a:pt x="17961" y="8529"/>
                    <a:pt x="17613" y="8529"/>
                  </a:cubicBezTo>
                  <a:cubicBezTo>
                    <a:pt x="17289" y="8529"/>
                    <a:pt x="17011" y="8807"/>
                    <a:pt x="17011" y="9132"/>
                  </a:cubicBezTo>
                  <a:lnTo>
                    <a:pt x="17011" y="20696"/>
                  </a:lnTo>
                  <a:lnTo>
                    <a:pt x="20093" y="20696"/>
                  </a:lnTo>
                  <a:cubicBezTo>
                    <a:pt x="20417" y="20696"/>
                    <a:pt x="20696" y="20418"/>
                    <a:pt x="20696" y="20093"/>
                  </a:cubicBezTo>
                  <a:lnTo>
                    <a:pt x="20696" y="6721"/>
                  </a:lnTo>
                  <a:cubicBezTo>
                    <a:pt x="20696" y="4381"/>
                    <a:pt x="18749" y="2480"/>
                    <a:pt x="16408" y="2480"/>
                  </a:cubicBezTo>
                  <a:lnTo>
                    <a:pt x="15203" y="2480"/>
                  </a:lnTo>
                  <a:cubicBezTo>
                    <a:pt x="14183" y="2480"/>
                    <a:pt x="13372" y="1623"/>
                    <a:pt x="13372" y="603"/>
                  </a:cubicBezTo>
                  <a:cubicBezTo>
                    <a:pt x="13372" y="279"/>
                    <a:pt x="13094" y="1"/>
                    <a:pt x="12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8"/>
            <p:cNvSpPr/>
            <p:nvPr/>
          </p:nvSpPr>
          <p:spPr>
            <a:xfrm>
              <a:off x="14076800" y="4133850"/>
              <a:ext cx="91000" cy="30150"/>
            </a:xfrm>
            <a:custGeom>
              <a:rect b="b" l="l" r="r" t="t"/>
              <a:pathLst>
                <a:path extrusionOk="0" h="1206" w="3640">
                  <a:moveTo>
                    <a:pt x="1808" y="1"/>
                  </a:moveTo>
                  <a:cubicBezTo>
                    <a:pt x="649" y="1"/>
                    <a:pt x="1" y="441"/>
                    <a:pt x="1" y="603"/>
                  </a:cubicBezTo>
                  <a:cubicBezTo>
                    <a:pt x="1" y="742"/>
                    <a:pt x="649" y="1206"/>
                    <a:pt x="1808" y="1206"/>
                  </a:cubicBezTo>
                  <a:cubicBezTo>
                    <a:pt x="2990" y="1206"/>
                    <a:pt x="3639" y="742"/>
                    <a:pt x="3639" y="603"/>
                  </a:cubicBezTo>
                  <a:cubicBezTo>
                    <a:pt x="3639" y="441"/>
                    <a:pt x="2990" y="1"/>
                    <a:pt x="18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5" name="Google Shape;2165;p68"/>
          <p:cNvSpPr/>
          <p:nvPr/>
        </p:nvSpPr>
        <p:spPr>
          <a:xfrm>
            <a:off x="6341404" y="4107661"/>
            <a:ext cx="190576" cy="301762"/>
          </a:xfrm>
          <a:custGeom>
            <a:rect b="b" l="l" r="r" t="t"/>
            <a:pathLst>
              <a:path extrusionOk="0" h="20697" w="13327">
                <a:moveTo>
                  <a:pt x="6652" y="1"/>
                </a:moveTo>
                <a:cubicBezTo>
                  <a:pt x="6328" y="1"/>
                  <a:pt x="6050" y="279"/>
                  <a:pt x="6050" y="603"/>
                </a:cubicBezTo>
                <a:lnTo>
                  <a:pt x="6050" y="1206"/>
                </a:lnTo>
                <a:lnTo>
                  <a:pt x="3639" y="1206"/>
                </a:lnTo>
                <a:cubicBezTo>
                  <a:pt x="2295" y="1206"/>
                  <a:pt x="1206" y="2295"/>
                  <a:pt x="1206" y="3639"/>
                </a:cubicBezTo>
                <a:cubicBezTo>
                  <a:pt x="1206" y="4983"/>
                  <a:pt x="2295" y="6073"/>
                  <a:pt x="3639" y="6073"/>
                </a:cubicBezTo>
                <a:lnTo>
                  <a:pt x="3639" y="13489"/>
                </a:lnTo>
                <a:cubicBezTo>
                  <a:pt x="2249" y="13767"/>
                  <a:pt x="1206" y="14995"/>
                  <a:pt x="1206" y="16455"/>
                </a:cubicBezTo>
                <a:lnTo>
                  <a:pt x="1206" y="17173"/>
                </a:lnTo>
                <a:cubicBezTo>
                  <a:pt x="511" y="17428"/>
                  <a:pt x="1" y="18077"/>
                  <a:pt x="1" y="18865"/>
                </a:cubicBezTo>
                <a:lnTo>
                  <a:pt x="1" y="20093"/>
                </a:lnTo>
                <a:cubicBezTo>
                  <a:pt x="1" y="20418"/>
                  <a:pt x="256" y="20696"/>
                  <a:pt x="603" y="20696"/>
                </a:cubicBezTo>
                <a:lnTo>
                  <a:pt x="3014" y="20696"/>
                </a:lnTo>
                <a:cubicBezTo>
                  <a:pt x="3361" y="20696"/>
                  <a:pt x="3639" y="20418"/>
                  <a:pt x="3639" y="20093"/>
                </a:cubicBezTo>
                <a:lnTo>
                  <a:pt x="3639" y="18865"/>
                </a:lnTo>
                <a:cubicBezTo>
                  <a:pt x="3639" y="18077"/>
                  <a:pt x="3129" y="17428"/>
                  <a:pt x="2411" y="17173"/>
                </a:cubicBezTo>
                <a:lnTo>
                  <a:pt x="2411" y="16455"/>
                </a:lnTo>
                <a:cubicBezTo>
                  <a:pt x="2411" y="15458"/>
                  <a:pt x="3222" y="14624"/>
                  <a:pt x="4242" y="14624"/>
                </a:cubicBezTo>
                <a:lnTo>
                  <a:pt x="6652" y="14624"/>
                </a:lnTo>
                <a:cubicBezTo>
                  <a:pt x="7672" y="14624"/>
                  <a:pt x="8483" y="15458"/>
                  <a:pt x="8483" y="16455"/>
                </a:cubicBezTo>
                <a:lnTo>
                  <a:pt x="8483" y="17173"/>
                </a:lnTo>
                <a:cubicBezTo>
                  <a:pt x="7764" y="17428"/>
                  <a:pt x="7255" y="18077"/>
                  <a:pt x="7255" y="18865"/>
                </a:cubicBezTo>
                <a:lnTo>
                  <a:pt x="7255" y="20093"/>
                </a:lnTo>
                <a:cubicBezTo>
                  <a:pt x="7255" y="20418"/>
                  <a:pt x="7533" y="20696"/>
                  <a:pt x="7857" y="20696"/>
                </a:cubicBezTo>
                <a:lnTo>
                  <a:pt x="10291" y="20696"/>
                </a:lnTo>
                <a:cubicBezTo>
                  <a:pt x="10638" y="20696"/>
                  <a:pt x="10893" y="20418"/>
                  <a:pt x="10893" y="20093"/>
                </a:cubicBezTo>
                <a:lnTo>
                  <a:pt x="10893" y="18865"/>
                </a:lnTo>
                <a:cubicBezTo>
                  <a:pt x="10893" y="18077"/>
                  <a:pt x="10383" y="17428"/>
                  <a:pt x="9688" y="17173"/>
                </a:cubicBezTo>
                <a:lnTo>
                  <a:pt x="9688" y="16455"/>
                </a:lnTo>
                <a:cubicBezTo>
                  <a:pt x="9688" y="14995"/>
                  <a:pt x="8645" y="13767"/>
                  <a:pt x="7255" y="13489"/>
                </a:cubicBezTo>
                <a:lnTo>
                  <a:pt x="7255" y="5447"/>
                </a:lnTo>
                <a:cubicBezTo>
                  <a:pt x="7255" y="5122"/>
                  <a:pt x="6977" y="4844"/>
                  <a:pt x="6652" y="4844"/>
                </a:cubicBezTo>
                <a:lnTo>
                  <a:pt x="3616" y="4844"/>
                </a:lnTo>
                <a:cubicBezTo>
                  <a:pt x="2944" y="4844"/>
                  <a:pt x="2411" y="4311"/>
                  <a:pt x="2411" y="3639"/>
                </a:cubicBezTo>
                <a:cubicBezTo>
                  <a:pt x="2411" y="2967"/>
                  <a:pt x="2944" y="2434"/>
                  <a:pt x="3616" y="2434"/>
                </a:cubicBezTo>
                <a:lnTo>
                  <a:pt x="6050" y="2434"/>
                </a:lnTo>
                <a:lnTo>
                  <a:pt x="6050" y="3037"/>
                </a:lnTo>
                <a:cubicBezTo>
                  <a:pt x="6050" y="3361"/>
                  <a:pt x="6328" y="3639"/>
                  <a:pt x="6652" y="3639"/>
                </a:cubicBezTo>
                <a:lnTo>
                  <a:pt x="11496" y="3639"/>
                </a:lnTo>
                <a:cubicBezTo>
                  <a:pt x="12515" y="3639"/>
                  <a:pt x="13327" y="2828"/>
                  <a:pt x="13327" y="1808"/>
                </a:cubicBezTo>
                <a:cubicBezTo>
                  <a:pt x="13327" y="812"/>
                  <a:pt x="12515" y="1"/>
                  <a:pt x="11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8"/>
          <p:cNvSpPr/>
          <p:nvPr/>
        </p:nvSpPr>
        <p:spPr>
          <a:xfrm>
            <a:off x="7031698" y="4107661"/>
            <a:ext cx="301752" cy="301762"/>
          </a:xfrm>
          <a:custGeom>
            <a:rect b="b" l="l" r="r" t="t"/>
            <a:pathLst>
              <a:path extrusionOk="0" h="20697" w="20789">
                <a:moveTo>
                  <a:pt x="5632" y="1"/>
                </a:moveTo>
                <a:cubicBezTo>
                  <a:pt x="5493" y="1"/>
                  <a:pt x="5354" y="47"/>
                  <a:pt x="5238" y="140"/>
                </a:cubicBezTo>
                <a:cubicBezTo>
                  <a:pt x="5122" y="232"/>
                  <a:pt x="5052" y="348"/>
                  <a:pt x="5006" y="510"/>
                </a:cubicBezTo>
                <a:cubicBezTo>
                  <a:pt x="4380" y="3825"/>
                  <a:pt x="6420" y="6142"/>
                  <a:pt x="6906" y="7370"/>
                </a:cubicBezTo>
                <a:cubicBezTo>
                  <a:pt x="7092" y="7764"/>
                  <a:pt x="7254" y="8158"/>
                  <a:pt x="7370" y="8575"/>
                </a:cubicBezTo>
                <a:lnTo>
                  <a:pt x="3523" y="8575"/>
                </a:lnTo>
                <a:cubicBezTo>
                  <a:pt x="3268" y="7880"/>
                  <a:pt x="2596" y="7370"/>
                  <a:pt x="1808" y="7370"/>
                </a:cubicBezTo>
                <a:cubicBezTo>
                  <a:pt x="811" y="7370"/>
                  <a:pt x="0" y="8181"/>
                  <a:pt x="0" y="9178"/>
                </a:cubicBezTo>
                <a:cubicBezTo>
                  <a:pt x="0" y="10175"/>
                  <a:pt x="811" y="10986"/>
                  <a:pt x="1808" y="10986"/>
                </a:cubicBezTo>
                <a:cubicBezTo>
                  <a:pt x="2619" y="10986"/>
                  <a:pt x="3268" y="10476"/>
                  <a:pt x="3523" y="9781"/>
                </a:cubicBezTo>
                <a:lnTo>
                  <a:pt x="7602" y="9781"/>
                </a:lnTo>
                <a:cubicBezTo>
                  <a:pt x="7741" y="11009"/>
                  <a:pt x="7532" y="12260"/>
                  <a:pt x="6976" y="13350"/>
                </a:cubicBezTo>
                <a:cubicBezTo>
                  <a:pt x="6953" y="13373"/>
                  <a:pt x="6953" y="13396"/>
                  <a:pt x="6953" y="13419"/>
                </a:cubicBezTo>
                <a:lnTo>
                  <a:pt x="3523" y="13419"/>
                </a:lnTo>
                <a:cubicBezTo>
                  <a:pt x="3268" y="12724"/>
                  <a:pt x="2596" y="12214"/>
                  <a:pt x="1808" y="12214"/>
                </a:cubicBezTo>
                <a:cubicBezTo>
                  <a:pt x="811" y="12214"/>
                  <a:pt x="0" y="13025"/>
                  <a:pt x="0" y="14022"/>
                </a:cubicBezTo>
                <a:cubicBezTo>
                  <a:pt x="0" y="15018"/>
                  <a:pt x="811" y="15852"/>
                  <a:pt x="1808" y="15852"/>
                </a:cubicBezTo>
                <a:cubicBezTo>
                  <a:pt x="2596" y="15852"/>
                  <a:pt x="3268" y="15343"/>
                  <a:pt x="3523" y="14624"/>
                </a:cubicBezTo>
                <a:lnTo>
                  <a:pt x="6466" y="14624"/>
                </a:lnTo>
                <a:cubicBezTo>
                  <a:pt x="6234" y="15389"/>
                  <a:pt x="6095" y="16177"/>
                  <a:pt x="6095" y="16965"/>
                </a:cubicBezTo>
                <a:lnTo>
                  <a:pt x="6095" y="18263"/>
                </a:lnTo>
                <a:lnTo>
                  <a:pt x="3523" y="18263"/>
                </a:lnTo>
                <a:cubicBezTo>
                  <a:pt x="3268" y="17567"/>
                  <a:pt x="2596" y="17058"/>
                  <a:pt x="1808" y="17058"/>
                </a:cubicBezTo>
                <a:cubicBezTo>
                  <a:pt x="811" y="17058"/>
                  <a:pt x="0" y="17869"/>
                  <a:pt x="0" y="18865"/>
                </a:cubicBezTo>
                <a:cubicBezTo>
                  <a:pt x="0" y="19885"/>
                  <a:pt x="811" y="20696"/>
                  <a:pt x="1808" y="20696"/>
                </a:cubicBezTo>
                <a:cubicBezTo>
                  <a:pt x="2596" y="20696"/>
                  <a:pt x="3268" y="20186"/>
                  <a:pt x="3523" y="19491"/>
                </a:cubicBezTo>
                <a:lnTo>
                  <a:pt x="6095" y="19491"/>
                </a:lnTo>
                <a:lnTo>
                  <a:pt x="6095" y="20093"/>
                </a:lnTo>
                <a:cubicBezTo>
                  <a:pt x="6095" y="20418"/>
                  <a:pt x="6373" y="20696"/>
                  <a:pt x="6698" y="20696"/>
                </a:cubicBezTo>
                <a:lnTo>
                  <a:pt x="8529" y="20696"/>
                </a:lnTo>
                <a:lnTo>
                  <a:pt x="8529" y="17660"/>
                </a:lnTo>
                <a:cubicBezTo>
                  <a:pt x="8529" y="17312"/>
                  <a:pt x="8807" y="17058"/>
                  <a:pt x="9131" y="17058"/>
                </a:cubicBezTo>
                <a:cubicBezTo>
                  <a:pt x="9456" y="17058"/>
                  <a:pt x="9734" y="17336"/>
                  <a:pt x="9734" y="17660"/>
                </a:cubicBezTo>
                <a:lnTo>
                  <a:pt x="9734" y="20696"/>
                </a:lnTo>
                <a:lnTo>
                  <a:pt x="13372" y="20696"/>
                </a:lnTo>
                <a:lnTo>
                  <a:pt x="13372" y="17660"/>
                </a:lnTo>
                <a:cubicBezTo>
                  <a:pt x="13372" y="17312"/>
                  <a:pt x="13650" y="17058"/>
                  <a:pt x="13975" y="17058"/>
                </a:cubicBezTo>
                <a:cubicBezTo>
                  <a:pt x="14322" y="17058"/>
                  <a:pt x="14577" y="17336"/>
                  <a:pt x="14577" y="17660"/>
                </a:cubicBezTo>
                <a:lnTo>
                  <a:pt x="14577" y="20696"/>
                </a:lnTo>
                <a:lnTo>
                  <a:pt x="18818" y="20696"/>
                </a:lnTo>
                <a:cubicBezTo>
                  <a:pt x="19004" y="20696"/>
                  <a:pt x="19189" y="20603"/>
                  <a:pt x="19305" y="20464"/>
                </a:cubicBezTo>
                <a:cubicBezTo>
                  <a:pt x="19421" y="20302"/>
                  <a:pt x="19467" y="20117"/>
                  <a:pt x="19421" y="19931"/>
                </a:cubicBezTo>
                <a:lnTo>
                  <a:pt x="18865" y="17706"/>
                </a:lnTo>
                <a:cubicBezTo>
                  <a:pt x="18401" y="15876"/>
                  <a:pt x="17173" y="14323"/>
                  <a:pt x="15458" y="13489"/>
                </a:cubicBezTo>
                <a:cubicBezTo>
                  <a:pt x="14531" y="13002"/>
                  <a:pt x="14091" y="11959"/>
                  <a:pt x="14392" y="10986"/>
                </a:cubicBezTo>
                <a:lnTo>
                  <a:pt x="16408" y="10986"/>
                </a:lnTo>
                <a:cubicBezTo>
                  <a:pt x="17405" y="10986"/>
                  <a:pt x="18216" y="10175"/>
                  <a:pt x="18216" y="9178"/>
                </a:cubicBezTo>
                <a:lnTo>
                  <a:pt x="18216" y="6142"/>
                </a:lnTo>
                <a:lnTo>
                  <a:pt x="19259" y="6142"/>
                </a:lnTo>
                <a:cubicBezTo>
                  <a:pt x="19838" y="6142"/>
                  <a:pt x="20348" y="5794"/>
                  <a:pt x="20580" y="5261"/>
                </a:cubicBezTo>
                <a:cubicBezTo>
                  <a:pt x="20788" y="4728"/>
                  <a:pt x="20672" y="4126"/>
                  <a:pt x="20278" y="3709"/>
                </a:cubicBezTo>
                <a:lnTo>
                  <a:pt x="19050" y="2457"/>
                </a:lnTo>
                <a:cubicBezTo>
                  <a:pt x="18563" y="1994"/>
                  <a:pt x="18239" y="1275"/>
                  <a:pt x="18100" y="534"/>
                </a:cubicBezTo>
                <a:cubicBezTo>
                  <a:pt x="18054" y="232"/>
                  <a:pt x="17799" y="1"/>
                  <a:pt x="17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7" name="Google Shape;2167;p68"/>
          <p:cNvGrpSpPr/>
          <p:nvPr/>
        </p:nvGrpSpPr>
        <p:grpSpPr>
          <a:xfrm>
            <a:off x="7777570" y="4136774"/>
            <a:ext cx="301735" cy="243537"/>
            <a:chOff x="15748300" y="3981475"/>
            <a:chExt cx="518000" cy="424725"/>
          </a:xfrm>
        </p:grpSpPr>
        <p:sp>
          <p:nvSpPr>
            <p:cNvPr id="2168" name="Google Shape;2168;p68"/>
            <p:cNvSpPr/>
            <p:nvPr/>
          </p:nvSpPr>
          <p:spPr>
            <a:xfrm>
              <a:off x="15748300" y="3981475"/>
              <a:ext cx="304200" cy="303625"/>
            </a:xfrm>
            <a:custGeom>
              <a:rect b="b" l="l" r="r" t="t"/>
              <a:pathLst>
                <a:path extrusionOk="0" h="12145" w="12168">
                  <a:moveTo>
                    <a:pt x="1252" y="1"/>
                  </a:moveTo>
                  <a:cubicBezTo>
                    <a:pt x="580" y="1"/>
                    <a:pt x="1" y="557"/>
                    <a:pt x="1" y="1229"/>
                  </a:cubicBezTo>
                  <a:lnTo>
                    <a:pt x="1" y="10916"/>
                  </a:lnTo>
                  <a:cubicBezTo>
                    <a:pt x="1" y="11588"/>
                    <a:pt x="580" y="12145"/>
                    <a:pt x="1252" y="12145"/>
                  </a:cubicBezTo>
                  <a:cubicBezTo>
                    <a:pt x="1925" y="12145"/>
                    <a:pt x="2481" y="11588"/>
                    <a:pt x="2481" y="10916"/>
                  </a:cubicBezTo>
                  <a:lnTo>
                    <a:pt x="2481" y="8506"/>
                  </a:lnTo>
                  <a:lnTo>
                    <a:pt x="10360" y="8506"/>
                  </a:lnTo>
                  <a:cubicBezTo>
                    <a:pt x="10801" y="7927"/>
                    <a:pt x="11450" y="7486"/>
                    <a:pt x="12168" y="7347"/>
                  </a:cubicBezTo>
                  <a:lnTo>
                    <a:pt x="12168" y="7208"/>
                  </a:lnTo>
                  <a:cubicBezTo>
                    <a:pt x="11264" y="7046"/>
                    <a:pt x="10523" y="6443"/>
                    <a:pt x="10082" y="5656"/>
                  </a:cubicBezTo>
                  <a:cubicBezTo>
                    <a:pt x="9735" y="5910"/>
                    <a:pt x="9294" y="6073"/>
                    <a:pt x="8854" y="6073"/>
                  </a:cubicBezTo>
                  <a:cubicBezTo>
                    <a:pt x="8251" y="6073"/>
                    <a:pt x="7718" y="5841"/>
                    <a:pt x="7324" y="5424"/>
                  </a:cubicBezTo>
                  <a:cubicBezTo>
                    <a:pt x="6930" y="5841"/>
                    <a:pt x="6397" y="6073"/>
                    <a:pt x="5818" y="6073"/>
                  </a:cubicBezTo>
                  <a:cubicBezTo>
                    <a:pt x="4729" y="6073"/>
                    <a:pt x="3686" y="5169"/>
                    <a:pt x="3686" y="3941"/>
                  </a:cubicBezTo>
                  <a:lnTo>
                    <a:pt x="3686" y="3639"/>
                  </a:lnTo>
                  <a:lnTo>
                    <a:pt x="2481" y="3639"/>
                  </a:lnTo>
                  <a:lnTo>
                    <a:pt x="2481" y="1229"/>
                  </a:lnTo>
                  <a:cubicBezTo>
                    <a:pt x="2481" y="557"/>
                    <a:pt x="1925" y="1"/>
                    <a:pt x="1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8"/>
            <p:cNvSpPr/>
            <p:nvPr/>
          </p:nvSpPr>
          <p:spPr>
            <a:xfrm>
              <a:off x="16174150" y="3981475"/>
              <a:ext cx="92150" cy="303625"/>
            </a:xfrm>
            <a:custGeom>
              <a:rect b="b" l="l" r="r" t="t"/>
              <a:pathLst>
                <a:path extrusionOk="0" h="12145" w="3686">
                  <a:moveTo>
                    <a:pt x="2411" y="1"/>
                  </a:moveTo>
                  <a:cubicBezTo>
                    <a:pt x="1762" y="1"/>
                    <a:pt x="1206" y="557"/>
                    <a:pt x="1206" y="1229"/>
                  </a:cubicBezTo>
                  <a:lnTo>
                    <a:pt x="1206" y="3639"/>
                  </a:lnTo>
                  <a:lnTo>
                    <a:pt x="1" y="3639"/>
                  </a:lnTo>
                  <a:lnTo>
                    <a:pt x="1" y="8506"/>
                  </a:lnTo>
                  <a:lnTo>
                    <a:pt x="1206" y="8506"/>
                  </a:lnTo>
                  <a:lnTo>
                    <a:pt x="1206" y="10916"/>
                  </a:lnTo>
                  <a:cubicBezTo>
                    <a:pt x="1206" y="11588"/>
                    <a:pt x="1739" y="12145"/>
                    <a:pt x="2411" y="12145"/>
                  </a:cubicBezTo>
                  <a:cubicBezTo>
                    <a:pt x="3083" y="12145"/>
                    <a:pt x="3686" y="11588"/>
                    <a:pt x="3686" y="10916"/>
                  </a:cubicBezTo>
                  <a:lnTo>
                    <a:pt x="3686" y="1229"/>
                  </a:lnTo>
                  <a:cubicBezTo>
                    <a:pt x="3686" y="557"/>
                    <a:pt x="3083" y="1"/>
                    <a:pt x="24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8"/>
            <p:cNvSpPr/>
            <p:nvPr/>
          </p:nvSpPr>
          <p:spPr>
            <a:xfrm>
              <a:off x="15870550" y="4012200"/>
              <a:ext cx="45800" cy="90975"/>
            </a:xfrm>
            <a:custGeom>
              <a:rect b="b" l="l" r="r" t="t"/>
              <a:pathLst>
                <a:path extrusionOk="0" h="3639" w="1832">
                  <a:moveTo>
                    <a:pt x="928" y="0"/>
                  </a:moveTo>
                  <a:cubicBezTo>
                    <a:pt x="418" y="0"/>
                    <a:pt x="1" y="394"/>
                    <a:pt x="1" y="904"/>
                  </a:cubicBezTo>
                  <a:lnTo>
                    <a:pt x="1" y="2712"/>
                  </a:lnTo>
                  <a:cubicBezTo>
                    <a:pt x="1" y="3221"/>
                    <a:pt x="418" y="3639"/>
                    <a:pt x="928" y="3639"/>
                  </a:cubicBezTo>
                  <a:cubicBezTo>
                    <a:pt x="1415" y="3639"/>
                    <a:pt x="1832" y="3221"/>
                    <a:pt x="1832" y="2712"/>
                  </a:cubicBezTo>
                  <a:lnTo>
                    <a:pt x="1832" y="904"/>
                  </a:lnTo>
                  <a:cubicBezTo>
                    <a:pt x="1832" y="394"/>
                    <a:pt x="1415" y="0"/>
                    <a:pt x="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8"/>
            <p:cNvSpPr/>
            <p:nvPr/>
          </p:nvSpPr>
          <p:spPr>
            <a:xfrm>
              <a:off x="15946450" y="3981475"/>
              <a:ext cx="45800" cy="121700"/>
            </a:xfrm>
            <a:custGeom>
              <a:rect b="b" l="l" r="r" t="t"/>
              <a:pathLst>
                <a:path extrusionOk="0" h="4868" w="1832">
                  <a:moveTo>
                    <a:pt x="928" y="1"/>
                  </a:moveTo>
                  <a:cubicBezTo>
                    <a:pt x="418" y="1"/>
                    <a:pt x="1" y="418"/>
                    <a:pt x="1" y="928"/>
                  </a:cubicBezTo>
                  <a:lnTo>
                    <a:pt x="1" y="3941"/>
                  </a:lnTo>
                  <a:cubicBezTo>
                    <a:pt x="1" y="4450"/>
                    <a:pt x="418" y="4868"/>
                    <a:pt x="928" y="4868"/>
                  </a:cubicBezTo>
                  <a:cubicBezTo>
                    <a:pt x="1415" y="4868"/>
                    <a:pt x="1832" y="4450"/>
                    <a:pt x="1832" y="3941"/>
                  </a:cubicBezTo>
                  <a:lnTo>
                    <a:pt x="1832" y="928"/>
                  </a:lnTo>
                  <a:cubicBezTo>
                    <a:pt x="1832" y="418"/>
                    <a:pt x="1415"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8"/>
            <p:cNvSpPr/>
            <p:nvPr/>
          </p:nvSpPr>
          <p:spPr>
            <a:xfrm>
              <a:off x="16022350" y="3981475"/>
              <a:ext cx="45800" cy="60875"/>
            </a:xfrm>
            <a:custGeom>
              <a:rect b="b" l="l" r="r" t="t"/>
              <a:pathLst>
                <a:path extrusionOk="0" h="2435" w="1832">
                  <a:moveTo>
                    <a:pt x="905" y="1"/>
                  </a:moveTo>
                  <a:cubicBezTo>
                    <a:pt x="418" y="1"/>
                    <a:pt x="1" y="418"/>
                    <a:pt x="1" y="928"/>
                  </a:cubicBezTo>
                  <a:lnTo>
                    <a:pt x="1" y="2434"/>
                  </a:lnTo>
                  <a:lnTo>
                    <a:pt x="1832" y="2434"/>
                  </a:lnTo>
                  <a:lnTo>
                    <a:pt x="1832" y="928"/>
                  </a:lnTo>
                  <a:cubicBezTo>
                    <a:pt x="1832" y="418"/>
                    <a:pt x="1415"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8"/>
            <p:cNvSpPr/>
            <p:nvPr/>
          </p:nvSpPr>
          <p:spPr>
            <a:xfrm>
              <a:off x="16098250" y="4012200"/>
              <a:ext cx="45225" cy="30150"/>
            </a:xfrm>
            <a:custGeom>
              <a:rect b="b" l="l" r="r" t="t"/>
              <a:pathLst>
                <a:path extrusionOk="0" h="1206" w="1809">
                  <a:moveTo>
                    <a:pt x="905" y="0"/>
                  </a:moveTo>
                  <a:cubicBezTo>
                    <a:pt x="418" y="0"/>
                    <a:pt x="1" y="394"/>
                    <a:pt x="1" y="904"/>
                  </a:cubicBezTo>
                  <a:lnTo>
                    <a:pt x="1" y="1205"/>
                  </a:lnTo>
                  <a:lnTo>
                    <a:pt x="1808" y="1205"/>
                  </a:lnTo>
                  <a:lnTo>
                    <a:pt x="1808" y="904"/>
                  </a:lnTo>
                  <a:cubicBezTo>
                    <a:pt x="1808" y="394"/>
                    <a:pt x="1414"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8"/>
            <p:cNvSpPr/>
            <p:nvPr/>
          </p:nvSpPr>
          <p:spPr>
            <a:xfrm>
              <a:off x="15878675" y="4072450"/>
              <a:ext cx="264800" cy="333750"/>
            </a:xfrm>
            <a:custGeom>
              <a:rect b="b" l="l" r="r" t="t"/>
              <a:pathLst>
                <a:path extrusionOk="0" h="13350" w="10592">
                  <a:moveTo>
                    <a:pt x="6350" y="0"/>
                  </a:moveTo>
                  <a:cubicBezTo>
                    <a:pt x="6026" y="0"/>
                    <a:pt x="5748" y="278"/>
                    <a:pt x="5748" y="603"/>
                  </a:cubicBezTo>
                  <a:cubicBezTo>
                    <a:pt x="5748" y="1623"/>
                    <a:pt x="6559" y="2434"/>
                    <a:pt x="7579" y="2434"/>
                  </a:cubicBezTo>
                  <a:cubicBezTo>
                    <a:pt x="7903" y="2434"/>
                    <a:pt x="8181" y="2689"/>
                    <a:pt x="8181" y="3036"/>
                  </a:cubicBezTo>
                  <a:lnTo>
                    <a:pt x="8181" y="4241"/>
                  </a:lnTo>
                  <a:cubicBezTo>
                    <a:pt x="8181" y="4589"/>
                    <a:pt x="7903" y="4844"/>
                    <a:pt x="7579" y="4844"/>
                  </a:cubicBezTo>
                  <a:cubicBezTo>
                    <a:pt x="6559" y="4844"/>
                    <a:pt x="5748" y="5655"/>
                    <a:pt x="5748" y="6675"/>
                  </a:cubicBezTo>
                  <a:cubicBezTo>
                    <a:pt x="5748" y="7022"/>
                    <a:pt x="5493" y="7277"/>
                    <a:pt x="5145" y="7277"/>
                  </a:cubicBezTo>
                  <a:cubicBezTo>
                    <a:pt x="4798" y="7277"/>
                    <a:pt x="4543" y="7022"/>
                    <a:pt x="4543" y="6675"/>
                  </a:cubicBezTo>
                  <a:cubicBezTo>
                    <a:pt x="4543" y="6466"/>
                    <a:pt x="4566" y="6258"/>
                    <a:pt x="4612" y="6072"/>
                  </a:cubicBezTo>
                  <a:lnTo>
                    <a:pt x="0" y="6072"/>
                  </a:lnTo>
                  <a:cubicBezTo>
                    <a:pt x="302" y="6930"/>
                    <a:pt x="812" y="7694"/>
                    <a:pt x="1507" y="8320"/>
                  </a:cubicBezTo>
                  <a:lnTo>
                    <a:pt x="1507" y="12747"/>
                  </a:lnTo>
                  <a:cubicBezTo>
                    <a:pt x="1507" y="13071"/>
                    <a:pt x="1785" y="13349"/>
                    <a:pt x="2109" y="13349"/>
                  </a:cubicBezTo>
                  <a:lnTo>
                    <a:pt x="4543" y="13349"/>
                  </a:lnTo>
                  <a:lnTo>
                    <a:pt x="4543" y="10313"/>
                  </a:lnTo>
                  <a:cubicBezTo>
                    <a:pt x="4543" y="9966"/>
                    <a:pt x="4821" y="9711"/>
                    <a:pt x="5145" y="9711"/>
                  </a:cubicBezTo>
                  <a:cubicBezTo>
                    <a:pt x="5470" y="9711"/>
                    <a:pt x="5748" y="9989"/>
                    <a:pt x="5748" y="10313"/>
                  </a:cubicBezTo>
                  <a:lnTo>
                    <a:pt x="5748" y="13349"/>
                  </a:lnTo>
                  <a:lnTo>
                    <a:pt x="8181" y="13349"/>
                  </a:lnTo>
                  <a:cubicBezTo>
                    <a:pt x="8506" y="13349"/>
                    <a:pt x="8784" y="13071"/>
                    <a:pt x="8784" y="12747"/>
                  </a:cubicBezTo>
                  <a:lnTo>
                    <a:pt x="8784" y="8320"/>
                  </a:lnTo>
                  <a:cubicBezTo>
                    <a:pt x="9943" y="7277"/>
                    <a:pt x="10591" y="5817"/>
                    <a:pt x="10591" y="4265"/>
                  </a:cubicBezTo>
                  <a:lnTo>
                    <a:pt x="10591" y="626"/>
                  </a:lnTo>
                  <a:cubicBezTo>
                    <a:pt x="10591" y="278"/>
                    <a:pt x="10337" y="0"/>
                    <a:pt x="9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5" name="Google Shape;2175;p68"/>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69"/>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181" name="Google Shape;2181;p69"/>
          <p:cNvSpPr txBox="1"/>
          <p:nvPr>
            <p:ph idx="1" type="subTitle"/>
          </p:nvPr>
        </p:nvSpPr>
        <p:spPr>
          <a:xfrm>
            <a:off x="720000" y="1265300"/>
            <a:ext cx="77040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Here’s an assortment of alternative resources whose style fits the one of this template</a:t>
            </a:r>
            <a:endParaRPr/>
          </a:p>
        </p:txBody>
      </p:sp>
      <p:sp>
        <p:nvSpPr>
          <p:cNvPr id="2182" name="Google Shape;2182;p69"/>
          <p:cNvSpPr txBox="1"/>
          <p:nvPr>
            <p:ph idx="2" type="body"/>
          </p:nvPr>
        </p:nvSpPr>
        <p:spPr>
          <a:xfrm>
            <a:off x="1258099" y="1768475"/>
            <a:ext cx="1959900" cy="14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swald Medium"/>
                <a:ea typeface="Oswald Medium"/>
                <a:cs typeface="Oswald Medium"/>
                <a:sym typeface="Oswald Medium"/>
              </a:rPr>
              <a:t>VECTORS</a:t>
            </a:r>
            <a:endParaRPr sz="2400">
              <a:latin typeface="Oswald Medium"/>
              <a:ea typeface="Oswald Medium"/>
              <a:cs typeface="Oswald Medium"/>
              <a:sym typeface="Oswald Medium"/>
            </a:endParaRPr>
          </a:p>
          <a:p>
            <a:pPr indent="-260350" lvl="0" marL="342900" rtl="0" algn="l">
              <a:spcBef>
                <a:spcPts val="0"/>
              </a:spcBef>
              <a:spcAft>
                <a:spcPts val="0"/>
              </a:spcAft>
              <a:buClr>
                <a:schemeClr val="lt2"/>
              </a:buClr>
              <a:buSzPts val="1400"/>
              <a:buFont typeface="Titillium Web"/>
              <a:buChar char="■"/>
            </a:pPr>
            <a:r>
              <a:rPr lang="en">
                <a:solidFill>
                  <a:schemeClr val="hlink"/>
                </a:solidFill>
                <a:uFill>
                  <a:noFill/>
                </a:uFill>
                <a:hlinkClick r:id="rId3"/>
              </a:rPr>
              <a:t>Gradient abstract background I</a:t>
            </a:r>
            <a:endParaRPr/>
          </a:p>
          <a:p>
            <a:pPr indent="-260350" lvl="0" marL="342900" rtl="0" algn="l">
              <a:spcBef>
                <a:spcPts val="0"/>
              </a:spcBef>
              <a:spcAft>
                <a:spcPts val="0"/>
              </a:spcAft>
              <a:buClr>
                <a:schemeClr val="lt2"/>
              </a:buClr>
              <a:buSzPts val="1400"/>
              <a:buFont typeface="Titillium Web"/>
              <a:buChar char="■"/>
            </a:pPr>
            <a:r>
              <a:rPr lang="en">
                <a:solidFill>
                  <a:schemeClr val="hlink"/>
                </a:solidFill>
                <a:uFill>
                  <a:noFill/>
                </a:uFill>
                <a:hlinkClick r:id="rId4"/>
              </a:rPr>
              <a:t>Gradient abstract background II</a:t>
            </a:r>
            <a:endParaRPr/>
          </a:p>
        </p:txBody>
      </p:sp>
      <p:grpSp>
        <p:nvGrpSpPr>
          <p:cNvPr id="2183" name="Google Shape;2183;p69"/>
          <p:cNvGrpSpPr/>
          <p:nvPr/>
        </p:nvGrpSpPr>
        <p:grpSpPr>
          <a:xfrm>
            <a:off x="1357425" y="3891589"/>
            <a:ext cx="957725" cy="634685"/>
            <a:chOff x="4629825" y="3502450"/>
            <a:chExt cx="957725" cy="728100"/>
          </a:xfrm>
        </p:grpSpPr>
        <p:cxnSp>
          <p:nvCxnSpPr>
            <p:cNvPr id="2184" name="Google Shape;2184;p69"/>
            <p:cNvCxnSpPr/>
            <p:nvPr/>
          </p:nvCxnSpPr>
          <p:spPr>
            <a:xfrm>
              <a:off x="5427929"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85" name="Google Shape;2185;p69"/>
            <p:cNvCxnSpPr/>
            <p:nvPr/>
          </p:nvCxnSpPr>
          <p:spPr>
            <a:xfrm>
              <a:off x="5374722"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86" name="Google Shape;2186;p69"/>
            <p:cNvCxnSpPr/>
            <p:nvPr/>
          </p:nvCxnSpPr>
          <p:spPr>
            <a:xfrm>
              <a:off x="5321515"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87" name="Google Shape;2187;p69"/>
            <p:cNvCxnSpPr/>
            <p:nvPr/>
          </p:nvCxnSpPr>
          <p:spPr>
            <a:xfrm>
              <a:off x="5268308"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88" name="Google Shape;2188;p69"/>
            <p:cNvCxnSpPr/>
            <p:nvPr/>
          </p:nvCxnSpPr>
          <p:spPr>
            <a:xfrm>
              <a:off x="5215101"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89" name="Google Shape;2189;p69"/>
            <p:cNvCxnSpPr/>
            <p:nvPr/>
          </p:nvCxnSpPr>
          <p:spPr>
            <a:xfrm>
              <a:off x="5161894"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90" name="Google Shape;2190;p69"/>
            <p:cNvCxnSpPr/>
            <p:nvPr/>
          </p:nvCxnSpPr>
          <p:spPr>
            <a:xfrm>
              <a:off x="5108688"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91" name="Google Shape;2191;p69"/>
            <p:cNvCxnSpPr/>
            <p:nvPr/>
          </p:nvCxnSpPr>
          <p:spPr>
            <a:xfrm>
              <a:off x="5055481"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92" name="Google Shape;2192;p69"/>
            <p:cNvCxnSpPr/>
            <p:nvPr/>
          </p:nvCxnSpPr>
          <p:spPr>
            <a:xfrm>
              <a:off x="5002274"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93" name="Google Shape;2193;p69"/>
            <p:cNvCxnSpPr/>
            <p:nvPr/>
          </p:nvCxnSpPr>
          <p:spPr>
            <a:xfrm>
              <a:off x="4949067"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94" name="Google Shape;2194;p69"/>
            <p:cNvCxnSpPr/>
            <p:nvPr/>
          </p:nvCxnSpPr>
          <p:spPr>
            <a:xfrm>
              <a:off x="4895860"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95" name="Google Shape;2195;p69"/>
            <p:cNvCxnSpPr/>
            <p:nvPr/>
          </p:nvCxnSpPr>
          <p:spPr>
            <a:xfrm>
              <a:off x="4842653"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96" name="Google Shape;2196;p69"/>
            <p:cNvCxnSpPr/>
            <p:nvPr/>
          </p:nvCxnSpPr>
          <p:spPr>
            <a:xfrm>
              <a:off x="4789446"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97" name="Google Shape;2197;p69"/>
            <p:cNvCxnSpPr/>
            <p:nvPr/>
          </p:nvCxnSpPr>
          <p:spPr>
            <a:xfrm>
              <a:off x="4736239"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98" name="Google Shape;2198;p69"/>
            <p:cNvCxnSpPr/>
            <p:nvPr/>
          </p:nvCxnSpPr>
          <p:spPr>
            <a:xfrm>
              <a:off x="4683032"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199" name="Google Shape;2199;p69"/>
            <p:cNvCxnSpPr/>
            <p:nvPr/>
          </p:nvCxnSpPr>
          <p:spPr>
            <a:xfrm>
              <a:off x="4629825"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200" name="Google Shape;2200;p69"/>
            <p:cNvCxnSpPr/>
            <p:nvPr/>
          </p:nvCxnSpPr>
          <p:spPr>
            <a:xfrm>
              <a:off x="5587550"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201" name="Google Shape;2201;p69"/>
            <p:cNvCxnSpPr/>
            <p:nvPr/>
          </p:nvCxnSpPr>
          <p:spPr>
            <a:xfrm>
              <a:off x="5534343" y="3502450"/>
              <a:ext cx="0" cy="728100"/>
            </a:xfrm>
            <a:prstGeom prst="straightConnector1">
              <a:avLst/>
            </a:prstGeom>
            <a:noFill/>
            <a:ln cap="flat" cmpd="sng" w="28575">
              <a:solidFill>
                <a:schemeClr val="lt2"/>
              </a:solidFill>
              <a:prstDash val="solid"/>
              <a:round/>
              <a:headEnd len="med" w="med" type="none"/>
              <a:tailEnd len="med" w="med" type="none"/>
            </a:ln>
          </p:spPr>
        </p:cxnSp>
        <p:cxnSp>
          <p:nvCxnSpPr>
            <p:cNvPr id="2202" name="Google Shape;2202;p69"/>
            <p:cNvCxnSpPr/>
            <p:nvPr/>
          </p:nvCxnSpPr>
          <p:spPr>
            <a:xfrm>
              <a:off x="5481136" y="3502450"/>
              <a:ext cx="0" cy="728100"/>
            </a:xfrm>
            <a:prstGeom prst="straightConnector1">
              <a:avLst/>
            </a:prstGeom>
            <a:noFill/>
            <a:ln cap="flat" cmpd="sng" w="28575">
              <a:solidFill>
                <a:schemeClr val="lt2"/>
              </a:solidFill>
              <a:prstDash val="solid"/>
              <a:round/>
              <a:headEnd len="med" w="med" type="none"/>
              <a:tailEnd len="med" w="med" type="none"/>
            </a:ln>
          </p:spPr>
        </p:cxnSp>
      </p:grpSp>
      <p:grpSp>
        <p:nvGrpSpPr>
          <p:cNvPr id="2203" name="Google Shape;2203;p69"/>
          <p:cNvGrpSpPr/>
          <p:nvPr/>
        </p:nvGrpSpPr>
        <p:grpSpPr>
          <a:xfrm>
            <a:off x="1357425" y="3287450"/>
            <a:ext cx="957700" cy="400200"/>
            <a:chOff x="1357425" y="3287450"/>
            <a:chExt cx="957700" cy="400200"/>
          </a:xfrm>
        </p:grpSpPr>
        <p:sp>
          <p:nvSpPr>
            <p:cNvPr id="2204" name="Google Shape;2204;p69"/>
            <p:cNvSpPr/>
            <p:nvPr/>
          </p:nvSpPr>
          <p:spPr>
            <a:xfrm>
              <a:off x="1357425" y="3287450"/>
              <a:ext cx="400200" cy="400200"/>
            </a:xfrm>
            <a:prstGeom prst="mathPlus">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9"/>
            <p:cNvSpPr/>
            <p:nvPr/>
          </p:nvSpPr>
          <p:spPr>
            <a:xfrm>
              <a:off x="1914925" y="3287450"/>
              <a:ext cx="400200" cy="400200"/>
            </a:xfrm>
            <a:prstGeom prst="mathPlus">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06" name="Google Shape;2206;p69"/>
          <p:cNvPicPr preferRelativeResize="0"/>
          <p:nvPr/>
        </p:nvPicPr>
        <p:blipFill>
          <a:blip r:embed="rId5">
            <a:alphaModFix/>
          </a:blip>
          <a:stretch>
            <a:fillRect/>
          </a:stretch>
        </p:blipFill>
        <p:spPr>
          <a:xfrm rot="5400000">
            <a:off x="3617405" y="2342912"/>
            <a:ext cx="2620674" cy="1746049"/>
          </a:xfrm>
          <a:prstGeom prst="rect">
            <a:avLst/>
          </a:prstGeom>
          <a:noFill/>
          <a:ln>
            <a:noFill/>
          </a:ln>
        </p:spPr>
      </p:pic>
      <p:pic>
        <p:nvPicPr>
          <p:cNvPr id="2207" name="Google Shape;2207;p69"/>
          <p:cNvPicPr preferRelativeResize="0"/>
          <p:nvPr/>
        </p:nvPicPr>
        <p:blipFill>
          <a:blip r:embed="rId6">
            <a:alphaModFix/>
          </a:blip>
          <a:stretch>
            <a:fillRect/>
          </a:stretch>
        </p:blipFill>
        <p:spPr>
          <a:xfrm rot="5400000">
            <a:off x="5611126" y="2342912"/>
            <a:ext cx="2617499" cy="1746049"/>
          </a:xfrm>
          <a:prstGeom prst="rect">
            <a:avLst/>
          </a:prstGeom>
          <a:noFill/>
          <a:ln>
            <a:noFill/>
          </a:ln>
        </p:spPr>
      </p:pic>
      <p:sp>
        <p:nvSpPr>
          <p:cNvPr id="2208" name="Google Shape;2208;p69"/>
          <p:cNvSpPr/>
          <p:nvPr/>
        </p:nvSpPr>
        <p:spPr>
          <a:xfrm>
            <a:off x="2561234" y="3287450"/>
            <a:ext cx="1247400" cy="1247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9"/>
          <p:cNvSpPr/>
          <p:nvPr/>
        </p:nvSpPr>
        <p:spPr>
          <a:xfrm>
            <a:off x="640763"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70"/>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215" name="Google Shape;2215;p70"/>
          <p:cNvSpPr txBox="1"/>
          <p:nvPr>
            <p:ph idx="1" type="subTitle"/>
          </p:nvPr>
        </p:nvSpPr>
        <p:spPr>
          <a:xfrm>
            <a:off x="720000" y="1265300"/>
            <a:ext cx="77040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Did you like the resources on this template? Get them for free at our other websites</a:t>
            </a:r>
            <a:endParaRPr/>
          </a:p>
        </p:txBody>
      </p:sp>
      <p:sp>
        <p:nvSpPr>
          <p:cNvPr id="2216" name="Google Shape;2216;p70"/>
          <p:cNvSpPr txBox="1"/>
          <p:nvPr>
            <p:ph idx="2" type="body"/>
          </p:nvPr>
        </p:nvSpPr>
        <p:spPr>
          <a:xfrm>
            <a:off x="754288" y="1768475"/>
            <a:ext cx="37059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swald Medium"/>
                <a:ea typeface="Oswald Medium"/>
                <a:cs typeface="Oswald Medium"/>
                <a:sym typeface="Oswald Medium"/>
              </a:rPr>
              <a:t>VECTORS</a:t>
            </a:r>
            <a:endParaRPr sz="2400">
              <a:latin typeface="Oswald Medium"/>
              <a:ea typeface="Oswald Medium"/>
              <a:cs typeface="Oswald Medium"/>
              <a:sym typeface="Oswald Medium"/>
            </a:endParaRPr>
          </a:p>
          <a:p>
            <a:pPr indent="-260350" lvl="0" marL="342900" rtl="0" algn="l">
              <a:spcBef>
                <a:spcPts val="0"/>
              </a:spcBef>
              <a:spcAft>
                <a:spcPts val="0"/>
              </a:spcAft>
              <a:buClr>
                <a:schemeClr val="lt2"/>
              </a:buClr>
              <a:buSzPts val="1400"/>
              <a:buFont typeface="Titillium Web"/>
              <a:buChar char="■"/>
            </a:pPr>
            <a:r>
              <a:rPr lang="en">
                <a:uFill>
                  <a:noFill/>
                </a:uFill>
                <a:hlinkClick r:id="rId3"/>
              </a:rPr>
              <a:t>Gradient fitness template design</a:t>
            </a:r>
            <a:endParaRPr/>
          </a:p>
          <a:p>
            <a:pPr indent="-266700" lvl="0" marL="342900" rtl="0" algn="l">
              <a:spcBef>
                <a:spcPts val="0"/>
              </a:spcBef>
              <a:spcAft>
                <a:spcPts val="0"/>
              </a:spcAft>
              <a:buClr>
                <a:schemeClr val="lt2"/>
              </a:buClr>
              <a:buSzPts val="1500"/>
              <a:buFont typeface="Titillium Web"/>
              <a:buChar char="■"/>
            </a:pPr>
            <a:r>
              <a:rPr lang="en">
                <a:uFill>
                  <a:noFill/>
                </a:uFill>
                <a:hlinkClick r:id="rId4"/>
              </a:rPr>
              <a:t>North america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400">
                <a:latin typeface="Oswald Medium"/>
                <a:ea typeface="Oswald Medium"/>
                <a:cs typeface="Oswald Medium"/>
                <a:sym typeface="Oswald Medium"/>
              </a:rPr>
              <a:t>PHOTOS</a:t>
            </a:r>
            <a:endParaRPr sz="2100">
              <a:latin typeface="Oswald Medium"/>
              <a:ea typeface="Oswald Medium"/>
              <a:cs typeface="Oswald Medium"/>
              <a:sym typeface="Oswald Medium"/>
            </a:endParaRPr>
          </a:p>
          <a:p>
            <a:pPr indent="-260350" lvl="0" marL="342900" rtl="0" algn="l">
              <a:spcBef>
                <a:spcPts val="0"/>
              </a:spcBef>
              <a:spcAft>
                <a:spcPts val="0"/>
              </a:spcAft>
              <a:buClr>
                <a:schemeClr val="lt2"/>
              </a:buClr>
              <a:buSzPts val="1400"/>
              <a:buFont typeface="Titillium Web"/>
              <a:buChar char="■"/>
            </a:pPr>
            <a:r>
              <a:rPr lang="en">
                <a:uFill>
                  <a:noFill/>
                </a:uFill>
                <a:hlinkClick r:id="rId5"/>
              </a:rPr>
              <a:t>Front view woman strengthening the pelvic floor with ball</a:t>
            </a:r>
            <a:endParaRPr/>
          </a:p>
          <a:p>
            <a:pPr indent="-260350" lvl="0" marL="342900" rtl="0" algn="l">
              <a:spcBef>
                <a:spcPts val="0"/>
              </a:spcBef>
              <a:spcAft>
                <a:spcPts val="0"/>
              </a:spcAft>
              <a:buClr>
                <a:schemeClr val="lt2"/>
              </a:buClr>
              <a:buSzPts val="1400"/>
              <a:buFont typeface="Titillium Web"/>
              <a:buChar char="■"/>
            </a:pPr>
            <a:r>
              <a:rPr lang="en">
                <a:uFill>
                  <a:noFill/>
                </a:uFill>
                <a:hlinkClick r:id="rId6"/>
              </a:rPr>
              <a:t>Osteopathic doctor checking female patient's leg movement</a:t>
            </a:r>
            <a:endParaRPr sz="1200"/>
          </a:p>
          <a:p>
            <a:pPr indent="-260350" lvl="0" marL="342900" rtl="0" algn="l">
              <a:spcBef>
                <a:spcPts val="0"/>
              </a:spcBef>
              <a:spcAft>
                <a:spcPts val="0"/>
              </a:spcAft>
              <a:buClr>
                <a:schemeClr val="lt2"/>
              </a:buClr>
              <a:buSzPts val="1400"/>
              <a:buFont typeface="Titillium Web"/>
              <a:buChar char="■"/>
            </a:pPr>
            <a:r>
              <a:rPr lang="en">
                <a:uFill>
                  <a:noFill/>
                </a:uFill>
                <a:hlinkClick r:id="rId7"/>
              </a:rPr>
              <a:t>Full shot woman stretching indoors</a:t>
            </a:r>
            <a:endParaRPr/>
          </a:p>
        </p:txBody>
      </p:sp>
      <p:sp>
        <p:nvSpPr>
          <p:cNvPr id="2217" name="Google Shape;2217;p70"/>
          <p:cNvSpPr txBox="1"/>
          <p:nvPr>
            <p:ph idx="3" type="body"/>
          </p:nvPr>
        </p:nvSpPr>
        <p:spPr>
          <a:xfrm>
            <a:off x="4683813" y="1768475"/>
            <a:ext cx="3705900" cy="26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swald Medium"/>
                <a:ea typeface="Oswald Medium"/>
                <a:cs typeface="Oswald Medium"/>
                <a:sym typeface="Oswald Medium"/>
              </a:rPr>
              <a:t>PHOTOS</a:t>
            </a:r>
            <a:endParaRPr sz="2400">
              <a:latin typeface="Oswald Medium"/>
              <a:ea typeface="Oswald Medium"/>
              <a:cs typeface="Oswald Medium"/>
              <a:sym typeface="Oswald Medium"/>
            </a:endParaRPr>
          </a:p>
          <a:p>
            <a:pPr indent="-260350" lvl="0" marL="342900" rtl="0" algn="l">
              <a:spcBef>
                <a:spcPts val="0"/>
              </a:spcBef>
              <a:spcAft>
                <a:spcPts val="0"/>
              </a:spcAft>
              <a:buClr>
                <a:schemeClr val="lt2"/>
              </a:buClr>
              <a:buSzPts val="1400"/>
              <a:buFont typeface="Titillium Web"/>
              <a:buChar char="■"/>
            </a:pPr>
            <a:r>
              <a:rPr lang="en">
                <a:solidFill>
                  <a:schemeClr val="hlink"/>
                </a:solidFill>
                <a:uFill>
                  <a:noFill/>
                </a:uFill>
                <a:hlinkClick r:id="rId8"/>
              </a:rPr>
              <a:t>Side view  woman exercising at home</a:t>
            </a:r>
            <a:endParaRPr/>
          </a:p>
          <a:p>
            <a:pPr indent="-260350" lvl="0" marL="342900" rtl="0" algn="l">
              <a:spcBef>
                <a:spcPts val="0"/>
              </a:spcBef>
              <a:spcAft>
                <a:spcPts val="0"/>
              </a:spcAft>
              <a:buClr>
                <a:schemeClr val="lt2"/>
              </a:buClr>
              <a:buSzPts val="1400"/>
              <a:buFont typeface="Titillium Web"/>
              <a:buChar char="■"/>
            </a:pPr>
            <a:r>
              <a:rPr lang="en">
                <a:uFill>
                  <a:noFill/>
                </a:uFill>
                <a:hlinkClick r:id="rId9"/>
              </a:rPr>
              <a:t>Medium shot doctor holding x-rays</a:t>
            </a:r>
            <a:endParaRPr/>
          </a:p>
          <a:p>
            <a:pPr indent="-260350" lvl="0" marL="342900" rtl="0" algn="l">
              <a:spcBef>
                <a:spcPts val="0"/>
              </a:spcBef>
              <a:spcAft>
                <a:spcPts val="0"/>
              </a:spcAft>
              <a:buClr>
                <a:schemeClr val="lt2"/>
              </a:buClr>
              <a:buSzPts val="1400"/>
              <a:buFont typeface="Titillium Web"/>
              <a:buChar char="■"/>
            </a:pPr>
            <a:r>
              <a:rPr lang="en">
                <a:uFill>
                  <a:noFill/>
                </a:uFill>
                <a:hlinkClick r:id="rId10"/>
              </a:rPr>
              <a:t>Front view smiley doctor with stethoscope</a:t>
            </a:r>
            <a:endParaRPr/>
          </a:p>
          <a:p>
            <a:pPr indent="-260350" lvl="0" marL="342900" rtl="0" algn="l">
              <a:spcBef>
                <a:spcPts val="0"/>
              </a:spcBef>
              <a:spcAft>
                <a:spcPts val="0"/>
              </a:spcAft>
              <a:buClr>
                <a:schemeClr val="lt2"/>
              </a:buClr>
              <a:buSzPts val="1400"/>
              <a:buFont typeface="Titillium Web"/>
              <a:buChar char="■"/>
            </a:pPr>
            <a:r>
              <a:rPr lang="en">
                <a:uFill>
                  <a:noFill/>
                </a:uFill>
                <a:hlinkClick r:id="rId11"/>
              </a:rPr>
              <a:t>Medium shot smiley nurse with stethoscope</a:t>
            </a:r>
            <a:endParaRPr sz="900"/>
          </a:p>
          <a:p>
            <a:pPr indent="0" lvl="0" marL="0" rtl="0" algn="l">
              <a:spcBef>
                <a:spcPts val="0"/>
              </a:spcBef>
              <a:spcAft>
                <a:spcPts val="0"/>
              </a:spcAft>
              <a:buNone/>
            </a:pPr>
            <a:r>
              <a:t/>
            </a:r>
            <a:endParaRPr/>
          </a:p>
          <a:p>
            <a:pPr indent="0" lvl="0" marL="0" rtl="0" algn="l">
              <a:spcBef>
                <a:spcPts val="0"/>
              </a:spcBef>
              <a:spcAft>
                <a:spcPts val="0"/>
              </a:spcAft>
              <a:buNone/>
            </a:pPr>
            <a:r>
              <a:rPr lang="en" sz="2400">
                <a:latin typeface="Oswald Medium"/>
                <a:ea typeface="Oswald Medium"/>
                <a:cs typeface="Oswald Medium"/>
                <a:sym typeface="Oswald Medium"/>
              </a:rPr>
              <a:t>ICONS</a:t>
            </a:r>
            <a:endParaRPr sz="2400">
              <a:latin typeface="Oswald Medium"/>
              <a:ea typeface="Oswald Medium"/>
              <a:cs typeface="Oswald Medium"/>
              <a:sym typeface="Oswald Medium"/>
            </a:endParaRPr>
          </a:p>
          <a:p>
            <a:pPr indent="-260350" lvl="0" marL="342900" rtl="0" algn="l">
              <a:spcBef>
                <a:spcPts val="0"/>
              </a:spcBef>
              <a:spcAft>
                <a:spcPts val="0"/>
              </a:spcAft>
              <a:buClr>
                <a:schemeClr val="lt2"/>
              </a:buClr>
              <a:buSzPts val="1400"/>
              <a:buFont typeface="Titillium Web"/>
              <a:buChar char="■"/>
            </a:pPr>
            <a:r>
              <a:rPr lang="en">
                <a:uFill>
                  <a:noFill/>
                </a:uFill>
                <a:hlinkClick r:id="rId12"/>
              </a:rPr>
              <a:t>Icon pack: physiotherapy | filled</a:t>
            </a:r>
            <a:endParaRPr/>
          </a:p>
        </p:txBody>
      </p:sp>
      <p:grpSp>
        <p:nvGrpSpPr>
          <p:cNvPr id="2218" name="Google Shape;2218;p70"/>
          <p:cNvGrpSpPr/>
          <p:nvPr/>
        </p:nvGrpSpPr>
        <p:grpSpPr>
          <a:xfrm>
            <a:off x="8140850" y="495786"/>
            <a:ext cx="285600" cy="645728"/>
            <a:chOff x="8140850" y="495786"/>
            <a:chExt cx="285600" cy="645728"/>
          </a:xfrm>
        </p:grpSpPr>
        <p:sp>
          <p:nvSpPr>
            <p:cNvPr id="2219" name="Google Shape;2219;p70"/>
            <p:cNvSpPr/>
            <p:nvPr/>
          </p:nvSpPr>
          <p:spPr>
            <a:xfrm>
              <a:off x="8140850" y="495786"/>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0"/>
            <p:cNvSpPr/>
            <p:nvPr/>
          </p:nvSpPr>
          <p:spPr>
            <a:xfrm>
              <a:off x="8140850" y="855914"/>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24" name="Shape 2224"/>
        <p:cNvGrpSpPr/>
        <p:nvPr/>
      </p:nvGrpSpPr>
      <p:grpSpPr>
        <a:xfrm>
          <a:off x="0" y="0"/>
          <a:ext cx="0" cy="0"/>
          <a:chOff x="0" y="0"/>
          <a:chExt cx="0" cy="0"/>
        </a:xfrm>
      </p:grpSpPr>
      <p:sp>
        <p:nvSpPr>
          <p:cNvPr id="2225" name="Google Shape;2225;p7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2226" name="Google Shape;2226;p7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227" name="Google Shape;2227;p71"/>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31" name="Shape 2231"/>
        <p:cNvGrpSpPr/>
        <p:nvPr/>
      </p:nvGrpSpPr>
      <p:grpSpPr>
        <a:xfrm>
          <a:off x="0" y="0"/>
          <a:ext cx="0" cy="0"/>
          <a:chOff x="0" y="0"/>
          <a:chExt cx="0" cy="0"/>
        </a:xfrm>
      </p:grpSpPr>
      <p:sp>
        <p:nvSpPr>
          <p:cNvPr id="2232" name="Google Shape;2232;p72"/>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233" name="Google Shape;2233;p7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234" name="Google Shape;2234;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38" name="Shape 2238"/>
        <p:cNvGrpSpPr/>
        <p:nvPr/>
      </p:nvGrpSpPr>
      <p:grpSpPr>
        <a:xfrm>
          <a:off x="0" y="0"/>
          <a:ext cx="0" cy="0"/>
          <a:chOff x="0" y="0"/>
          <a:chExt cx="0" cy="0"/>
        </a:xfrm>
      </p:grpSpPr>
      <p:sp>
        <p:nvSpPr>
          <p:cNvPr id="2239" name="Google Shape;2239;p73"/>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240" name="Google Shape;2240;p73"/>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Oswald</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val="tx"/>
                    </a:ext>
                  </a:extLst>
                </a:hlinkClick>
              </a:rPr>
              <a:t>https://fonts.google.com/specimen/Oswald</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Titillium Web</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val="tx"/>
                    </a:ext>
                  </a:extLst>
                </a:hlinkClick>
              </a:rPr>
              <a:t>https://fonts.google.com/specimen/Titillium+Web</a:t>
            </a:r>
            <a:r>
              <a:rPr lang="en" sz="1100">
                <a:solidFill>
                  <a:srgbClr val="FFFFFF"/>
                </a:solidFill>
              </a:rPr>
              <a:t>)</a:t>
            </a:r>
            <a:endParaRPr sz="1100">
              <a:solidFill>
                <a:srgbClr val="FFFFFF"/>
              </a:solidFill>
            </a:endParaRPr>
          </a:p>
        </p:txBody>
      </p:sp>
      <p:sp>
        <p:nvSpPr>
          <p:cNvPr id="2241" name="Google Shape;2241;p73"/>
          <p:cNvSpPr/>
          <p:nvPr/>
        </p:nvSpPr>
        <p:spPr>
          <a:xfrm>
            <a:off x="2583563" y="29882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3"/>
          <p:cNvSpPr/>
          <p:nvPr/>
        </p:nvSpPr>
        <p:spPr>
          <a:xfrm>
            <a:off x="3645382" y="2988225"/>
            <a:ext cx="791400" cy="754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3"/>
          <p:cNvSpPr/>
          <p:nvPr/>
        </p:nvSpPr>
        <p:spPr>
          <a:xfrm>
            <a:off x="4707202" y="2988225"/>
            <a:ext cx="791400" cy="754200"/>
          </a:xfrm>
          <a:prstGeom prst="roundRect">
            <a:avLst>
              <a:gd fmla="val 16667" name="adj"/>
            </a:avLst>
          </a:prstGeom>
          <a:solidFill>
            <a:srgbClr val="FFE7B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3"/>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245" name="Google Shape;2245;p73"/>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#efefef</a:t>
            </a:r>
            <a:endParaRPr sz="1000">
              <a:solidFill>
                <a:schemeClr val="dk1"/>
              </a:solidFill>
            </a:endParaRPr>
          </a:p>
        </p:txBody>
      </p:sp>
      <p:sp>
        <p:nvSpPr>
          <p:cNvPr id="2246" name="Google Shape;2246;p73"/>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#ffe7b3</a:t>
            </a:r>
            <a:endParaRPr sz="1000">
              <a:solidFill>
                <a:schemeClr val="dk1"/>
              </a:solidFill>
            </a:endParaRPr>
          </a:p>
        </p:txBody>
      </p:sp>
      <p:sp>
        <p:nvSpPr>
          <p:cNvPr id="2247" name="Google Shape;2247;p73"/>
          <p:cNvSpPr/>
          <p:nvPr/>
        </p:nvSpPr>
        <p:spPr>
          <a:xfrm>
            <a:off x="5769038" y="2988225"/>
            <a:ext cx="791400" cy="754200"/>
          </a:xfrm>
          <a:prstGeom prst="roundRect">
            <a:avLst>
              <a:gd fmla="val 16667" name="adj"/>
            </a:avLst>
          </a:prstGeom>
          <a:solidFill>
            <a:srgbClr val="FDB2F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3"/>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#fdb2fd</a:t>
            </a:r>
            <a:endParaRPr sz="1000">
              <a:solidFill>
                <a:schemeClr val="dk1"/>
              </a:solidFill>
            </a:endParaRPr>
          </a:p>
        </p:txBody>
      </p:sp>
      <p:sp>
        <p:nvSpPr>
          <p:cNvPr id="2249" name="Google Shape;2249;p73"/>
          <p:cNvSpPr/>
          <p:nvPr/>
        </p:nvSpPr>
        <p:spPr>
          <a:xfrm>
            <a:off x="2583563" y="3919325"/>
            <a:ext cx="791400" cy="754200"/>
          </a:xfrm>
          <a:prstGeom prst="roundRect">
            <a:avLst>
              <a:gd fmla="val 16667" name="adj"/>
            </a:avLst>
          </a:prstGeom>
          <a:solidFill>
            <a:srgbClr val="FF913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3"/>
          <p:cNvSpPr/>
          <p:nvPr/>
        </p:nvSpPr>
        <p:spPr>
          <a:xfrm>
            <a:off x="3645382" y="3919325"/>
            <a:ext cx="791400" cy="754200"/>
          </a:xfrm>
          <a:prstGeom prst="roundRect">
            <a:avLst>
              <a:gd fmla="val 16667" name="adj"/>
            </a:avLst>
          </a:prstGeom>
          <a:solidFill>
            <a:srgbClr val="97ED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3"/>
          <p:cNvSpPr/>
          <p:nvPr/>
        </p:nvSpPr>
        <p:spPr>
          <a:xfrm>
            <a:off x="4707202" y="3919325"/>
            <a:ext cx="791400" cy="754200"/>
          </a:xfrm>
          <a:prstGeom prst="roundRect">
            <a:avLst>
              <a:gd fmla="val 16667" name="adj"/>
            </a:avLst>
          </a:prstGeom>
          <a:solidFill>
            <a:srgbClr val="8573F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3"/>
          <p:cNvSpPr txBox="1"/>
          <p:nvPr/>
        </p:nvSpPr>
        <p:spPr>
          <a:xfrm>
            <a:off x="25835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#ff9139</a:t>
            </a:r>
            <a:endParaRPr sz="1000">
              <a:solidFill>
                <a:srgbClr val="FFFFFF"/>
              </a:solidFill>
            </a:endParaRPr>
          </a:p>
        </p:txBody>
      </p:sp>
      <p:sp>
        <p:nvSpPr>
          <p:cNvPr id="2253" name="Google Shape;2253;p73"/>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#97ede8</a:t>
            </a:r>
            <a:endParaRPr sz="1000">
              <a:solidFill>
                <a:schemeClr val="dk1"/>
              </a:solidFill>
            </a:endParaRPr>
          </a:p>
        </p:txBody>
      </p:sp>
      <p:sp>
        <p:nvSpPr>
          <p:cNvPr id="2254" name="Google Shape;2254;p73"/>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#8573fe</a:t>
            </a:r>
            <a:endParaRPr sz="1000">
              <a:solidFill>
                <a:srgbClr val="FFFFFF"/>
              </a:solidFill>
            </a:endParaRPr>
          </a:p>
        </p:txBody>
      </p:sp>
      <p:sp>
        <p:nvSpPr>
          <p:cNvPr id="2255" name="Google Shape;2255;p73"/>
          <p:cNvSpPr/>
          <p:nvPr/>
        </p:nvSpPr>
        <p:spPr>
          <a:xfrm>
            <a:off x="5769038" y="3919325"/>
            <a:ext cx="791400" cy="754200"/>
          </a:xfrm>
          <a:prstGeom prst="roundRect">
            <a:avLst>
              <a:gd fmla="val 16667" name="adj"/>
            </a:avLst>
          </a:prstGeom>
          <a:solidFill>
            <a:srgbClr val="86868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3"/>
          <p:cNvSpPr txBox="1"/>
          <p:nvPr/>
        </p:nvSpPr>
        <p:spPr>
          <a:xfrm>
            <a:off x="57690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#868686</a:t>
            </a:r>
            <a:endParaRPr sz="1000">
              <a:solidFill>
                <a:srgbClr val="FFFFFF"/>
              </a:solidFill>
            </a:endParaRPr>
          </a:p>
        </p:txBody>
      </p:sp>
      <p:sp>
        <p:nvSpPr>
          <p:cNvPr id="2257" name="Google Shape;2257;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61" name="Shape 2261"/>
        <p:cNvGrpSpPr/>
        <p:nvPr/>
      </p:nvGrpSpPr>
      <p:grpSpPr>
        <a:xfrm>
          <a:off x="0" y="0"/>
          <a:ext cx="0" cy="0"/>
          <a:chOff x="0" y="0"/>
          <a:chExt cx="0" cy="0"/>
        </a:xfrm>
      </p:grpSpPr>
      <p:sp>
        <p:nvSpPr>
          <p:cNvPr id="2262" name="Google Shape;2262;p74"/>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2263" name="Google Shape;2263;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264" name="Google Shape;2264;p74"/>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2265" name="Google Shape;2265;p74">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266" name="Google Shape;2266;p74">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267" name="Google Shape;2267;p74">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268" name="Google Shape;2268;p74">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269" name="Google Shape;2269;p74"/>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2270" name="Google Shape;2270;p74"/>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2271" name="Google Shape;2271;p74"/>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2272" name="Google Shape;2272;p74"/>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2273" name="Google Shape;2273;p74">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77" name="Shape 2277"/>
        <p:cNvGrpSpPr/>
        <p:nvPr/>
      </p:nvGrpSpPr>
      <p:grpSpPr>
        <a:xfrm>
          <a:off x="0" y="0"/>
          <a:ext cx="0" cy="0"/>
          <a:chOff x="0" y="0"/>
          <a:chExt cx="0" cy="0"/>
        </a:xfrm>
      </p:grpSpPr>
      <p:grpSp>
        <p:nvGrpSpPr>
          <p:cNvPr id="2278" name="Google Shape;2278;p75"/>
          <p:cNvGrpSpPr/>
          <p:nvPr/>
        </p:nvGrpSpPr>
        <p:grpSpPr>
          <a:xfrm>
            <a:off x="5082708" y="3095784"/>
            <a:ext cx="442841" cy="514271"/>
            <a:chOff x="4727025" y="1332775"/>
            <a:chExt cx="59900" cy="69625"/>
          </a:xfrm>
        </p:grpSpPr>
        <p:sp>
          <p:nvSpPr>
            <p:cNvPr id="2279" name="Google Shape;2279;p7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75"/>
          <p:cNvGrpSpPr/>
          <p:nvPr/>
        </p:nvGrpSpPr>
        <p:grpSpPr>
          <a:xfrm>
            <a:off x="5758025" y="2343272"/>
            <a:ext cx="500909" cy="500899"/>
            <a:chOff x="4820425" y="1329900"/>
            <a:chExt cx="70175" cy="70350"/>
          </a:xfrm>
        </p:grpSpPr>
        <p:sp>
          <p:nvSpPr>
            <p:cNvPr id="2282" name="Google Shape;2282;p7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75"/>
          <p:cNvGrpSpPr/>
          <p:nvPr/>
        </p:nvGrpSpPr>
        <p:grpSpPr>
          <a:xfrm>
            <a:off x="6410648" y="2355062"/>
            <a:ext cx="538135" cy="493119"/>
            <a:chOff x="4903200" y="1331525"/>
            <a:chExt cx="73575" cy="67425"/>
          </a:xfrm>
        </p:grpSpPr>
        <p:sp>
          <p:nvSpPr>
            <p:cNvPr id="2287" name="Google Shape;2287;p7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88" name="Google Shape;2288;p7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75"/>
          <p:cNvGrpSpPr/>
          <p:nvPr/>
        </p:nvGrpSpPr>
        <p:grpSpPr>
          <a:xfrm>
            <a:off x="5670599" y="3097040"/>
            <a:ext cx="544563" cy="511895"/>
            <a:chOff x="4815575" y="1416800"/>
            <a:chExt cx="73750" cy="71400"/>
          </a:xfrm>
        </p:grpSpPr>
        <p:sp>
          <p:nvSpPr>
            <p:cNvPr id="2290" name="Google Shape;2290;p7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75"/>
          <p:cNvGrpSpPr/>
          <p:nvPr/>
        </p:nvGrpSpPr>
        <p:grpSpPr>
          <a:xfrm>
            <a:off x="6367224" y="3096746"/>
            <a:ext cx="602914" cy="512477"/>
            <a:chOff x="4902475" y="1418875"/>
            <a:chExt cx="74500" cy="63775"/>
          </a:xfrm>
        </p:grpSpPr>
        <p:sp>
          <p:nvSpPr>
            <p:cNvPr id="2294" name="Google Shape;2294;p7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6" name="Google Shape;2296;p75"/>
          <p:cNvGrpSpPr/>
          <p:nvPr/>
        </p:nvGrpSpPr>
        <p:grpSpPr>
          <a:xfrm>
            <a:off x="5783096" y="3835985"/>
            <a:ext cx="515391" cy="525699"/>
            <a:chOff x="4818100" y="1507675"/>
            <a:chExt cx="71225" cy="71625"/>
          </a:xfrm>
        </p:grpSpPr>
        <p:sp>
          <p:nvSpPr>
            <p:cNvPr id="2297" name="Google Shape;2297;p7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75"/>
          <p:cNvGrpSpPr/>
          <p:nvPr/>
        </p:nvGrpSpPr>
        <p:grpSpPr>
          <a:xfrm>
            <a:off x="5121199" y="3857517"/>
            <a:ext cx="522956" cy="489869"/>
            <a:chOff x="4721450" y="1509475"/>
            <a:chExt cx="79350" cy="74325"/>
          </a:xfrm>
        </p:grpSpPr>
        <p:sp>
          <p:nvSpPr>
            <p:cNvPr id="2302" name="Google Shape;2302;p7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75"/>
          <p:cNvGrpSpPr/>
          <p:nvPr/>
        </p:nvGrpSpPr>
        <p:grpSpPr>
          <a:xfrm>
            <a:off x="6444441" y="3837269"/>
            <a:ext cx="525704" cy="535436"/>
            <a:chOff x="4906800" y="1507500"/>
            <a:chExt cx="70350" cy="71075"/>
          </a:xfrm>
        </p:grpSpPr>
        <p:sp>
          <p:nvSpPr>
            <p:cNvPr id="2307" name="Google Shape;2307;p7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2" name="Google Shape;2312;p75"/>
          <p:cNvGrpSpPr/>
          <p:nvPr/>
        </p:nvGrpSpPr>
        <p:grpSpPr>
          <a:xfrm>
            <a:off x="4477263" y="2343250"/>
            <a:ext cx="508054" cy="508095"/>
            <a:chOff x="3736598" y="2170606"/>
            <a:chExt cx="404889" cy="404889"/>
          </a:xfrm>
        </p:grpSpPr>
        <p:sp>
          <p:nvSpPr>
            <p:cNvPr id="2313" name="Google Shape;2313;p7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75"/>
          <p:cNvGrpSpPr/>
          <p:nvPr/>
        </p:nvGrpSpPr>
        <p:grpSpPr>
          <a:xfrm>
            <a:off x="3765303" y="2343345"/>
            <a:ext cx="575790" cy="507904"/>
            <a:chOff x="3161917" y="2170682"/>
            <a:chExt cx="458870" cy="404737"/>
          </a:xfrm>
        </p:grpSpPr>
        <p:sp>
          <p:nvSpPr>
            <p:cNvPr id="2318" name="Google Shape;2318;p7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319" name="Google Shape;2319;p7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75"/>
          <p:cNvGrpSpPr/>
          <p:nvPr/>
        </p:nvGrpSpPr>
        <p:grpSpPr>
          <a:xfrm>
            <a:off x="3792833" y="3103717"/>
            <a:ext cx="520730" cy="498567"/>
            <a:chOff x="3179914" y="2889488"/>
            <a:chExt cx="422876" cy="404911"/>
          </a:xfrm>
        </p:grpSpPr>
        <p:sp>
          <p:nvSpPr>
            <p:cNvPr id="2322" name="Google Shape;2322;p7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75"/>
          <p:cNvGrpSpPr/>
          <p:nvPr/>
        </p:nvGrpSpPr>
        <p:grpSpPr>
          <a:xfrm>
            <a:off x="4421513" y="3103677"/>
            <a:ext cx="516145" cy="498648"/>
            <a:chOff x="3729467" y="2889422"/>
            <a:chExt cx="419153" cy="404977"/>
          </a:xfrm>
        </p:grpSpPr>
        <p:sp>
          <p:nvSpPr>
            <p:cNvPr id="2329" name="Google Shape;2329;p7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6" name="Google Shape;2336;p7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0" name="Google Shape;2340;p75"/>
          <p:cNvGrpSpPr/>
          <p:nvPr/>
        </p:nvGrpSpPr>
        <p:grpSpPr>
          <a:xfrm>
            <a:off x="7141841" y="2550562"/>
            <a:ext cx="166473" cy="141497"/>
            <a:chOff x="4660325" y="1866850"/>
            <a:chExt cx="68350" cy="58100"/>
          </a:xfrm>
        </p:grpSpPr>
        <p:sp>
          <p:nvSpPr>
            <p:cNvPr id="2341" name="Google Shape;2341;p7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75"/>
          <p:cNvGrpSpPr/>
          <p:nvPr/>
        </p:nvGrpSpPr>
        <p:grpSpPr>
          <a:xfrm>
            <a:off x="7451186" y="2576286"/>
            <a:ext cx="162515" cy="90049"/>
            <a:chOff x="4791775" y="1877500"/>
            <a:chExt cx="66725" cy="36975"/>
          </a:xfrm>
        </p:grpSpPr>
        <p:sp>
          <p:nvSpPr>
            <p:cNvPr id="2344" name="Google Shape;2344;p7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75"/>
          <p:cNvGrpSpPr/>
          <p:nvPr/>
        </p:nvGrpSpPr>
        <p:grpSpPr>
          <a:xfrm>
            <a:off x="7772899" y="2576286"/>
            <a:ext cx="144979" cy="90049"/>
            <a:chOff x="4923925" y="1877500"/>
            <a:chExt cx="59525" cy="36975"/>
          </a:xfrm>
        </p:grpSpPr>
        <p:sp>
          <p:nvSpPr>
            <p:cNvPr id="2347" name="Google Shape;2347;p7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75"/>
          <p:cNvGrpSpPr/>
          <p:nvPr/>
        </p:nvGrpSpPr>
        <p:grpSpPr>
          <a:xfrm>
            <a:off x="8067390" y="2558477"/>
            <a:ext cx="141447" cy="125667"/>
            <a:chOff x="5058450" y="1870100"/>
            <a:chExt cx="58075" cy="51600"/>
          </a:xfrm>
        </p:grpSpPr>
        <p:sp>
          <p:nvSpPr>
            <p:cNvPr id="2350" name="Google Shape;2350;p7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75"/>
          <p:cNvGrpSpPr/>
          <p:nvPr/>
        </p:nvGrpSpPr>
        <p:grpSpPr>
          <a:xfrm>
            <a:off x="7481905" y="2980885"/>
            <a:ext cx="101077" cy="107645"/>
            <a:chOff x="4811425" y="2065025"/>
            <a:chExt cx="41500" cy="44200"/>
          </a:xfrm>
        </p:grpSpPr>
        <p:sp>
          <p:nvSpPr>
            <p:cNvPr id="2353" name="Google Shape;2353;p7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5" name="Google Shape;2355;p75"/>
          <p:cNvGrpSpPr/>
          <p:nvPr/>
        </p:nvGrpSpPr>
        <p:grpSpPr>
          <a:xfrm>
            <a:off x="7774342" y="2981098"/>
            <a:ext cx="120867" cy="107218"/>
            <a:chOff x="4929875" y="2065025"/>
            <a:chExt cx="49625" cy="44025"/>
          </a:xfrm>
        </p:grpSpPr>
        <p:sp>
          <p:nvSpPr>
            <p:cNvPr id="2356" name="Google Shape;2356;p7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75"/>
          <p:cNvGrpSpPr/>
          <p:nvPr/>
        </p:nvGrpSpPr>
        <p:grpSpPr>
          <a:xfrm>
            <a:off x="8103011" y="2984112"/>
            <a:ext cx="70206" cy="101191"/>
            <a:chOff x="5083925" y="2066350"/>
            <a:chExt cx="28825" cy="41550"/>
          </a:xfrm>
        </p:grpSpPr>
        <p:sp>
          <p:nvSpPr>
            <p:cNvPr id="2359" name="Google Shape;2359;p7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1" name="Google Shape;2361;p75"/>
          <p:cNvGrpSpPr/>
          <p:nvPr/>
        </p:nvGrpSpPr>
        <p:grpSpPr>
          <a:xfrm>
            <a:off x="7134565" y="2999759"/>
            <a:ext cx="181026" cy="69896"/>
            <a:chOff x="4659775" y="2072775"/>
            <a:chExt cx="74325" cy="28700"/>
          </a:xfrm>
        </p:grpSpPr>
        <p:sp>
          <p:nvSpPr>
            <p:cNvPr id="2362" name="Google Shape;2362;p7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75"/>
          <p:cNvGrpSpPr/>
          <p:nvPr/>
        </p:nvGrpSpPr>
        <p:grpSpPr>
          <a:xfrm>
            <a:off x="8054421" y="2790324"/>
            <a:ext cx="167387" cy="89197"/>
            <a:chOff x="4662475" y="1976500"/>
            <a:chExt cx="68725" cy="36625"/>
          </a:xfrm>
        </p:grpSpPr>
        <p:sp>
          <p:nvSpPr>
            <p:cNvPr id="2366" name="Google Shape;2366;p7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75"/>
          <p:cNvGrpSpPr/>
          <p:nvPr/>
        </p:nvGrpSpPr>
        <p:grpSpPr>
          <a:xfrm>
            <a:off x="7751326" y="2793764"/>
            <a:ext cx="166899" cy="82317"/>
            <a:chOff x="4920150" y="1977875"/>
            <a:chExt cx="68525" cy="33800"/>
          </a:xfrm>
        </p:grpSpPr>
        <p:sp>
          <p:nvSpPr>
            <p:cNvPr id="2370" name="Google Shape;2370;p7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75"/>
          <p:cNvGrpSpPr/>
          <p:nvPr/>
        </p:nvGrpSpPr>
        <p:grpSpPr>
          <a:xfrm>
            <a:off x="7162483" y="3197682"/>
            <a:ext cx="125190" cy="127859"/>
            <a:chOff x="4676550" y="2160575"/>
            <a:chExt cx="51400" cy="52500"/>
          </a:xfrm>
        </p:grpSpPr>
        <p:sp>
          <p:nvSpPr>
            <p:cNvPr id="2374" name="Google Shape;2374;p7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75"/>
          <p:cNvGrpSpPr/>
          <p:nvPr/>
        </p:nvGrpSpPr>
        <p:grpSpPr>
          <a:xfrm>
            <a:off x="7459741" y="3204714"/>
            <a:ext cx="145405" cy="113794"/>
            <a:chOff x="4768325" y="2163475"/>
            <a:chExt cx="59700" cy="46725"/>
          </a:xfrm>
        </p:grpSpPr>
        <p:sp>
          <p:nvSpPr>
            <p:cNvPr id="2378" name="Google Shape;2378;p7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0" name="Google Shape;2380;p7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6" name="Google Shape;2386;p75"/>
          <p:cNvGrpSpPr/>
          <p:nvPr/>
        </p:nvGrpSpPr>
        <p:grpSpPr>
          <a:xfrm>
            <a:off x="7476059" y="3459808"/>
            <a:ext cx="112768" cy="106853"/>
            <a:chOff x="4768575" y="2253950"/>
            <a:chExt cx="46300" cy="43875"/>
          </a:xfrm>
        </p:grpSpPr>
        <p:sp>
          <p:nvSpPr>
            <p:cNvPr id="2387" name="Google Shape;2387;p7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75"/>
          <p:cNvGrpSpPr/>
          <p:nvPr/>
        </p:nvGrpSpPr>
        <p:grpSpPr>
          <a:xfrm>
            <a:off x="7775682" y="3948834"/>
            <a:ext cx="118187" cy="146246"/>
            <a:chOff x="4960900" y="2433225"/>
            <a:chExt cx="48525" cy="60050"/>
          </a:xfrm>
        </p:grpSpPr>
        <p:sp>
          <p:nvSpPr>
            <p:cNvPr id="2390" name="Google Shape;2390;p7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75"/>
          <p:cNvGrpSpPr/>
          <p:nvPr/>
        </p:nvGrpSpPr>
        <p:grpSpPr>
          <a:xfrm>
            <a:off x="7464247" y="4212895"/>
            <a:ext cx="136394" cy="143810"/>
            <a:chOff x="4854075" y="2527625"/>
            <a:chExt cx="56000" cy="59050"/>
          </a:xfrm>
        </p:grpSpPr>
        <p:sp>
          <p:nvSpPr>
            <p:cNvPr id="2393" name="Google Shape;2393;p7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5" name="Google Shape;2395;p7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8" name="Google Shape;2398;p75"/>
          <p:cNvGrpSpPr/>
          <p:nvPr/>
        </p:nvGrpSpPr>
        <p:grpSpPr>
          <a:xfrm>
            <a:off x="8088458" y="3676639"/>
            <a:ext cx="99312" cy="160797"/>
            <a:chOff x="5059700" y="2334775"/>
            <a:chExt cx="40775" cy="66025"/>
          </a:xfrm>
        </p:grpSpPr>
        <p:sp>
          <p:nvSpPr>
            <p:cNvPr id="2399" name="Google Shape;2399;p7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 name="Google Shape;2408;p75"/>
          <p:cNvGrpSpPr/>
          <p:nvPr/>
        </p:nvGrpSpPr>
        <p:grpSpPr>
          <a:xfrm>
            <a:off x="8045622" y="3941771"/>
            <a:ext cx="184984" cy="160371"/>
            <a:chOff x="5037700" y="2430325"/>
            <a:chExt cx="75950" cy="65850"/>
          </a:xfrm>
        </p:grpSpPr>
        <p:sp>
          <p:nvSpPr>
            <p:cNvPr id="2409" name="Google Shape;2409;p7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75"/>
          <p:cNvGrpSpPr/>
          <p:nvPr/>
        </p:nvGrpSpPr>
        <p:grpSpPr>
          <a:xfrm>
            <a:off x="7465128" y="3708223"/>
            <a:ext cx="173014" cy="97629"/>
            <a:chOff x="4756975" y="2341800"/>
            <a:chExt cx="91975" cy="51925"/>
          </a:xfrm>
        </p:grpSpPr>
        <p:sp>
          <p:nvSpPr>
            <p:cNvPr id="2412" name="Google Shape;2412;p7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75"/>
          <p:cNvGrpSpPr/>
          <p:nvPr/>
        </p:nvGrpSpPr>
        <p:grpSpPr>
          <a:xfrm>
            <a:off x="7732065" y="4196920"/>
            <a:ext cx="212497" cy="175761"/>
            <a:chOff x="4943575" y="2516350"/>
            <a:chExt cx="98675" cy="81700"/>
          </a:xfrm>
        </p:grpSpPr>
        <p:sp>
          <p:nvSpPr>
            <p:cNvPr id="2433" name="Google Shape;2433;p7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1" name="Google Shape;2511;p75"/>
          <p:cNvGrpSpPr/>
          <p:nvPr/>
        </p:nvGrpSpPr>
        <p:grpSpPr>
          <a:xfrm>
            <a:off x="1990126" y="3423163"/>
            <a:ext cx="965351" cy="134611"/>
            <a:chOff x="4411970" y="2962952"/>
            <a:chExt cx="706544" cy="104212"/>
          </a:xfrm>
        </p:grpSpPr>
        <p:sp>
          <p:nvSpPr>
            <p:cNvPr id="2512" name="Google Shape;2512;p7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6" name="Google Shape;2516;p75"/>
          <p:cNvGrpSpPr/>
          <p:nvPr/>
        </p:nvGrpSpPr>
        <p:grpSpPr>
          <a:xfrm>
            <a:off x="1990126" y="3012077"/>
            <a:ext cx="960158" cy="289172"/>
            <a:chOff x="4411970" y="2726085"/>
            <a:chExt cx="643107" cy="193659"/>
          </a:xfrm>
        </p:grpSpPr>
        <p:sp>
          <p:nvSpPr>
            <p:cNvPr id="2517" name="Google Shape;2517;p7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0" name="Google Shape;2520;p75"/>
          <p:cNvGrpSpPr/>
          <p:nvPr/>
        </p:nvGrpSpPr>
        <p:grpSpPr>
          <a:xfrm>
            <a:off x="993018" y="3278187"/>
            <a:ext cx="833173" cy="259209"/>
            <a:chOff x="4411970" y="4340222"/>
            <a:chExt cx="779467" cy="242683"/>
          </a:xfrm>
        </p:grpSpPr>
        <p:sp>
          <p:nvSpPr>
            <p:cNvPr id="2521" name="Google Shape;2521;p7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75"/>
          <p:cNvGrpSpPr/>
          <p:nvPr/>
        </p:nvGrpSpPr>
        <p:grpSpPr>
          <a:xfrm>
            <a:off x="1990126" y="2673933"/>
            <a:ext cx="965160" cy="216230"/>
            <a:chOff x="4411970" y="2468674"/>
            <a:chExt cx="747317" cy="167425"/>
          </a:xfrm>
        </p:grpSpPr>
        <p:sp>
          <p:nvSpPr>
            <p:cNvPr id="2525" name="Google Shape;2525;p7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75"/>
          <p:cNvGrpSpPr/>
          <p:nvPr/>
        </p:nvGrpSpPr>
        <p:grpSpPr>
          <a:xfrm>
            <a:off x="988873" y="2578650"/>
            <a:ext cx="810451" cy="319148"/>
            <a:chOff x="4411970" y="3686602"/>
            <a:chExt cx="797845" cy="314215"/>
          </a:xfrm>
        </p:grpSpPr>
        <p:sp>
          <p:nvSpPr>
            <p:cNvPr id="2528" name="Google Shape;2528;p7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3" name="Google Shape;2533;p75"/>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4" name="Google Shape;2534;p75"/>
          <p:cNvGrpSpPr/>
          <p:nvPr/>
        </p:nvGrpSpPr>
        <p:grpSpPr>
          <a:xfrm>
            <a:off x="988970" y="2333174"/>
            <a:ext cx="1970333" cy="208784"/>
            <a:chOff x="6336019" y="3733725"/>
            <a:chExt cx="2566206" cy="351310"/>
          </a:xfrm>
        </p:grpSpPr>
        <p:sp>
          <p:nvSpPr>
            <p:cNvPr id="2535" name="Google Shape;2535;p7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75"/>
          <p:cNvGrpSpPr/>
          <p:nvPr/>
        </p:nvGrpSpPr>
        <p:grpSpPr>
          <a:xfrm>
            <a:off x="1990126" y="3940729"/>
            <a:ext cx="946551" cy="153200"/>
            <a:chOff x="4404545" y="3301592"/>
            <a:chExt cx="782403" cy="129272"/>
          </a:xfrm>
        </p:grpSpPr>
        <p:sp>
          <p:nvSpPr>
            <p:cNvPr id="2540" name="Google Shape;2540;p7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75"/>
          <p:cNvGrpSpPr/>
          <p:nvPr/>
        </p:nvGrpSpPr>
        <p:grpSpPr>
          <a:xfrm>
            <a:off x="1990126" y="3679688"/>
            <a:ext cx="962257" cy="139127"/>
            <a:chOff x="4411970" y="3131459"/>
            <a:chExt cx="710520" cy="117397"/>
          </a:xfrm>
        </p:grpSpPr>
        <p:sp>
          <p:nvSpPr>
            <p:cNvPr id="2543" name="Google Shape;2543;p7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545" name="Google Shape;2545;p75"/>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6" name="Google Shape;2546;p75"/>
          <p:cNvGrpSpPr/>
          <p:nvPr/>
        </p:nvGrpSpPr>
        <p:grpSpPr>
          <a:xfrm>
            <a:off x="990271" y="3614482"/>
            <a:ext cx="823838" cy="458988"/>
            <a:chOff x="4411970" y="1801825"/>
            <a:chExt cx="734586" cy="409262"/>
          </a:xfrm>
        </p:grpSpPr>
        <p:sp>
          <p:nvSpPr>
            <p:cNvPr id="2547" name="Google Shape;2547;p7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75"/>
          <p:cNvGrpSpPr/>
          <p:nvPr/>
        </p:nvGrpSpPr>
        <p:grpSpPr>
          <a:xfrm>
            <a:off x="990271" y="4162908"/>
            <a:ext cx="856348" cy="212039"/>
            <a:chOff x="4411970" y="2233974"/>
            <a:chExt cx="763574" cy="189068"/>
          </a:xfrm>
        </p:grpSpPr>
        <p:sp>
          <p:nvSpPr>
            <p:cNvPr id="2550" name="Google Shape;2550;p7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75"/>
          <p:cNvGrpSpPr/>
          <p:nvPr/>
        </p:nvGrpSpPr>
        <p:grpSpPr>
          <a:xfrm>
            <a:off x="3100467" y="2338244"/>
            <a:ext cx="511602" cy="511602"/>
            <a:chOff x="5681300" y="2527788"/>
            <a:chExt cx="805800" cy="805800"/>
          </a:xfrm>
        </p:grpSpPr>
        <p:sp>
          <p:nvSpPr>
            <p:cNvPr id="2553" name="Google Shape;2553;p7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75"/>
          <p:cNvGrpSpPr/>
          <p:nvPr/>
        </p:nvGrpSpPr>
        <p:grpSpPr>
          <a:xfrm>
            <a:off x="3097662" y="3104827"/>
            <a:ext cx="513021" cy="512935"/>
            <a:chOff x="4049800" y="640400"/>
            <a:chExt cx="858900" cy="858900"/>
          </a:xfrm>
        </p:grpSpPr>
        <p:sp>
          <p:nvSpPr>
            <p:cNvPr id="2556" name="Google Shape;2556;p7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8" name="Google Shape;2558;p75"/>
          <p:cNvGrpSpPr/>
          <p:nvPr/>
        </p:nvGrpSpPr>
        <p:grpSpPr>
          <a:xfrm>
            <a:off x="3014861" y="3756719"/>
            <a:ext cx="686489" cy="686585"/>
            <a:chOff x="5080188" y="927900"/>
            <a:chExt cx="961200" cy="961200"/>
          </a:xfrm>
        </p:grpSpPr>
        <p:sp>
          <p:nvSpPr>
            <p:cNvPr id="2559" name="Google Shape;2559;p7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75"/>
          <p:cNvGrpSpPr/>
          <p:nvPr/>
        </p:nvGrpSpPr>
        <p:grpSpPr>
          <a:xfrm>
            <a:off x="3798012" y="3849448"/>
            <a:ext cx="510373" cy="510937"/>
            <a:chOff x="7508249" y="1522825"/>
            <a:chExt cx="1326332" cy="1322987"/>
          </a:xfrm>
        </p:grpSpPr>
        <p:sp>
          <p:nvSpPr>
            <p:cNvPr id="2568" name="Google Shape;2568;p7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8" name="Google Shape;2578;p75"/>
          <p:cNvGrpSpPr/>
          <p:nvPr/>
        </p:nvGrpSpPr>
        <p:grpSpPr>
          <a:xfrm>
            <a:off x="4489605" y="3850853"/>
            <a:ext cx="492652" cy="503348"/>
            <a:chOff x="6039282" y="1042577"/>
            <a:chExt cx="734315" cy="731929"/>
          </a:xfrm>
        </p:grpSpPr>
        <p:sp>
          <p:nvSpPr>
            <p:cNvPr id="2579" name="Google Shape;2579;p7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75"/>
          <p:cNvGrpSpPr/>
          <p:nvPr/>
        </p:nvGrpSpPr>
        <p:grpSpPr>
          <a:xfrm>
            <a:off x="5130019" y="2346894"/>
            <a:ext cx="483304" cy="504902"/>
            <a:chOff x="1825800" y="1651625"/>
            <a:chExt cx="568125" cy="591775"/>
          </a:xfrm>
        </p:grpSpPr>
        <p:sp>
          <p:nvSpPr>
            <p:cNvPr id="2601" name="Google Shape;2601;p7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7" name="Google Shape;2607;p7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5"/>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5"/>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5"/>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612" name="Google Shape;2612;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40"/>
          <p:cNvSpPr txBox="1"/>
          <p:nvPr>
            <p:ph idx="9" type="subTitle"/>
          </p:nvPr>
        </p:nvSpPr>
        <p:spPr>
          <a:xfrm>
            <a:off x="1836588" y="1632900"/>
            <a:ext cx="25980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swald Medium"/>
                <a:ea typeface="Oswald Medium"/>
                <a:cs typeface="Oswald Medium"/>
                <a:sym typeface="Oswald Medium"/>
              </a:rPr>
              <a:t>OUR CENTER</a:t>
            </a:r>
            <a:endParaRPr>
              <a:latin typeface="Oswald Medium"/>
              <a:ea typeface="Oswald Medium"/>
              <a:cs typeface="Oswald Medium"/>
              <a:sym typeface="Oswald Medium"/>
            </a:endParaRPr>
          </a:p>
        </p:txBody>
      </p:sp>
      <p:sp>
        <p:nvSpPr>
          <p:cNvPr id="1121" name="Google Shape;1121;p40"/>
          <p:cNvSpPr txBox="1"/>
          <p:nvPr>
            <p:ph idx="13" type="subTitle"/>
          </p:nvPr>
        </p:nvSpPr>
        <p:spPr>
          <a:xfrm>
            <a:off x="5619613" y="1632900"/>
            <a:ext cx="25980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swald Medium"/>
                <a:ea typeface="Oswald Medium"/>
                <a:cs typeface="Oswald Medium"/>
                <a:sym typeface="Oswald Medium"/>
              </a:rPr>
              <a:t>KEY NUMBERS</a:t>
            </a:r>
            <a:endParaRPr>
              <a:latin typeface="Oswald Medium"/>
              <a:ea typeface="Oswald Medium"/>
              <a:cs typeface="Oswald Medium"/>
              <a:sym typeface="Oswald Medium"/>
            </a:endParaRPr>
          </a:p>
        </p:txBody>
      </p:sp>
      <p:sp>
        <p:nvSpPr>
          <p:cNvPr id="1122" name="Google Shape;1122;p40"/>
          <p:cNvSpPr txBox="1"/>
          <p:nvPr>
            <p:ph idx="14" type="subTitle"/>
          </p:nvPr>
        </p:nvSpPr>
        <p:spPr>
          <a:xfrm>
            <a:off x="1836588" y="3045050"/>
            <a:ext cx="25980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swald Medium"/>
                <a:ea typeface="Oswald Medium"/>
                <a:cs typeface="Oswald Medium"/>
                <a:sym typeface="Oswald Medium"/>
              </a:rPr>
              <a:t>PATIENT CARE</a:t>
            </a:r>
            <a:endParaRPr>
              <a:latin typeface="Oswald Medium"/>
              <a:ea typeface="Oswald Medium"/>
              <a:cs typeface="Oswald Medium"/>
              <a:sym typeface="Oswald Medium"/>
            </a:endParaRPr>
          </a:p>
        </p:txBody>
      </p:sp>
      <p:sp>
        <p:nvSpPr>
          <p:cNvPr id="1123" name="Google Shape;1123;p40"/>
          <p:cNvSpPr txBox="1"/>
          <p:nvPr>
            <p:ph idx="15" type="subTitle"/>
          </p:nvPr>
        </p:nvSpPr>
        <p:spPr>
          <a:xfrm>
            <a:off x="5619613" y="3045050"/>
            <a:ext cx="25980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swald Medium"/>
                <a:ea typeface="Oswald Medium"/>
                <a:cs typeface="Oswald Medium"/>
                <a:sym typeface="Oswald Medium"/>
              </a:rPr>
              <a:t>ACCOMPLISHMENTS</a:t>
            </a:r>
            <a:endParaRPr>
              <a:latin typeface="Oswald Medium"/>
              <a:ea typeface="Oswald Medium"/>
              <a:cs typeface="Oswald Medium"/>
              <a:sym typeface="Oswald Medium"/>
            </a:endParaRPr>
          </a:p>
        </p:txBody>
      </p:sp>
      <p:sp>
        <p:nvSpPr>
          <p:cNvPr id="1124" name="Google Shape;1124;p40"/>
          <p:cNvSpPr txBox="1"/>
          <p:nvPr>
            <p:ph idx="2" type="title"/>
          </p:nvPr>
        </p:nvSpPr>
        <p:spPr>
          <a:xfrm>
            <a:off x="1064700" y="1690675"/>
            <a:ext cx="710100" cy="763200"/>
          </a:xfrm>
          <a:prstGeom prst="rect">
            <a:avLst/>
          </a:prstGeom>
          <a:solidFill>
            <a:srgbClr val="FDB2FD"/>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25" name="Google Shape;1125;p40"/>
          <p:cNvSpPr txBox="1"/>
          <p:nvPr>
            <p:ph idx="3" type="title"/>
          </p:nvPr>
        </p:nvSpPr>
        <p:spPr>
          <a:xfrm>
            <a:off x="1064700" y="3102838"/>
            <a:ext cx="710100" cy="7632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26" name="Google Shape;1126;p40"/>
          <p:cNvSpPr txBox="1"/>
          <p:nvPr>
            <p:ph idx="4" type="subTitle"/>
          </p:nvPr>
        </p:nvSpPr>
        <p:spPr>
          <a:xfrm>
            <a:off x="5619613" y="1982750"/>
            <a:ext cx="230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127" name="Google Shape;1127;p40"/>
          <p:cNvSpPr txBox="1"/>
          <p:nvPr>
            <p:ph idx="5" type="title"/>
          </p:nvPr>
        </p:nvSpPr>
        <p:spPr>
          <a:xfrm>
            <a:off x="4847725" y="1690675"/>
            <a:ext cx="710100" cy="7632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28" name="Google Shape;1128;p40"/>
          <p:cNvSpPr txBox="1"/>
          <p:nvPr>
            <p:ph idx="6" type="subTitle"/>
          </p:nvPr>
        </p:nvSpPr>
        <p:spPr>
          <a:xfrm>
            <a:off x="1836588" y="3398150"/>
            <a:ext cx="230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129" name="Google Shape;1129;p40"/>
          <p:cNvSpPr txBox="1"/>
          <p:nvPr>
            <p:ph idx="7" type="title"/>
          </p:nvPr>
        </p:nvSpPr>
        <p:spPr>
          <a:xfrm>
            <a:off x="4847725" y="3102838"/>
            <a:ext cx="710100" cy="7632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130" name="Google Shape;1130;p40"/>
          <p:cNvSpPr txBox="1"/>
          <p:nvPr>
            <p:ph idx="8" type="subTitle"/>
          </p:nvPr>
        </p:nvSpPr>
        <p:spPr>
          <a:xfrm>
            <a:off x="5619613" y="3398150"/>
            <a:ext cx="230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131" name="Google Shape;1131;p40"/>
          <p:cNvSpPr txBox="1"/>
          <p:nvPr>
            <p:ph type="title"/>
          </p:nvPr>
        </p:nvSpPr>
        <p:spPr>
          <a:xfrm>
            <a:off x="720000" y="445025"/>
            <a:ext cx="77040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TABLE OF CONTENTS</a:t>
            </a:r>
            <a:endParaRPr sz="4000"/>
          </a:p>
        </p:txBody>
      </p:sp>
      <p:sp>
        <p:nvSpPr>
          <p:cNvPr id="1132" name="Google Shape;1132;p40"/>
          <p:cNvSpPr txBox="1"/>
          <p:nvPr>
            <p:ph idx="1" type="subTitle"/>
          </p:nvPr>
        </p:nvSpPr>
        <p:spPr>
          <a:xfrm>
            <a:off x="1836588" y="1982750"/>
            <a:ext cx="230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grpSp>
        <p:nvGrpSpPr>
          <p:cNvPr id="1133" name="Google Shape;1133;p40"/>
          <p:cNvGrpSpPr/>
          <p:nvPr/>
        </p:nvGrpSpPr>
        <p:grpSpPr>
          <a:xfrm>
            <a:off x="640931" y="594275"/>
            <a:ext cx="7862138" cy="501900"/>
            <a:chOff x="640763" y="594275"/>
            <a:chExt cx="7862138" cy="501900"/>
          </a:xfrm>
        </p:grpSpPr>
        <p:sp>
          <p:nvSpPr>
            <p:cNvPr id="1134" name="Google Shape;1134;p40"/>
            <p:cNvSpPr/>
            <p:nvPr/>
          </p:nvSpPr>
          <p:spPr>
            <a:xfrm>
              <a:off x="7164288"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8001000"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640763"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1477475" y="594275"/>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40"/>
          <p:cNvSpPr/>
          <p:nvPr/>
        </p:nvSpPr>
        <p:spPr>
          <a:xfrm>
            <a:off x="6388258" y="4686104"/>
            <a:ext cx="2053979" cy="312092"/>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PELVIC FLOOR</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grpSp>
        <p:nvGrpSpPr>
          <p:cNvPr id="2617" name="Google Shape;2617;p76"/>
          <p:cNvGrpSpPr/>
          <p:nvPr/>
        </p:nvGrpSpPr>
        <p:grpSpPr>
          <a:xfrm>
            <a:off x="722058" y="957091"/>
            <a:ext cx="2492868" cy="1379876"/>
            <a:chOff x="2654821" y="2311071"/>
            <a:chExt cx="2279715" cy="1262120"/>
          </a:xfrm>
        </p:grpSpPr>
        <p:grpSp>
          <p:nvGrpSpPr>
            <p:cNvPr id="2618" name="Google Shape;2618;p76"/>
            <p:cNvGrpSpPr/>
            <p:nvPr/>
          </p:nvGrpSpPr>
          <p:grpSpPr>
            <a:xfrm>
              <a:off x="4034269" y="2840745"/>
              <a:ext cx="40212" cy="36437"/>
              <a:chOff x="4293400" y="2574725"/>
              <a:chExt cx="84425" cy="80100"/>
            </a:xfrm>
          </p:grpSpPr>
          <p:sp>
            <p:nvSpPr>
              <p:cNvPr id="2619" name="Google Shape;2619;p7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620" name="Google Shape;2620;p7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76"/>
            <p:cNvGrpSpPr/>
            <p:nvPr/>
          </p:nvGrpSpPr>
          <p:grpSpPr>
            <a:xfrm>
              <a:off x="3894606" y="2334874"/>
              <a:ext cx="913198" cy="518984"/>
              <a:chOff x="4000175" y="1462675"/>
              <a:chExt cx="1917275" cy="1140875"/>
            </a:xfrm>
          </p:grpSpPr>
          <p:sp>
            <p:nvSpPr>
              <p:cNvPr id="2622" name="Google Shape;2622;p7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623" name="Google Shape;2623;p76"/>
              <p:cNvGrpSpPr/>
              <p:nvPr/>
            </p:nvGrpSpPr>
            <p:grpSpPr>
              <a:xfrm>
                <a:off x="4000175" y="1462675"/>
                <a:ext cx="1917275" cy="1140875"/>
                <a:chOff x="4000175" y="1462675"/>
                <a:chExt cx="1917275" cy="1140875"/>
              </a:xfrm>
            </p:grpSpPr>
            <p:sp>
              <p:nvSpPr>
                <p:cNvPr id="2624" name="Google Shape;2624;p7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625" name="Google Shape;2625;p7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29" name="Google Shape;2629;p7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30" name="Google Shape;2630;p76"/>
            <p:cNvGrpSpPr/>
            <p:nvPr/>
          </p:nvGrpSpPr>
          <p:grpSpPr>
            <a:xfrm>
              <a:off x="3875768" y="2846704"/>
              <a:ext cx="44796" cy="47366"/>
              <a:chOff x="3960625" y="2587825"/>
              <a:chExt cx="94050" cy="104125"/>
            </a:xfrm>
          </p:grpSpPr>
          <p:sp>
            <p:nvSpPr>
              <p:cNvPr id="2631" name="Google Shape;2631;p7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632" name="Google Shape;2632;p7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3" name="Google Shape;2633;p76"/>
            <p:cNvGrpSpPr/>
            <p:nvPr/>
          </p:nvGrpSpPr>
          <p:grpSpPr>
            <a:xfrm>
              <a:off x="3782759" y="2807162"/>
              <a:ext cx="82686" cy="85487"/>
              <a:chOff x="3765350" y="2500900"/>
              <a:chExt cx="173600" cy="187925"/>
            </a:xfrm>
          </p:grpSpPr>
          <p:sp>
            <p:nvSpPr>
              <p:cNvPr id="2634" name="Google Shape;2634;p7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635" name="Google Shape;2635;p7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76"/>
            <p:cNvGrpSpPr/>
            <p:nvPr/>
          </p:nvGrpSpPr>
          <p:grpSpPr>
            <a:xfrm>
              <a:off x="3775674" y="2798496"/>
              <a:ext cx="40545" cy="23564"/>
              <a:chOff x="3750475" y="2481850"/>
              <a:chExt cx="85125" cy="51800"/>
            </a:xfrm>
          </p:grpSpPr>
          <p:sp>
            <p:nvSpPr>
              <p:cNvPr id="2641" name="Google Shape;2641;p7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43" name="Google Shape;2643;p76"/>
            <p:cNvGrpSpPr/>
            <p:nvPr/>
          </p:nvGrpSpPr>
          <p:grpSpPr>
            <a:xfrm>
              <a:off x="3716946" y="2776024"/>
              <a:ext cx="81971" cy="76912"/>
              <a:chOff x="3627175" y="2432450"/>
              <a:chExt cx="172100" cy="169075"/>
            </a:xfrm>
          </p:grpSpPr>
          <p:sp>
            <p:nvSpPr>
              <p:cNvPr id="2644" name="Google Shape;2644;p7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46" name="Google Shape;2646;p7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47" name="Google Shape;2647;p76"/>
            <p:cNvGrpSpPr/>
            <p:nvPr/>
          </p:nvGrpSpPr>
          <p:grpSpPr>
            <a:xfrm>
              <a:off x="3685682" y="2845624"/>
              <a:ext cx="29311" cy="45055"/>
              <a:chOff x="3561536" y="2585450"/>
              <a:chExt cx="61539" cy="99045"/>
            </a:xfrm>
          </p:grpSpPr>
          <p:sp>
            <p:nvSpPr>
              <p:cNvPr id="2648" name="Google Shape;2648;p7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50" name="Google Shape;2650;p76"/>
            <p:cNvGrpSpPr/>
            <p:nvPr/>
          </p:nvGrpSpPr>
          <p:grpSpPr>
            <a:xfrm>
              <a:off x="3849905" y="2572252"/>
              <a:ext cx="74339" cy="119559"/>
              <a:chOff x="3906325" y="1984500"/>
              <a:chExt cx="156075" cy="262825"/>
            </a:xfrm>
          </p:grpSpPr>
          <p:sp>
            <p:nvSpPr>
              <p:cNvPr id="2651" name="Google Shape;2651;p7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52" name="Google Shape;2652;p7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3" name="Google Shape;2653;p76"/>
            <p:cNvGrpSpPr/>
            <p:nvPr/>
          </p:nvGrpSpPr>
          <p:grpSpPr>
            <a:xfrm>
              <a:off x="2654821" y="2414345"/>
              <a:ext cx="667570" cy="558731"/>
              <a:chOff x="1397225" y="1637375"/>
              <a:chExt cx="1401575" cy="1228250"/>
            </a:xfrm>
          </p:grpSpPr>
          <p:sp>
            <p:nvSpPr>
              <p:cNvPr id="2654" name="Google Shape;2654;p7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55" name="Google Shape;2655;p76"/>
              <p:cNvGrpSpPr/>
              <p:nvPr/>
            </p:nvGrpSpPr>
            <p:grpSpPr>
              <a:xfrm>
                <a:off x="1397225" y="1637375"/>
                <a:ext cx="1398775" cy="1228250"/>
                <a:chOff x="1397225" y="1637375"/>
                <a:chExt cx="1398775" cy="1228250"/>
              </a:xfrm>
            </p:grpSpPr>
            <p:sp>
              <p:nvSpPr>
                <p:cNvPr id="2656" name="Google Shape;2656;p7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58" name="Google Shape;2658;p76"/>
            <p:cNvGrpSpPr/>
            <p:nvPr/>
          </p:nvGrpSpPr>
          <p:grpSpPr>
            <a:xfrm>
              <a:off x="3230417" y="3103734"/>
              <a:ext cx="282982" cy="280332"/>
              <a:chOff x="2605700" y="3152850"/>
              <a:chExt cx="594125" cy="616250"/>
            </a:xfrm>
          </p:grpSpPr>
          <p:sp>
            <p:nvSpPr>
              <p:cNvPr id="2659" name="Google Shape;2659;p7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660" name="Google Shape;2660;p7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661" name="Google Shape;2661;p76"/>
            <p:cNvGrpSpPr/>
            <p:nvPr/>
          </p:nvGrpSpPr>
          <p:grpSpPr>
            <a:xfrm>
              <a:off x="3265985" y="3226989"/>
              <a:ext cx="87151" cy="346202"/>
              <a:chOff x="2680375" y="3423800"/>
              <a:chExt cx="182975" cy="761050"/>
            </a:xfrm>
          </p:grpSpPr>
          <p:sp>
            <p:nvSpPr>
              <p:cNvPr id="2662" name="Google Shape;2662;p7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663" name="Google Shape;2663;p7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76"/>
            <p:cNvGrpSpPr/>
            <p:nvPr/>
          </p:nvGrpSpPr>
          <p:grpSpPr>
            <a:xfrm>
              <a:off x="3855466" y="3289811"/>
              <a:ext cx="112514" cy="94210"/>
              <a:chOff x="3918000" y="3561900"/>
              <a:chExt cx="236225" cy="207100"/>
            </a:xfrm>
          </p:grpSpPr>
          <p:sp>
            <p:nvSpPr>
              <p:cNvPr id="2665" name="Google Shape;2665;p7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666" name="Google Shape;2666;p7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7" name="Google Shape;2667;p7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670" name="Google Shape;2670;p76"/>
            <p:cNvGrpSpPr/>
            <p:nvPr/>
          </p:nvGrpSpPr>
          <p:grpSpPr>
            <a:xfrm>
              <a:off x="2905224" y="2311071"/>
              <a:ext cx="596721" cy="528992"/>
              <a:chOff x="1922950" y="1410350"/>
              <a:chExt cx="1252825" cy="1162875"/>
            </a:xfrm>
          </p:grpSpPr>
          <p:sp>
            <p:nvSpPr>
              <p:cNvPr id="2671" name="Google Shape;2671;p7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687" name="Google Shape;2687;p7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7" name="Google Shape;2707;p7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08" name="Google Shape;2708;p7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9" name="Google Shape;2709;p76"/>
            <p:cNvGrpSpPr/>
            <p:nvPr/>
          </p:nvGrpSpPr>
          <p:grpSpPr>
            <a:xfrm>
              <a:off x="3280929" y="3294542"/>
              <a:ext cx="109894" cy="272224"/>
              <a:chOff x="2711750" y="3572300"/>
              <a:chExt cx="230725" cy="598425"/>
            </a:xfrm>
          </p:grpSpPr>
          <p:sp>
            <p:nvSpPr>
              <p:cNvPr id="2710" name="Google Shape;2710;p7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2" name="Google Shape;2712;p7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3" name="Google Shape;2713;p76"/>
            <p:cNvGrpSpPr/>
            <p:nvPr/>
          </p:nvGrpSpPr>
          <p:grpSpPr>
            <a:xfrm>
              <a:off x="3790439" y="2408636"/>
              <a:ext cx="73017" cy="75684"/>
              <a:chOff x="3781475" y="1624825"/>
              <a:chExt cx="153300" cy="166375"/>
            </a:xfrm>
          </p:grpSpPr>
          <p:sp>
            <p:nvSpPr>
              <p:cNvPr id="2714" name="Google Shape;2714;p7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8" name="Google Shape;2718;p7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5" name="Google Shape;2725;p76"/>
            <p:cNvGrpSpPr/>
            <p:nvPr/>
          </p:nvGrpSpPr>
          <p:grpSpPr>
            <a:xfrm>
              <a:off x="4403342" y="3107749"/>
              <a:ext cx="316680" cy="101374"/>
              <a:chOff x="5068275" y="3161675"/>
              <a:chExt cx="664875" cy="222850"/>
            </a:xfrm>
          </p:grpSpPr>
          <p:sp>
            <p:nvSpPr>
              <p:cNvPr id="2726" name="Google Shape;2726;p7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0" name="Google Shape;2730;p7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9" name="Google Shape;2759;p76"/>
            <p:cNvGrpSpPr/>
            <p:nvPr/>
          </p:nvGrpSpPr>
          <p:grpSpPr>
            <a:xfrm>
              <a:off x="3697513" y="2707266"/>
              <a:ext cx="59549" cy="79733"/>
              <a:chOff x="3586375" y="2281300"/>
              <a:chExt cx="125025" cy="175275"/>
            </a:xfrm>
          </p:grpSpPr>
          <p:sp>
            <p:nvSpPr>
              <p:cNvPr id="2760" name="Google Shape;2760;p7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2" name="Google Shape;2762;p7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3" name="Google Shape;2763;p76"/>
            <p:cNvGrpSpPr/>
            <p:nvPr/>
          </p:nvGrpSpPr>
          <p:grpSpPr>
            <a:xfrm>
              <a:off x="4513224" y="3221724"/>
              <a:ext cx="274563" cy="280321"/>
              <a:chOff x="5298975" y="3412225"/>
              <a:chExt cx="576450" cy="616225"/>
            </a:xfrm>
          </p:grpSpPr>
          <p:sp>
            <p:nvSpPr>
              <p:cNvPr id="2764" name="Google Shape;2764;p7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65" name="Google Shape;2765;p7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6" name="Google Shape;2766;p76"/>
            <p:cNvGrpSpPr/>
            <p:nvPr/>
          </p:nvGrpSpPr>
          <p:grpSpPr>
            <a:xfrm>
              <a:off x="4824403" y="3421846"/>
              <a:ext cx="110132" cy="130647"/>
              <a:chOff x="5952300" y="3852150"/>
              <a:chExt cx="231225" cy="287200"/>
            </a:xfrm>
          </p:grpSpPr>
          <p:sp>
            <p:nvSpPr>
              <p:cNvPr id="2767" name="Google Shape;2767;p7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9" name="Google Shape;2769;p7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7" name="Google Shape;2777;p76"/>
            <p:cNvGrpSpPr/>
            <p:nvPr/>
          </p:nvGrpSpPr>
          <p:grpSpPr>
            <a:xfrm>
              <a:off x="4295710" y="3079670"/>
              <a:ext cx="14968" cy="27135"/>
              <a:chOff x="4842300" y="3099950"/>
              <a:chExt cx="31425" cy="59650"/>
            </a:xfrm>
          </p:grpSpPr>
          <p:sp>
            <p:nvSpPr>
              <p:cNvPr id="2778" name="Google Shape;2778;p7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2" name="Google Shape;2782;p7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0" name="Google Shape;2790;p76"/>
            <p:cNvGrpSpPr/>
            <p:nvPr/>
          </p:nvGrpSpPr>
          <p:grpSpPr>
            <a:xfrm>
              <a:off x="3831056" y="2816010"/>
              <a:ext cx="37378" cy="27612"/>
              <a:chOff x="3866750" y="2520350"/>
              <a:chExt cx="78475" cy="60700"/>
            </a:xfrm>
          </p:grpSpPr>
          <p:sp>
            <p:nvSpPr>
              <p:cNvPr id="2791" name="Google Shape;2791;p7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7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12" name="Google Shape;2812;p7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24" name="Google Shape;2824;p7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7" name="Google Shape;2837;p76"/>
            <p:cNvGrpSpPr/>
            <p:nvPr/>
          </p:nvGrpSpPr>
          <p:grpSpPr>
            <a:xfrm>
              <a:off x="3632736" y="3051591"/>
              <a:ext cx="63288" cy="45217"/>
              <a:chOff x="3450375" y="3038225"/>
              <a:chExt cx="132875" cy="99400"/>
            </a:xfrm>
          </p:grpSpPr>
          <p:sp>
            <p:nvSpPr>
              <p:cNvPr id="2838" name="Google Shape;2838;p7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0" name="Google Shape;2840;p7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49" name="Google Shape;2849;p7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59" name="Google Shape;2859;p7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65" name="Google Shape;2865;p7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5" name="Google Shape;2875;p76"/>
          <p:cNvGrpSpPr/>
          <p:nvPr/>
        </p:nvGrpSpPr>
        <p:grpSpPr>
          <a:xfrm>
            <a:off x="719115" y="2852867"/>
            <a:ext cx="2622876" cy="1333540"/>
            <a:chOff x="238125" y="1038125"/>
            <a:chExt cx="7146800" cy="3633625"/>
          </a:xfrm>
        </p:grpSpPr>
        <p:sp>
          <p:nvSpPr>
            <p:cNvPr id="2876" name="Google Shape;2876;p7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76"/>
          <p:cNvGrpSpPr/>
          <p:nvPr/>
        </p:nvGrpSpPr>
        <p:grpSpPr>
          <a:xfrm>
            <a:off x="5834043" y="994977"/>
            <a:ext cx="2590840" cy="1380235"/>
            <a:chOff x="233350" y="949250"/>
            <a:chExt cx="7137300" cy="3802300"/>
          </a:xfrm>
        </p:grpSpPr>
        <p:sp>
          <p:nvSpPr>
            <p:cNvPr id="4449" name="Google Shape;4449;p7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76"/>
          <p:cNvGrpSpPr/>
          <p:nvPr/>
        </p:nvGrpSpPr>
        <p:grpSpPr>
          <a:xfrm>
            <a:off x="7648472" y="3039750"/>
            <a:ext cx="104231" cy="320340"/>
            <a:chOff x="7564426" y="3224343"/>
            <a:chExt cx="119985" cy="368801"/>
          </a:xfrm>
        </p:grpSpPr>
        <p:sp>
          <p:nvSpPr>
            <p:cNvPr id="4501" name="Google Shape;4501;p7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76"/>
          <p:cNvGrpSpPr/>
          <p:nvPr/>
        </p:nvGrpSpPr>
        <p:grpSpPr>
          <a:xfrm>
            <a:off x="7347961" y="3033852"/>
            <a:ext cx="189489" cy="332132"/>
            <a:chOff x="8370831" y="3202002"/>
            <a:chExt cx="218129" cy="382376"/>
          </a:xfrm>
        </p:grpSpPr>
        <p:sp>
          <p:nvSpPr>
            <p:cNvPr id="4504" name="Google Shape;4504;p7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76"/>
          <p:cNvGrpSpPr/>
          <p:nvPr/>
        </p:nvGrpSpPr>
        <p:grpSpPr>
          <a:xfrm>
            <a:off x="8071350" y="3444984"/>
            <a:ext cx="309429" cy="267000"/>
            <a:chOff x="6742064" y="3750480"/>
            <a:chExt cx="399315" cy="344560"/>
          </a:xfrm>
        </p:grpSpPr>
        <p:sp>
          <p:nvSpPr>
            <p:cNvPr id="4507" name="Google Shape;4507;p7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76"/>
          <p:cNvGrpSpPr/>
          <p:nvPr/>
        </p:nvGrpSpPr>
        <p:grpSpPr>
          <a:xfrm>
            <a:off x="7610369" y="3796031"/>
            <a:ext cx="180437" cy="281608"/>
            <a:chOff x="7248525" y="3739696"/>
            <a:chExt cx="230531" cy="359790"/>
          </a:xfrm>
        </p:grpSpPr>
        <p:sp>
          <p:nvSpPr>
            <p:cNvPr id="4510" name="Google Shape;4510;p7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76"/>
          <p:cNvGrpSpPr/>
          <p:nvPr/>
        </p:nvGrpSpPr>
        <p:grpSpPr>
          <a:xfrm>
            <a:off x="7856288" y="3439255"/>
            <a:ext cx="162896" cy="278710"/>
            <a:chOff x="7601242" y="3729267"/>
            <a:chExt cx="222566" cy="380803"/>
          </a:xfrm>
        </p:grpSpPr>
        <p:sp>
          <p:nvSpPr>
            <p:cNvPr id="4513" name="Google Shape;4513;p7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5" name="Google Shape;4515;p76"/>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6" name="Google Shape;4516;p76"/>
          <p:cNvGrpSpPr/>
          <p:nvPr/>
        </p:nvGrpSpPr>
        <p:grpSpPr>
          <a:xfrm>
            <a:off x="7345934" y="3440396"/>
            <a:ext cx="193543" cy="275990"/>
            <a:chOff x="8304647" y="3738687"/>
            <a:chExt cx="225076" cy="320956"/>
          </a:xfrm>
        </p:grpSpPr>
        <p:sp>
          <p:nvSpPr>
            <p:cNvPr id="4517" name="Google Shape;4517;p7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76"/>
          <p:cNvGrpSpPr/>
          <p:nvPr/>
        </p:nvGrpSpPr>
        <p:grpSpPr>
          <a:xfrm>
            <a:off x="7618426" y="3440396"/>
            <a:ext cx="178492" cy="275990"/>
            <a:chOff x="8615101" y="3738687"/>
            <a:chExt cx="207573" cy="320956"/>
          </a:xfrm>
        </p:grpSpPr>
        <p:sp>
          <p:nvSpPr>
            <p:cNvPr id="4521" name="Google Shape;4521;p7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4" name="Google Shape;4524;p76"/>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5" name="Google Shape;4525;p76"/>
          <p:cNvGrpSpPr/>
          <p:nvPr/>
        </p:nvGrpSpPr>
        <p:grpSpPr>
          <a:xfrm>
            <a:off x="6013131" y="3561884"/>
            <a:ext cx="557670" cy="511283"/>
            <a:chOff x="6015419" y="3716859"/>
            <a:chExt cx="557671" cy="511283"/>
          </a:xfrm>
        </p:grpSpPr>
        <p:sp>
          <p:nvSpPr>
            <p:cNvPr id="4526" name="Google Shape;4526;p7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7" name="Google Shape;4527;p76"/>
            <p:cNvGrpSpPr/>
            <p:nvPr/>
          </p:nvGrpSpPr>
          <p:grpSpPr>
            <a:xfrm>
              <a:off x="6036094" y="3716980"/>
              <a:ext cx="529860" cy="510468"/>
              <a:chOff x="6036094" y="3716980"/>
              <a:chExt cx="529860" cy="510468"/>
            </a:xfrm>
          </p:grpSpPr>
          <p:sp>
            <p:nvSpPr>
              <p:cNvPr id="4528" name="Google Shape;4528;p7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8" name="Google Shape;4538;p76"/>
          <p:cNvGrpSpPr/>
          <p:nvPr/>
        </p:nvGrpSpPr>
        <p:grpSpPr>
          <a:xfrm>
            <a:off x="6642016" y="2918653"/>
            <a:ext cx="576302" cy="511871"/>
            <a:chOff x="6644304" y="3073628"/>
            <a:chExt cx="576302" cy="511871"/>
          </a:xfrm>
        </p:grpSpPr>
        <p:sp>
          <p:nvSpPr>
            <p:cNvPr id="4539" name="Google Shape;4539;p7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0" name="Google Shape;4540;p76"/>
            <p:cNvGrpSpPr/>
            <p:nvPr/>
          </p:nvGrpSpPr>
          <p:grpSpPr>
            <a:xfrm>
              <a:off x="6712169" y="3085440"/>
              <a:ext cx="481622" cy="494913"/>
              <a:chOff x="6712169" y="3085440"/>
              <a:chExt cx="481622" cy="494913"/>
            </a:xfrm>
          </p:grpSpPr>
          <p:sp>
            <p:nvSpPr>
              <p:cNvPr id="4541" name="Google Shape;4541;p7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6" name="Google Shape;4546;p7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9" name="Google Shape;4549;p76"/>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76"/>
          <p:cNvGrpSpPr/>
          <p:nvPr/>
        </p:nvGrpSpPr>
        <p:grpSpPr>
          <a:xfrm>
            <a:off x="6649867" y="3561648"/>
            <a:ext cx="560631" cy="511352"/>
            <a:chOff x="6652154" y="3716623"/>
            <a:chExt cx="560631" cy="511352"/>
          </a:xfrm>
        </p:grpSpPr>
        <p:sp>
          <p:nvSpPr>
            <p:cNvPr id="4551" name="Google Shape;4551;p7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2" name="Google Shape;4552;p76"/>
            <p:cNvGrpSpPr/>
            <p:nvPr/>
          </p:nvGrpSpPr>
          <p:grpSpPr>
            <a:xfrm>
              <a:off x="6669657" y="3716715"/>
              <a:ext cx="466779" cy="464290"/>
              <a:chOff x="6669657" y="3716715"/>
              <a:chExt cx="466779" cy="464290"/>
            </a:xfrm>
          </p:grpSpPr>
          <p:sp>
            <p:nvSpPr>
              <p:cNvPr id="4553" name="Google Shape;4553;p7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6" name="Google Shape;4566;p76"/>
          <p:cNvGrpSpPr/>
          <p:nvPr/>
        </p:nvGrpSpPr>
        <p:grpSpPr>
          <a:xfrm>
            <a:off x="7843958" y="3843056"/>
            <a:ext cx="187557" cy="187557"/>
            <a:chOff x="8565775" y="671075"/>
            <a:chExt cx="441000" cy="441000"/>
          </a:xfrm>
        </p:grpSpPr>
        <p:sp>
          <p:nvSpPr>
            <p:cNvPr id="4567" name="Google Shape;4567;p7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9" name="Google Shape;4569;p76"/>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6"/>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1" name="Google Shape;4571;p76"/>
          <p:cNvGrpSpPr/>
          <p:nvPr/>
        </p:nvGrpSpPr>
        <p:grpSpPr>
          <a:xfrm>
            <a:off x="5997813" y="2921275"/>
            <a:ext cx="587871" cy="512373"/>
            <a:chOff x="6000100" y="3076250"/>
            <a:chExt cx="587871" cy="512373"/>
          </a:xfrm>
        </p:grpSpPr>
        <p:sp>
          <p:nvSpPr>
            <p:cNvPr id="4572" name="Google Shape;4572;p7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3" name="Google Shape;4573;p76"/>
            <p:cNvGrpSpPr/>
            <p:nvPr/>
          </p:nvGrpSpPr>
          <p:grpSpPr>
            <a:xfrm>
              <a:off x="6031360" y="3076713"/>
              <a:ext cx="539107" cy="480965"/>
              <a:chOff x="6031360" y="3076713"/>
              <a:chExt cx="539107" cy="480965"/>
            </a:xfrm>
          </p:grpSpPr>
          <p:sp>
            <p:nvSpPr>
              <p:cNvPr id="4574" name="Google Shape;4574;p7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1" name="Google Shape;4581;p76"/>
          <p:cNvGrpSpPr/>
          <p:nvPr/>
        </p:nvGrpSpPr>
        <p:grpSpPr>
          <a:xfrm>
            <a:off x="3369304" y="940638"/>
            <a:ext cx="2310381" cy="1488888"/>
            <a:chOff x="229225" y="549050"/>
            <a:chExt cx="7161750" cy="4615275"/>
          </a:xfrm>
        </p:grpSpPr>
        <p:sp>
          <p:nvSpPr>
            <p:cNvPr id="4582" name="Google Shape;4582;p7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6"/>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76"/>
          <p:cNvGrpSpPr/>
          <p:nvPr/>
        </p:nvGrpSpPr>
        <p:grpSpPr>
          <a:xfrm>
            <a:off x="3514722" y="2832485"/>
            <a:ext cx="2310282" cy="1374222"/>
            <a:chOff x="238125" y="732525"/>
            <a:chExt cx="7130500" cy="4241425"/>
          </a:xfrm>
        </p:grpSpPr>
        <p:sp>
          <p:nvSpPr>
            <p:cNvPr id="4700" name="Google Shape;4700;p7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7" name="Shape 4817"/>
        <p:cNvGrpSpPr/>
        <p:nvPr/>
      </p:nvGrpSpPr>
      <p:grpSpPr>
        <a:xfrm>
          <a:off x="0" y="0"/>
          <a:ext cx="0" cy="0"/>
          <a:chOff x="0" y="0"/>
          <a:chExt cx="0" cy="0"/>
        </a:xfrm>
      </p:grpSpPr>
      <p:grpSp>
        <p:nvGrpSpPr>
          <p:cNvPr id="4818" name="Google Shape;4818;p77"/>
          <p:cNvGrpSpPr/>
          <p:nvPr/>
        </p:nvGrpSpPr>
        <p:grpSpPr>
          <a:xfrm>
            <a:off x="729274" y="969771"/>
            <a:ext cx="2507799" cy="206239"/>
            <a:chOff x="106648" y="895722"/>
            <a:chExt cx="4481413" cy="374300"/>
          </a:xfrm>
        </p:grpSpPr>
        <p:grpSp>
          <p:nvGrpSpPr>
            <p:cNvPr id="4819" name="Google Shape;4819;p77"/>
            <p:cNvGrpSpPr/>
            <p:nvPr/>
          </p:nvGrpSpPr>
          <p:grpSpPr>
            <a:xfrm>
              <a:off x="2233276" y="895722"/>
              <a:ext cx="1082667" cy="223591"/>
              <a:chOff x="4808316" y="2800065"/>
              <a:chExt cx="1999386" cy="412910"/>
            </a:xfrm>
          </p:grpSpPr>
          <p:sp>
            <p:nvSpPr>
              <p:cNvPr id="4820" name="Google Shape;4820;p7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77"/>
              <p:cNvGrpSpPr/>
              <p:nvPr/>
            </p:nvGrpSpPr>
            <p:grpSpPr>
              <a:xfrm>
                <a:off x="4808316" y="2800065"/>
                <a:ext cx="92400" cy="411825"/>
                <a:chOff x="845575" y="2563700"/>
                <a:chExt cx="92400" cy="411825"/>
              </a:xfrm>
            </p:grpSpPr>
            <p:cxnSp>
              <p:nvCxnSpPr>
                <p:cNvPr id="4822" name="Google Shape;4822;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23" name="Google Shape;4823;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4" name="Google Shape;4824;p77"/>
            <p:cNvGrpSpPr/>
            <p:nvPr/>
          </p:nvGrpSpPr>
          <p:grpSpPr>
            <a:xfrm>
              <a:off x="106648" y="895722"/>
              <a:ext cx="1088401" cy="223591"/>
              <a:chOff x="881025" y="2800065"/>
              <a:chExt cx="2009975" cy="412910"/>
            </a:xfrm>
          </p:grpSpPr>
          <p:sp>
            <p:nvSpPr>
              <p:cNvPr id="4825" name="Google Shape;4825;p7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6" name="Google Shape;4826;p77"/>
              <p:cNvGrpSpPr/>
              <p:nvPr/>
            </p:nvGrpSpPr>
            <p:grpSpPr>
              <a:xfrm>
                <a:off x="881025" y="2800065"/>
                <a:ext cx="92400" cy="411825"/>
                <a:chOff x="845575" y="2563700"/>
                <a:chExt cx="92400" cy="411825"/>
              </a:xfrm>
            </p:grpSpPr>
            <p:cxnSp>
              <p:nvCxnSpPr>
                <p:cNvPr id="4827" name="Google Shape;4827;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28" name="Google Shape;4828;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9" name="Google Shape;4829;p77"/>
            <p:cNvGrpSpPr/>
            <p:nvPr/>
          </p:nvGrpSpPr>
          <p:grpSpPr>
            <a:xfrm>
              <a:off x="1172346" y="1047018"/>
              <a:ext cx="1083151" cy="223003"/>
              <a:chOff x="2849073" y="3079467"/>
              <a:chExt cx="2000279" cy="411825"/>
            </a:xfrm>
          </p:grpSpPr>
          <p:sp>
            <p:nvSpPr>
              <p:cNvPr id="4830" name="Google Shape;4830;p7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1" name="Google Shape;4831;p77"/>
              <p:cNvGrpSpPr/>
              <p:nvPr/>
            </p:nvGrpSpPr>
            <p:grpSpPr>
              <a:xfrm rot="10800000">
                <a:off x="2849073" y="3079467"/>
                <a:ext cx="92400" cy="411825"/>
                <a:chOff x="2070100" y="2563700"/>
                <a:chExt cx="92400" cy="411825"/>
              </a:xfrm>
            </p:grpSpPr>
            <p:cxnSp>
              <p:nvCxnSpPr>
                <p:cNvPr id="4832" name="Google Shape;4832;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33" name="Google Shape;4833;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4" name="Google Shape;4834;p77"/>
            <p:cNvGrpSpPr/>
            <p:nvPr/>
          </p:nvGrpSpPr>
          <p:grpSpPr>
            <a:xfrm>
              <a:off x="3290132" y="1047018"/>
              <a:ext cx="1297929" cy="223003"/>
              <a:chOff x="6760035" y="3079467"/>
              <a:chExt cx="2396914" cy="411825"/>
            </a:xfrm>
          </p:grpSpPr>
          <p:sp>
            <p:nvSpPr>
              <p:cNvPr id="4835" name="Google Shape;4835;p7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6" name="Google Shape;4836;p77"/>
              <p:cNvGrpSpPr/>
              <p:nvPr/>
            </p:nvGrpSpPr>
            <p:grpSpPr>
              <a:xfrm rot="10800000">
                <a:off x="6760035" y="3079467"/>
                <a:ext cx="92400" cy="411825"/>
                <a:chOff x="2070100" y="2563700"/>
                <a:chExt cx="92400" cy="411825"/>
              </a:xfrm>
            </p:grpSpPr>
            <p:cxnSp>
              <p:nvCxnSpPr>
                <p:cNvPr id="4837" name="Google Shape;4837;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38" name="Google Shape;4838;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39" name="Google Shape;4839;p77"/>
          <p:cNvGrpSpPr/>
          <p:nvPr/>
        </p:nvGrpSpPr>
        <p:grpSpPr>
          <a:xfrm>
            <a:off x="2147036" y="3369142"/>
            <a:ext cx="1086701" cy="799429"/>
            <a:chOff x="2183288" y="3555572"/>
            <a:chExt cx="1136241" cy="835873"/>
          </a:xfrm>
        </p:grpSpPr>
        <p:sp>
          <p:nvSpPr>
            <p:cNvPr id="4840" name="Google Shape;4840;p7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1" name="Google Shape;4841;p77"/>
            <p:cNvGrpSpPr/>
            <p:nvPr/>
          </p:nvGrpSpPr>
          <p:grpSpPr>
            <a:xfrm>
              <a:off x="2205895" y="3637269"/>
              <a:ext cx="1089848" cy="724993"/>
              <a:chOff x="2205895" y="3637269"/>
              <a:chExt cx="1089848" cy="724993"/>
            </a:xfrm>
          </p:grpSpPr>
          <p:sp>
            <p:nvSpPr>
              <p:cNvPr id="4842" name="Google Shape;4842;p7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8" name="Google Shape;4848;p7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9" name="Google Shape;4849;p7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50" name="Google Shape;4850;p77"/>
            <p:cNvGrpSpPr/>
            <p:nvPr/>
          </p:nvGrpSpPr>
          <p:grpSpPr>
            <a:xfrm>
              <a:off x="3173850" y="3779426"/>
              <a:ext cx="145679" cy="70048"/>
              <a:chOff x="3173850" y="3779426"/>
              <a:chExt cx="145679" cy="70048"/>
            </a:xfrm>
          </p:grpSpPr>
          <p:cxnSp>
            <p:nvCxnSpPr>
              <p:cNvPr id="4851" name="Google Shape;4851;p7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852" name="Google Shape;4852;p7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77"/>
            <p:cNvGrpSpPr/>
            <p:nvPr/>
          </p:nvGrpSpPr>
          <p:grpSpPr>
            <a:xfrm>
              <a:off x="2183288" y="4139483"/>
              <a:ext cx="145133" cy="70048"/>
              <a:chOff x="2183288" y="4139483"/>
              <a:chExt cx="145133" cy="70048"/>
            </a:xfrm>
          </p:grpSpPr>
          <p:cxnSp>
            <p:nvCxnSpPr>
              <p:cNvPr id="4854" name="Google Shape;4854;p7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855" name="Google Shape;4855;p7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6" name="Google Shape;4856;p7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7" name="Google Shape;4857;p7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58" name="Google Shape;4858;p77"/>
            <p:cNvGrpSpPr/>
            <p:nvPr/>
          </p:nvGrpSpPr>
          <p:grpSpPr>
            <a:xfrm>
              <a:off x="2943836" y="4268886"/>
              <a:ext cx="60717" cy="122559"/>
              <a:chOff x="2943836" y="4268886"/>
              <a:chExt cx="60717" cy="122559"/>
            </a:xfrm>
          </p:grpSpPr>
          <p:sp>
            <p:nvSpPr>
              <p:cNvPr id="4859" name="Google Shape;4859;p7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0" name="Google Shape;4860;p7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861" name="Google Shape;4861;p77"/>
          <p:cNvGrpSpPr/>
          <p:nvPr/>
        </p:nvGrpSpPr>
        <p:grpSpPr>
          <a:xfrm>
            <a:off x="3409981" y="1290142"/>
            <a:ext cx="1675870" cy="758251"/>
            <a:chOff x="3530532" y="1496185"/>
            <a:chExt cx="1562000" cy="706730"/>
          </a:xfrm>
        </p:grpSpPr>
        <p:cxnSp>
          <p:nvCxnSpPr>
            <p:cNvPr id="4862" name="Google Shape;4862;p7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863" name="Google Shape;4863;p77"/>
            <p:cNvGrpSpPr/>
            <p:nvPr/>
          </p:nvGrpSpPr>
          <p:grpSpPr>
            <a:xfrm>
              <a:off x="3530532" y="1496185"/>
              <a:ext cx="323430" cy="463587"/>
              <a:chOff x="3530532" y="1496185"/>
              <a:chExt cx="323430" cy="463587"/>
            </a:xfrm>
          </p:grpSpPr>
          <p:grpSp>
            <p:nvGrpSpPr>
              <p:cNvPr id="4864" name="Google Shape;4864;p77"/>
              <p:cNvGrpSpPr/>
              <p:nvPr/>
            </p:nvGrpSpPr>
            <p:grpSpPr>
              <a:xfrm>
                <a:off x="3567462" y="1496185"/>
                <a:ext cx="286500" cy="361376"/>
                <a:chOff x="3567462" y="1496185"/>
                <a:chExt cx="286500" cy="361376"/>
              </a:xfrm>
            </p:grpSpPr>
            <p:cxnSp>
              <p:nvCxnSpPr>
                <p:cNvPr id="4865" name="Google Shape;4865;p7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66" name="Google Shape;4866;p7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7" name="Google Shape;4867;p7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77"/>
            <p:cNvGrpSpPr/>
            <p:nvPr/>
          </p:nvGrpSpPr>
          <p:grpSpPr>
            <a:xfrm>
              <a:off x="3891569" y="1779209"/>
              <a:ext cx="323945" cy="423706"/>
              <a:chOff x="3891569" y="1779209"/>
              <a:chExt cx="323945" cy="423706"/>
            </a:xfrm>
          </p:grpSpPr>
          <p:grpSp>
            <p:nvGrpSpPr>
              <p:cNvPr id="4869" name="Google Shape;4869;p77"/>
              <p:cNvGrpSpPr/>
              <p:nvPr/>
            </p:nvGrpSpPr>
            <p:grpSpPr>
              <a:xfrm>
                <a:off x="3929014" y="1881638"/>
                <a:ext cx="286500" cy="321278"/>
                <a:chOff x="3929014" y="1881638"/>
                <a:chExt cx="286500" cy="321278"/>
              </a:xfrm>
            </p:grpSpPr>
            <p:cxnSp>
              <p:nvCxnSpPr>
                <p:cNvPr id="4870" name="Google Shape;4870;p7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871" name="Google Shape;4871;p7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2" name="Google Shape;4872;p7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77"/>
            <p:cNvGrpSpPr/>
            <p:nvPr/>
          </p:nvGrpSpPr>
          <p:grpSpPr>
            <a:xfrm>
              <a:off x="4252606" y="1496185"/>
              <a:ext cx="324721" cy="463587"/>
              <a:chOff x="4252606" y="1496185"/>
              <a:chExt cx="324721" cy="463587"/>
            </a:xfrm>
          </p:grpSpPr>
          <p:grpSp>
            <p:nvGrpSpPr>
              <p:cNvPr id="4874" name="Google Shape;4874;p77"/>
              <p:cNvGrpSpPr/>
              <p:nvPr/>
            </p:nvGrpSpPr>
            <p:grpSpPr>
              <a:xfrm>
                <a:off x="4290828" y="1496185"/>
                <a:ext cx="286500" cy="361376"/>
                <a:chOff x="4290828" y="1496185"/>
                <a:chExt cx="286500" cy="361376"/>
              </a:xfrm>
            </p:grpSpPr>
            <p:cxnSp>
              <p:nvCxnSpPr>
                <p:cNvPr id="4875" name="Google Shape;4875;p7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76" name="Google Shape;4876;p7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7" name="Google Shape;4877;p7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77"/>
            <p:cNvGrpSpPr/>
            <p:nvPr/>
          </p:nvGrpSpPr>
          <p:grpSpPr>
            <a:xfrm>
              <a:off x="4613643" y="1763716"/>
              <a:ext cx="325308" cy="439200"/>
              <a:chOff x="4613643" y="1763716"/>
              <a:chExt cx="325308" cy="439200"/>
            </a:xfrm>
          </p:grpSpPr>
          <p:grpSp>
            <p:nvGrpSpPr>
              <p:cNvPr id="4879" name="Google Shape;4879;p77"/>
              <p:cNvGrpSpPr/>
              <p:nvPr/>
            </p:nvGrpSpPr>
            <p:grpSpPr>
              <a:xfrm>
                <a:off x="4652451" y="1879538"/>
                <a:ext cx="286500" cy="323378"/>
                <a:chOff x="4652451" y="1879538"/>
                <a:chExt cx="286500" cy="323378"/>
              </a:xfrm>
            </p:grpSpPr>
            <p:cxnSp>
              <p:nvCxnSpPr>
                <p:cNvPr id="4880" name="Google Shape;4880;p7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881" name="Google Shape;4881;p7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2" name="Google Shape;4882;p7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3" name="Google Shape;4883;p77"/>
          <p:cNvGrpSpPr/>
          <p:nvPr/>
        </p:nvGrpSpPr>
        <p:grpSpPr>
          <a:xfrm>
            <a:off x="3421841" y="2143768"/>
            <a:ext cx="1652173" cy="391517"/>
            <a:chOff x="3512551" y="2358270"/>
            <a:chExt cx="1597383" cy="378533"/>
          </a:xfrm>
        </p:grpSpPr>
        <p:cxnSp>
          <p:nvCxnSpPr>
            <p:cNvPr id="4884" name="Google Shape;4884;p77"/>
            <p:cNvCxnSpPr>
              <a:stCxn id="4885" idx="6"/>
              <a:endCxn id="488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887" name="Google Shape;4887;p77"/>
            <p:cNvGrpSpPr/>
            <p:nvPr/>
          </p:nvGrpSpPr>
          <p:grpSpPr>
            <a:xfrm>
              <a:off x="3512551" y="2358270"/>
              <a:ext cx="225647" cy="307714"/>
              <a:chOff x="2182679" y="2004714"/>
              <a:chExt cx="792300" cy="1080458"/>
            </a:xfrm>
          </p:grpSpPr>
          <p:cxnSp>
            <p:nvCxnSpPr>
              <p:cNvPr id="4888" name="Google Shape;4888;p77"/>
              <p:cNvCxnSpPr>
                <a:stCxn id="488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85" name="Google Shape;4885;p7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77"/>
            <p:cNvGrpSpPr/>
            <p:nvPr/>
          </p:nvGrpSpPr>
          <p:grpSpPr>
            <a:xfrm>
              <a:off x="3969644" y="2440153"/>
              <a:ext cx="225853" cy="296651"/>
              <a:chOff x="3775710" y="1729289"/>
              <a:chExt cx="136500" cy="179289"/>
            </a:xfrm>
          </p:grpSpPr>
          <p:cxnSp>
            <p:nvCxnSpPr>
              <p:cNvPr id="4891" name="Google Shape;4891;p7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892" name="Google Shape;4892;p7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77"/>
            <p:cNvGrpSpPr/>
            <p:nvPr/>
          </p:nvGrpSpPr>
          <p:grpSpPr>
            <a:xfrm>
              <a:off x="4427051" y="2358270"/>
              <a:ext cx="225647" cy="307714"/>
              <a:chOff x="5393704" y="2004714"/>
              <a:chExt cx="792300" cy="1080458"/>
            </a:xfrm>
          </p:grpSpPr>
          <p:cxnSp>
            <p:nvCxnSpPr>
              <p:cNvPr id="4895" name="Google Shape;4895;p77"/>
              <p:cNvCxnSpPr>
                <a:stCxn id="489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97" name="Google Shape;4897;p7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77"/>
            <p:cNvGrpSpPr/>
            <p:nvPr/>
          </p:nvGrpSpPr>
          <p:grpSpPr>
            <a:xfrm>
              <a:off x="4884287" y="2440252"/>
              <a:ext cx="225647" cy="296532"/>
              <a:chOff x="6999166" y="2292572"/>
              <a:chExt cx="792300" cy="1041192"/>
            </a:xfrm>
          </p:grpSpPr>
          <p:cxnSp>
            <p:nvCxnSpPr>
              <p:cNvPr id="4899" name="Google Shape;4899;p7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886" name="Google Shape;4886;p7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1" name="Google Shape;4901;p77"/>
          <p:cNvGrpSpPr/>
          <p:nvPr/>
        </p:nvGrpSpPr>
        <p:grpSpPr>
          <a:xfrm>
            <a:off x="6842649" y="979967"/>
            <a:ext cx="1581844" cy="732818"/>
            <a:chOff x="634175" y="2986275"/>
            <a:chExt cx="3147949" cy="1458344"/>
          </a:xfrm>
        </p:grpSpPr>
        <p:cxnSp>
          <p:nvCxnSpPr>
            <p:cNvPr id="4902" name="Google Shape;4902;p77"/>
            <p:cNvCxnSpPr>
              <a:stCxn id="4903" idx="4"/>
              <a:endCxn id="490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905" name="Google Shape;4905;p77"/>
            <p:cNvCxnSpPr>
              <a:stCxn id="4904" idx="0"/>
              <a:endCxn id="490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907" name="Google Shape;4907;p77"/>
            <p:cNvCxnSpPr>
              <a:stCxn id="4906" idx="4"/>
              <a:endCxn id="490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909" name="Google Shape;4909;p77"/>
            <p:cNvCxnSpPr>
              <a:stCxn id="4908" idx="0"/>
              <a:endCxn id="491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910" name="Google Shape;4910;p7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06" name="Google Shape;4906;p7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03" name="Google Shape;4903;p7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08" name="Google Shape;4908;p7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04" name="Google Shape;4904;p7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911" name="Google Shape;4911;p77"/>
          <p:cNvGrpSpPr/>
          <p:nvPr/>
        </p:nvGrpSpPr>
        <p:grpSpPr>
          <a:xfrm>
            <a:off x="3410364" y="2674277"/>
            <a:ext cx="1675128" cy="313674"/>
            <a:chOff x="998425" y="1182125"/>
            <a:chExt cx="1065400" cy="199500"/>
          </a:xfrm>
        </p:grpSpPr>
        <p:sp>
          <p:nvSpPr>
            <p:cNvPr id="4912" name="Google Shape;4912;p7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77"/>
          <p:cNvGrpSpPr/>
          <p:nvPr/>
        </p:nvGrpSpPr>
        <p:grpSpPr>
          <a:xfrm>
            <a:off x="3410363" y="3630244"/>
            <a:ext cx="1675129" cy="525345"/>
            <a:chOff x="5194708" y="3484366"/>
            <a:chExt cx="3148148" cy="987304"/>
          </a:xfrm>
        </p:grpSpPr>
        <p:grpSp>
          <p:nvGrpSpPr>
            <p:cNvPr id="4918" name="Google Shape;4918;p77"/>
            <p:cNvGrpSpPr/>
            <p:nvPr/>
          </p:nvGrpSpPr>
          <p:grpSpPr>
            <a:xfrm>
              <a:off x="7531521" y="3484366"/>
              <a:ext cx="811335" cy="987304"/>
              <a:chOff x="3379425" y="1617275"/>
              <a:chExt cx="1090650" cy="1327200"/>
            </a:xfrm>
          </p:grpSpPr>
          <p:sp>
            <p:nvSpPr>
              <p:cNvPr id="4919" name="Google Shape;4919;p7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77"/>
            <p:cNvGrpSpPr/>
            <p:nvPr/>
          </p:nvGrpSpPr>
          <p:grpSpPr>
            <a:xfrm>
              <a:off x="6752546" y="3484366"/>
              <a:ext cx="811428" cy="987304"/>
              <a:chOff x="2332275" y="1617275"/>
              <a:chExt cx="1090775" cy="1327200"/>
            </a:xfrm>
          </p:grpSpPr>
          <p:sp>
            <p:nvSpPr>
              <p:cNvPr id="4923" name="Google Shape;4923;p7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77"/>
            <p:cNvGrpSpPr/>
            <p:nvPr/>
          </p:nvGrpSpPr>
          <p:grpSpPr>
            <a:xfrm>
              <a:off x="5973664" y="3484366"/>
              <a:ext cx="811335" cy="987304"/>
              <a:chOff x="1285250" y="1617275"/>
              <a:chExt cx="1090650" cy="1327200"/>
            </a:xfrm>
          </p:grpSpPr>
          <p:sp>
            <p:nvSpPr>
              <p:cNvPr id="4927" name="Google Shape;4927;p7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77"/>
            <p:cNvGrpSpPr/>
            <p:nvPr/>
          </p:nvGrpSpPr>
          <p:grpSpPr>
            <a:xfrm>
              <a:off x="5194708" y="3484366"/>
              <a:ext cx="811409" cy="987304"/>
              <a:chOff x="238125" y="1617275"/>
              <a:chExt cx="1090750" cy="1327200"/>
            </a:xfrm>
          </p:grpSpPr>
          <p:sp>
            <p:nvSpPr>
              <p:cNvPr id="4931" name="Google Shape;4931;p7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4" name="Google Shape;4934;p77"/>
          <p:cNvGrpSpPr/>
          <p:nvPr/>
        </p:nvGrpSpPr>
        <p:grpSpPr>
          <a:xfrm>
            <a:off x="6844048" y="2276133"/>
            <a:ext cx="1579046" cy="522230"/>
            <a:chOff x="6853641" y="2534077"/>
            <a:chExt cx="1515545" cy="501229"/>
          </a:xfrm>
        </p:grpSpPr>
        <p:grpSp>
          <p:nvGrpSpPr>
            <p:cNvPr id="4935" name="Google Shape;4935;p77"/>
            <p:cNvGrpSpPr/>
            <p:nvPr/>
          </p:nvGrpSpPr>
          <p:grpSpPr>
            <a:xfrm>
              <a:off x="6853641" y="2618923"/>
              <a:ext cx="1515545" cy="324556"/>
              <a:chOff x="6853641" y="2618923"/>
              <a:chExt cx="1515545" cy="324556"/>
            </a:xfrm>
          </p:grpSpPr>
          <p:sp>
            <p:nvSpPr>
              <p:cNvPr id="4936" name="Google Shape;4936;p7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1" name="Google Shape;4941;p7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77"/>
          <p:cNvGrpSpPr/>
          <p:nvPr/>
        </p:nvGrpSpPr>
        <p:grpSpPr>
          <a:xfrm>
            <a:off x="3438940" y="3151173"/>
            <a:ext cx="1617976" cy="346616"/>
            <a:chOff x="1808063" y="4294338"/>
            <a:chExt cx="3370782" cy="721817"/>
          </a:xfrm>
        </p:grpSpPr>
        <p:sp>
          <p:nvSpPr>
            <p:cNvPr id="4947" name="Google Shape;4947;p7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77"/>
          <p:cNvGrpSpPr/>
          <p:nvPr/>
        </p:nvGrpSpPr>
        <p:grpSpPr>
          <a:xfrm>
            <a:off x="5264936" y="3817923"/>
            <a:ext cx="1417067" cy="350605"/>
            <a:chOff x="4234950" y="2101012"/>
            <a:chExt cx="4219974" cy="1044090"/>
          </a:xfrm>
        </p:grpSpPr>
        <p:sp>
          <p:nvSpPr>
            <p:cNvPr id="4958" name="Google Shape;4958;p7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77"/>
          <p:cNvGrpSpPr/>
          <p:nvPr/>
        </p:nvGrpSpPr>
        <p:grpSpPr>
          <a:xfrm>
            <a:off x="6840408" y="1808681"/>
            <a:ext cx="1586327" cy="371557"/>
            <a:chOff x="1247650" y="2075423"/>
            <a:chExt cx="6648477" cy="1557238"/>
          </a:xfrm>
        </p:grpSpPr>
        <p:sp>
          <p:nvSpPr>
            <p:cNvPr id="4975" name="Google Shape;4975;p7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77"/>
          <p:cNvGrpSpPr/>
          <p:nvPr/>
        </p:nvGrpSpPr>
        <p:grpSpPr>
          <a:xfrm>
            <a:off x="5271678" y="961870"/>
            <a:ext cx="1415601" cy="1648533"/>
            <a:chOff x="1839112" y="2209163"/>
            <a:chExt cx="1918159" cy="2233784"/>
          </a:xfrm>
        </p:grpSpPr>
        <p:sp>
          <p:nvSpPr>
            <p:cNvPr id="4982" name="Google Shape;4982;p7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5" name="Google Shape;4985;p77"/>
            <p:cNvCxnSpPr>
              <a:stCxn id="4982" idx="6"/>
              <a:endCxn id="498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86" name="Google Shape;4986;p77"/>
            <p:cNvCxnSpPr>
              <a:stCxn id="4983" idx="4"/>
              <a:endCxn id="498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988" name="Google Shape;4988;p77"/>
            <p:cNvCxnSpPr>
              <a:stCxn id="4987" idx="6"/>
              <a:endCxn id="498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89" name="Google Shape;4989;p77"/>
            <p:cNvCxnSpPr>
              <a:stCxn id="4984" idx="4"/>
              <a:endCxn id="499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987" name="Google Shape;4987;p7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2" name="Google Shape;4992;p77"/>
            <p:cNvCxnSpPr>
              <a:endCxn id="499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993" name="Google Shape;4993;p77"/>
          <p:cNvGrpSpPr/>
          <p:nvPr/>
        </p:nvGrpSpPr>
        <p:grpSpPr>
          <a:xfrm>
            <a:off x="3428944" y="979954"/>
            <a:ext cx="1637968" cy="154942"/>
            <a:chOff x="238125" y="2506075"/>
            <a:chExt cx="7115411" cy="673075"/>
          </a:xfrm>
        </p:grpSpPr>
        <p:sp>
          <p:nvSpPr>
            <p:cNvPr id="4994" name="Google Shape;4994;p7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77"/>
          <p:cNvGrpSpPr/>
          <p:nvPr/>
        </p:nvGrpSpPr>
        <p:grpSpPr>
          <a:xfrm>
            <a:off x="1969680" y="1294672"/>
            <a:ext cx="1262932" cy="785408"/>
            <a:chOff x="548861" y="389676"/>
            <a:chExt cx="3843371" cy="2390163"/>
          </a:xfrm>
        </p:grpSpPr>
        <p:cxnSp>
          <p:nvCxnSpPr>
            <p:cNvPr id="5000" name="Google Shape;5000;p7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001" name="Google Shape;5001;p7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002" name="Google Shape;5002;p7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003" name="Google Shape;5003;p7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004" name="Google Shape;5004;p7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005" name="Google Shape;5005;p7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6" name="Google Shape;5006;p7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007" name="Google Shape;5007;p7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77"/>
          <p:cNvGrpSpPr/>
          <p:nvPr/>
        </p:nvGrpSpPr>
        <p:grpSpPr>
          <a:xfrm>
            <a:off x="757812" y="2401550"/>
            <a:ext cx="1412054" cy="633562"/>
            <a:chOff x="1187400" y="2529299"/>
            <a:chExt cx="6769193" cy="2241903"/>
          </a:xfrm>
        </p:grpSpPr>
        <p:sp>
          <p:nvSpPr>
            <p:cNvPr id="5014" name="Google Shape;5014;p7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15" name="Google Shape;5015;p7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16" name="Google Shape;5016;p7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17" name="Google Shape;5017;p7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18" name="Google Shape;5018;p7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19" name="Google Shape;5019;p7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20" name="Google Shape;5020;p7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021" name="Google Shape;5021;p77"/>
            <p:cNvCxnSpPr>
              <a:stCxn id="5014" idx="2"/>
              <a:endCxn id="501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22" name="Google Shape;5022;p77"/>
            <p:cNvCxnSpPr>
              <a:stCxn id="5016" idx="0"/>
              <a:endCxn id="501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23" name="Google Shape;5023;p77"/>
            <p:cNvCxnSpPr>
              <a:stCxn id="5016" idx="2"/>
              <a:endCxn id="501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24" name="Google Shape;5024;p77"/>
            <p:cNvCxnSpPr>
              <a:stCxn id="5017" idx="0"/>
              <a:endCxn id="501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25" name="Google Shape;5025;p77"/>
            <p:cNvCxnSpPr>
              <a:stCxn id="5015" idx="2"/>
              <a:endCxn id="502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26" name="Google Shape;5026;p77"/>
            <p:cNvCxnSpPr>
              <a:stCxn id="5019" idx="0"/>
              <a:endCxn id="501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027" name="Google Shape;5027;p77"/>
          <p:cNvGrpSpPr/>
          <p:nvPr/>
        </p:nvGrpSpPr>
        <p:grpSpPr>
          <a:xfrm>
            <a:off x="6844058" y="2894258"/>
            <a:ext cx="1579035" cy="540873"/>
            <a:chOff x="6895650" y="3126697"/>
            <a:chExt cx="1436662" cy="492105"/>
          </a:xfrm>
        </p:grpSpPr>
        <p:sp>
          <p:nvSpPr>
            <p:cNvPr id="5028" name="Google Shape;5028;p7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77"/>
            <p:cNvGrpSpPr/>
            <p:nvPr/>
          </p:nvGrpSpPr>
          <p:grpSpPr>
            <a:xfrm>
              <a:off x="6995957" y="3335810"/>
              <a:ext cx="1230393" cy="71754"/>
              <a:chOff x="6995957" y="3287964"/>
              <a:chExt cx="1230393" cy="71754"/>
            </a:xfrm>
          </p:grpSpPr>
          <p:sp>
            <p:nvSpPr>
              <p:cNvPr id="5034" name="Google Shape;5034;p7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9" name="Google Shape;5039;p77"/>
          <p:cNvGrpSpPr/>
          <p:nvPr/>
        </p:nvGrpSpPr>
        <p:grpSpPr>
          <a:xfrm>
            <a:off x="6842640" y="3531021"/>
            <a:ext cx="1581862" cy="650625"/>
            <a:chOff x="6777990" y="3710194"/>
            <a:chExt cx="1646915" cy="677382"/>
          </a:xfrm>
        </p:grpSpPr>
        <p:grpSp>
          <p:nvGrpSpPr>
            <p:cNvPr id="5040" name="Google Shape;5040;p77"/>
            <p:cNvGrpSpPr/>
            <p:nvPr/>
          </p:nvGrpSpPr>
          <p:grpSpPr>
            <a:xfrm>
              <a:off x="6777990" y="3874492"/>
              <a:ext cx="411129" cy="513083"/>
              <a:chOff x="6777990" y="3874492"/>
              <a:chExt cx="411129" cy="513083"/>
            </a:xfrm>
          </p:grpSpPr>
          <p:cxnSp>
            <p:nvCxnSpPr>
              <p:cNvPr id="5041" name="Google Shape;5041;p7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42" name="Google Shape;5042;p7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77"/>
            <p:cNvGrpSpPr/>
            <p:nvPr/>
          </p:nvGrpSpPr>
          <p:grpSpPr>
            <a:xfrm>
              <a:off x="7188425" y="3710194"/>
              <a:ext cx="411123" cy="520535"/>
              <a:chOff x="7188425" y="3710194"/>
              <a:chExt cx="411123" cy="520535"/>
            </a:xfrm>
          </p:grpSpPr>
          <p:cxnSp>
            <p:nvCxnSpPr>
              <p:cNvPr id="5044" name="Google Shape;5044;p7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45" name="Google Shape;5045;p7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77"/>
            <p:cNvGrpSpPr/>
            <p:nvPr/>
          </p:nvGrpSpPr>
          <p:grpSpPr>
            <a:xfrm>
              <a:off x="7603341" y="3874492"/>
              <a:ext cx="411474" cy="513083"/>
              <a:chOff x="7603341" y="3874492"/>
              <a:chExt cx="411474" cy="513083"/>
            </a:xfrm>
          </p:grpSpPr>
          <p:cxnSp>
            <p:nvCxnSpPr>
              <p:cNvPr id="5047" name="Google Shape;5047;p7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48" name="Google Shape;5048;p7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77"/>
            <p:cNvGrpSpPr/>
            <p:nvPr/>
          </p:nvGrpSpPr>
          <p:grpSpPr>
            <a:xfrm>
              <a:off x="8013776" y="3722847"/>
              <a:ext cx="411129" cy="507881"/>
              <a:chOff x="8013776" y="3722847"/>
              <a:chExt cx="411129" cy="507881"/>
            </a:xfrm>
          </p:grpSpPr>
          <p:cxnSp>
            <p:nvCxnSpPr>
              <p:cNvPr id="5050" name="Google Shape;5050;p7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051" name="Google Shape;5051;p7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2" name="Google Shape;5052;p77"/>
          <p:cNvGrpSpPr/>
          <p:nvPr/>
        </p:nvGrpSpPr>
        <p:grpSpPr>
          <a:xfrm>
            <a:off x="5262155" y="2703861"/>
            <a:ext cx="1421889" cy="1020603"/>
            <a:chOff x="5190863" y="2824811"/>
            <a:chExt cx="1544860" cy="1108869"/>
          </a:xfrm>
        </p:grpSpPr>
        <p:grpSp>
          <p:nvGrpSpPr>
            <p:cNvPr id="5053" name="Google Shape;5053;p77"/>
            <p:cNvGrpSpPr/>
            <p:nvPr/>
          </p:nvGrpSpPr>
          <p:grpSpPr>
            <a:xfrm>
              <a:off x="5938695" y="3176919"/>
              <a:ext cx="685761" cy="404739"/>
              <a:chOff x="5938695" y="3176919"/>
              <a:chExt cx="685761" cy="404739"/>
            </a:xfrm>
          </p:grpSpPr>
          <p:grpSp>
            <p:nvGrpSpPr>
              <p:cNvPr id="5054" name="Google Shape;5054;p77"/>
              <p:cNvGrpSpPr/>
              <p:nvPr/>
            </p:nvGrpSpPr>
            <p:grpSpPr>
              <a:xfrm>
                <a:off x="5938695" y="3176919"/>
                <a:ext cx="685761" cy="404739"/>
                <a:chOff x="5938695" y="3176919"/>
                <a:chExt cx="685761" cy="404739"/>
              </a:xfrm>
            </p:grpSpPr>
            <p:sp>
              <p:nvSpPr>
                <p:cNvPr id="5055" name="Google Shape;5055;p7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7" name="Google Shape;5057;p7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77"/>
            <p:cNvGrpSpPr/>
            <p:nvPr/>
          </p:nvGrpSpPr>
          <p:grpSpPr>
            <a:xfrm>
              <a:off x="5305233" y="3176835"/>
              <a:ext cx="685971" cy="404655"/>
              <a:chOff x="5305233" y="3176835"/>
              <a:chExt cx="685971" cy="404655"/>
            </a:xfrm>
          </p:grpSpPr>
          <p:grpSp>
            <p:nvGrpSpPr>
              <p:cNvPr id="5059" name="Google Shape;5059;p77"/>
              <p:cNvGrpSpPr/>
              <p:nvPr/>
            </p:nvGrpSpPr>
            <p:grpSpPr>
              <a:xfrm>
                <a:off x="5305233" y="3176835"/>
                <a:ext cx="685971" cy="404655"/>
                <a:chOff x="5305233" y="3176835"/>
                <a:chExt cx="685971" cy="404655"/>
              </a:xfrm>
            </p:grpSpPr>
            <p:sp>
              <p:nvSpPr>
                <p:cNvPr id="5060" name="Google Shape;5060;p7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2" name="Google Shape;5062;p7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3" name="Google Shape;5063;p7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4" name="Google Shape;5064;p77"/>
            <p:cNvGrpSpPr/>
            <p:nvPr/>
          </p:nvGrpSpPr>
          <p:grpSpPr>
            <a:xfrm>
              <a:off x="5657361" y="2824811"/>
              <a:ext cx="1078361" cy="404655"/>
              <a:chOff x="5657361" y="2824811"/>
              <a:chExt cx="1078361" cy="404655"/>
            </a:xfrm>
          </p:grpSpPr>
          <p:grpSp>
            <p:nvGrpSpPr>
              <p:cNvPr id="5065" name="Google Shape;5065;p77"/>
              <p:cNvGrpSpPr/>
              <p:nvPr/>
            </p:nvGrpSpPr>
            <p:grpSpPr>
              <a:xfrm>
                <a:off x="5657361" y="2824811"/>
                <a:ext cx="1078361" cy="404655"/>
                <a:chOff x="5657361" y="2824811"/>
                <a:chExt cx="1078361" cy="404655"/>
              </a:xfrm>
            </p:grpSpPr>
            <p:grpSp>
              <p:nvGrpSpPr>
                <p:cNvPr id="5066" name="Google Shape;5066;p77"/>
                <p:cNvGrpSpPr/>
                <p:nvPr/>
              </p:nvGrpSpPr>
              <p:grpSpPr>
                <a:xfrm>
                  <a:off x="5938485" y="2824811"/>
                  <a:ext cx="797237" cy="404655"/>
                  <a:chOff x="5938485" y="2824811"/>
                  <a:chExt cx="797237" cy="404655"/>
                </a:xfrm>
              </p:grpSpPr>
              <p:sp>
                <p:nvSpPr>
                  <p:cNvPr id="5067" name="Google Shape;5067;p7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9" name="Google Shape;5069;p7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0" name="Google Shape;5070;p7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77"/>
            <p:cNvGrpSpPr/>
            <p:nvPr/>
          </p:nvGrpSpPr>
          <p:grpSpPr>
            <a:xfrm>
              <a:off x="5190863" y="3528942"/>
              <a:ext cx="1078026" cy="404739"/>
              <a:chOff x="5190863" y="3528942"/>
              <a:chExt cx="1078026" cy="404739"/>
            </a:xfrm>
          </p:grpSpPr>
          <p:sp>
            <p:nvSpPr>
              <p:cNvPr id="5072" name="Google Shape;5072;p7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3" name="Google Shape;5073;p77"/>
              <p:cNvGrpSpPr/>
              <p:nvPr/>
            </p:nvGrpSpPr>
            <p:grpSpPr>
              <a:xfrm>
                <a:off x="5190863" y="3528942"/>
                <a:ext cx="1078026" cy="404739"/>
                <a:chOff x="5190863" y="3528942"/>
                <a:chExt cx="1078026" cy="404739"/>
              </a:xfrm>
            </p:grpSpPr>
            <p:sp>
              <p:nvSpPr>
                <p:cNvPr id="5074" name="Google Shape;5074;p7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76" name="Google Shape;5076;p77"/>
          <p:cNvGrpSpPr/>
          <p:nvPr/>
        </p:nvGrpSpPr>
        <p:grpSpPr>
          <a:xfrm>
            <a:off x="728162" y="1268329"/>
            <a:ext cx="1086719" cy="879487"/>
            <a:chOff x="803162" y="1474292"/>
            <a:chExt cx="1086719" cy="879487"/>
          </a:xfrm>
        </p:grpSpPr>
        <p:grpSp>
          <p:nvGrpSpPr>
            <p:cNvPr id="5077" name="Google Shape;5077;p77"/>
            <p:cNvGrpSpPr/>
            <p:nvPr/>
          </p:nvGrpSpPr>
          <p:grpSpPr>
            <a:xfrm>
              <a:off x="803162" y="1625948"/>
              <a:ext cx="445856" cy="576579"/>
              <a:chOff x="803162" y="1625948"/>
              <a:chExt cx="445856" cy="576579"/>
            </a:xfrm>
          </p:grpSpPr>
          <p:sp>
            <p:nvSpPr>
              <p:cNvPr id="5078" name="Google Shape;5078;p7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9" name="Google Shape;5079;p77"/>
              <p:cNvGrpSpPr/>
              <p:nvPr/>
            </p:nvGrpSpPr>
            <p:grpSpPr>
              <a:xfrm>
                <a:off x="1056023" y="1625948"/>
                <a:ext cx="192995" cy="576579"/>
                <a:chOff x="1056023" y="1625948"/>
                <a:chExt cx="192995" cy="576579"/>
              </a:xfrm>
            </p:grpSpPr>
            <p:sp>
              <p:nvSpPr>
                <p:cNvPr id="5080" name="Google Shape;5080;p7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5" name="Google Shape;5085;p77"/>
            <p:cNvGrpSpPr/>
            <p:nvPr/>
          </p:nvGrpSpPr>
          <p:grpSpPr>
            <a:xfrm>
              <a:off x="1371406" y="1474292"/>
              <a:ext cx="518475" cy="879487"/>
              <a:chOff x="1398231" y="1474292"/>
              <a:chExt cx="518475" cy="879487"/>
            </a:xfrm>
          </p:grpSpPr>
          <p:grpSp>
            <p:nvGrpSpPr>
              <p:cNvPr id="5086" name="Google Shape;5086;p77"/>
              <p:cNvGrpSpPr/>
              <p:nvPr/>
            </p:nvGrpSpPr>
            <p:grpSpPr>
              <a:xfrm>
                <a:off x="1398231" y="1474292"/>
                <a:ext cx="518475" cy="341643"/>
                <a:chOff x="1398231" y="1474292"/>
                <a:chExt cx="518475" cy="341643"/>
              </a:xfrm>
            </p:grpSpPr>
            <p:sp>
              <p:nvSpPr>
                <p:cNvPr id="5087" name="Google Shape;5087;p7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77"/>
                <p:cNvGrpSpPr/>
                <p:nvPr/>
              </p:nvGrpSpPr>
              <p:grpSpPr>
                <a:xfrm>
                  <a:off x="1616453" y="1474292"/>
                  <a:ext cx="300253" cy="341643"/>
                  <a:chOff x="1616453" y="1475379"/>
                  <a:chExt cx="300253" cy="341643"/>
                </a:xfrm>
              </p:grpSpPr>
              <p:sp>
                <p:nvSpPr>
                  <p:cNvPr id="5089" name="Google Shape;5089;p7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77"/>
                  <p:cNvGrpSpPr/>
                  <p:nvPr/>
                </p:nvGrpSpPr>
                <p:grpSpPr>
                  <a:xfrm>
                    <a:off x="1839639" y="1475379"/>
                    <a:ext cx="77067" cy="341643"/>
                    <a:chOff x="1839639" y="1475379"/>
                    <a:chExt cx="77067" cy="341643"/>
                  </a:xfrm>
                </p:grpSpPr>
                <p:sp>
                  <p:nvSpPr>
                    <p:cNvPr id="5097" name="Google Shape;5097;p7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99" name="Google Shape;5099;p77"/>
              <p:cNvGrpSpPr/>
              <p:nvPr/>
            </p:nvGrpSpPr>
            <p:grpSpPr>
              <a:xfrm>
                <a:off x="1398451" y="2012951"/>
                <a:ext cx="518255" cy="340828"/>
                <a:chOff x="1398451" y="2012951"/>
                <a:chExt cx="518255" cy="340828"/>
              </a:xfrm>
            </p:grpSpPr>
            <p:sp>
              <p:nvSpPr>
                <p:cNvPr id="5100" name="Google Shape;5100;p7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1" name="Google Shape;5101;p77"/>
                <p:cNvGrpSpPr/>
                <p:nvPr/>
              </p:nvGrpSpPr>
              <p:grpSpPr>
                <a:xfrm>
                  <a:off x="1616453" y="2012951"/>
                  <a:ext cx="300253" cy="340828"/>
                  <a:chOff x="1616453" y="2013538"/>
                  <a:chExt cx="300253" cy="340828"/>
                </a:xfrm>
              </p:grpSpPr>
              <p:sp>
                <p:nvSpPr>
                  <p:cNvPr id="5102" name="Google Shape;5102;p7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9" name="Google Shape;5109;p77"/>
                  <p:cNvGrpSpPr/>
                  <p:nvPr/>
                </p:nvGrpSpPr>
                <p:grpSpPr>
                  <a:xfrm>
                    <a:off x="1839639" y="2013538"/>
                    <a:ext cx="77067" cy="340828"/>
                    <a:chOff x="1839639" y="2013538"/>
                    <a:chExt cx="77067" cy="340828"/>
                  </a:xfrm>
                </p:grpSpPr>
                <p:sp>
                  <p:nvSpPr>
                    <p:cNvPr id="5110" name="Google Shape;5110;p7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112" name="Google Shape;5112;p77"/>
          <p:cNvGrpSpPr/>
          <p:nvPr/>
        </p:nvGrpSpPr>
        <p:grpSpPr>
          <a:xfrm>
            <a:off x="724986" y="3399516"/>
            <a:ext cx="1368681" cy="682918"/>
            <a:chOff x="724986" y="3605478"/>
            <a:chExt cx="1368681" cy="682918"/>
          </a:xfrm>
        </p:grpSpPr>
        <p:grpSp>
          <p:nvGrpSpPr>
            <p:cNvPr id="5113" name="Google Shape;5113;p77"/>
            <p:cNvGrpSpPr/>
            <p:nvPr/>
          </p:nvGrpSpPr>
          <p:grpSpPr>
            <a:xfrm>
              <a:off x="1289102" y="3823629"/>
              <a:ext cx="240442" cy="250435"/>
              <a:chOff x="-165066" y="3843615"/>
              <a:chExt cx="221259" cy="230455"/>
            </a:xfrm>
          </p:grpSpPr>
          <p:sp>
            <p:nvSpPr>
              <p:cNvPr id="5114" name="Google Shape;5114;p7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77"/>
            <p:cNvGrpSpPr/>
            <p:nvPr/>
          </p:nvGrpSpPr>
          <p:grpSpPr>
            <a:xfrm>
              <a:off x="724986" y="3605478"/>
              <a:ext cx="1368681" cy="682918"/>
              <a:chOff x="724986" y="3605478"/>
              <a:chExt cx="1368681" cy="682918"/>
            </a:xfrm>
          </p:grpSpPr>
          <p:grpSp>
            <p:nvGrpSpPr>
              <p:cNvPr id="5135" name="Google Shape;5135;p77"/>
              <p:cNvGrpSpPr/>
              <p:nvPr/>
            </p:nvGrpSpPr>
            <p:grpSpPr>
              <a:xfrm>
                <a:off x="1498221" y="4047614"/>
                <a:ext cx="529172" cy="240783"/>
                <a:chOff x="1498221" y="4047614"/>
                <a:chExt cx="529172" cy="240783"/>
              </a:xfrm>
            </p:grpSpPr>
            <p:grpSp>
              <p:nvGrpSpPr>
                <p:cNvPr id="5136" name="Google Shape;5136;p77"/>
                <p:cNvGrpSpPr/>
                <p:nvPr/>
              </p:nvGrpSpPr>
              <p:grpSpPr>
                <a:xfrm>
                  <a:off x="1826655" y="4224370"/>
                  <a:ext cx="200738" cy="25631"/>
                  <a:chOff x="1826655" y="4224370"/>
                  <a:chExt cx="200738" cy="25631"/>
                </a:xfrm>
              </p:grpSpPr>
              <p:sp>
                <p:nvSpPr>
                  <p:cNvPr id="5137" name="Google Shape;5137;p7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77"/>
                <p:cNvGrpSpPr/>
                <p:nvPr/>
              </p:nvGrpSpPr>
              <p:grpSpPr>
                <a:xfrm>
                  <a:off x="1498221" y="4047614"/>
                  <a:ext cx="328444" cy="240783"/>
                  <a:chOff x="1498221" y="4047614"/>
                  <a:chExt cx="328444" cy="240783"/>
                </a:xfrm>
              </p:grpSpPr>
              <p:sp>
                <p:nvSpPr>
                  <p:cNvPr id="5140" name="Google Shape;5140;p7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1" name="Google Shape;5141;p77"/>
                  <p:cNvGrpSpPr/>
                  <p:nvPr/>
                </p:nvGrpSpPr>
                <p:grpSpPr>
                  <a:xfrm>
                    <a:off x="1498221" y="4047614"/>
                    <a:ext cx="150566" cy="190416"/>
                    <a:chOff x="1498221" y="4047614"/>
                    <a:chExt cx="150566" cy="190416"/>
                  </a:xfrm>
                </p:grpSpPr>
                <p:sp>
                  <p:nvSpPr>
                    <p:cNvPr id="5142" name="Google Shape;5142;p7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44" name="Google Shape;5144;p77"/>
              <p:cNvGrpSpPr/>
              <p:nvPr/>
            </p:nvGrpSpPr>
            <p:grpSpPr>
              <a:xfrm>
                <a:off x="1560718" y="3800594"/>
                <a:ext cx="532948" cy="302090"/>
                <a:chOff x="1560718" y="3800594"/>
                <a:chExt cx="532948" cy="302090"/>
              </a:xfrm>
            </p:grpSpPr>
            <p:grpSp>
              <p:nvGrpSpPr>
                <p:cNvPr id="5145" name="Google Shape;5145;p77"/>
                <p:cNvGrpSpPr/>
                <p:nvPr/>
              </p:nvGrpSpPr>
              <p:grpSpPr>
                <a:xfrm>
                  <a:off x="1912179" y="3827344"/>
                  <a:ext cx="181487" cy="25631"/>
                  <a:chOff x="1912179" y="3827344"/>
                  <a:chExt cx="181487" cy="25631"/>
                </a:xfrm>
              </p:grpSpPr>
              <p:sp>
                <p:nvSpPr>
                  <p:cNvPr id="5146" name="Google Shape;5146;p7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77"/>
                <p:cNvGrpSpPr/>
                <p:nvPr/>
              </p:nvGrpSpPr>
              <p:grpSpPr>
                <a:xfrm>
                  <a:off x="1912179" y="4044505"/>
                  <a:ext cx="181487" cy="25622"/>
                  <a:chOff x="1912179" y="4044506"/>
                  <a:chExt cx="181487" cy="25622"/>
                </a:xfrm>
              </p:grpSpPr>
              <p:sp>
                <p:nvSpPr>
                  <p:cNvPr id="5149" name="Google Shape;5149;p7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77"/>
                <p:cNvGrpSpPr/>
                <p:nvPr/>
              </p:nvGrpSpPr>
              <p:grpSpPr>
                <a:xfrm>
                  <a:off x="1560718" y="3800594"/>
                  <a:ext cx="351472" cy="302090"/>
                  <a:chOff x="1560718" y="3800594"/>
                  <a:chExt cx="351472" cy="302090"/>
                </a:xfrm>
              </p:grpSpPr>
              <p:grpSp>
                <p:nvGrpSpPr>
                  <p:cNvPr id="5152" name="Google Shape;5152;p77"/>
                  <p:cNvGrpSpPr/>
                  <p:nvPr/>
                </p:nvGrpSpPr>
                <p:grpSpPr>
                  <a:xfrm>
                    <a:off x="1560718" y="3842857"/>
                    <a:ext cx="173586" cy="217131"/>
                    <a:chOff x="1560718" y="3842857"/>
                    <a:chExt cx="173586" cy="217131"/>
                  </a:xfrm>
                </p:grpSpPr>
                <p:sp>
                  <p:nvSpPr>
                    <p:cNvPr id="5153" name="Google Shape;5153;p7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6" name="Google Shape;5156;p7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58" name="Google Shape;5158;p7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9" name="Google Shape;5159;p77"/>
              <p:cNvGrpSpPr/>
              <p:nvPr/>
            </p:nvGrpSpPr>
            <p:grpSpPr>
              <a:xfrm>
                <a:off x="785350" y="3605478"/>
                <a:ext cx="535311" cy="249245"/>
                <a:chOff x="785350" y="3605478"/>
                <a:chExt cx="535311" cy="249245"/>
              </a:xfrm>
            </p:grpSpPr>
            <p:grpSp>
              <p:nvGrpSpPr>
                <p:cNvPr id="5160" name="Google Shape;5160;p77"/>
                <p:cNvGrpSpPr/>
                <p:nvPr/>
              </p:nvGrpSpPr>
              <p:grpSpPr>
                <a:xfrm>
                  <a:off x="785350" y="3605478"/>
                  <a:ext cx="376191" cy="102736"/>
                  <a:chOff x="785350" y="3605478"/>
                  <a:chExt cx="376191" cy="102736"/>
                </a:xfrm>
              </p:grpSpPr>
              <p:sp>
                <p:nvSpPr>
                  <p:cNvPr id="5161" name="Google Shape;5161;p7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77"/>
                <p:cNvGrpSpPr/>
                <p:nvPr/>
              </p:nvGrpSpPr>
              <p:grpSpPr>
                <a:xfrm>
                  <a:off x="1161530" y="3655851"/>
                  <a:ext cx="159131" cy="198872"/>
                  <a:chOff x="1161530" y="3655851"/>
                  <a:chExt cx="159131" cy="198872"/>
                </a:xfrm>
              </p:grpSpPr>
              <p:sp>
                <p:nvSpPr>
                  <p:cNvPr id="5165" name="Google Shape;5165;p7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7" name="Google Shape;5167;p77"/>
              <p:cNvGrpSpPr/>
              <p:nvPr/>
            </p:nvGrpSpPr>
            <p:grpSpPr>
              <a:xfrm>
                <a:off x="785350" y="4047614"/>
                <a:ext cx="535311" cy="240783"/>
                <a:chOff x="785350" y="4047614"/>
                <a:chExt cx="535311" cy="240783"/>
              </a:xfrm>
            </p:grpSpPr>
            <p:grpSp>
              <p:nvGrpSpPr>
                <p:cNvPr id="5168" name="Google Shape;5168;p77"/>
                <p:cNvGrpSpPr/>
                <p:nvPr/>
              </p:nvGrpSpPr>
              <p:grpSpPr>
                <a:xfrm>
                  <a:off x="1161636" y="4047614"/>
                  <a:ext cx="159025" cy="190415"/>
                  <a:chOff x="1161636" y="4047614"/>
                  <a:chExt cx="159025" cy="190415"/>
                </a:xfrm>
              </p:grpSpPr>
              <p:sp>
                <p:nvSpPr>
                  <p:cNvPr id="5169" name="Google Shape;5169;p7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77"/>
                <p:cNvGrpSpPr/>
                <p:nvPr/>
              </p:nvGrpSpPr>
              <p:grpSpPr>
                <a:xfrm>
                  <a:off x="785350" y="4185661"/>
                  <a:ext cx="376191" cy="102736"/>
                  <a:chOff x="785350" y="4185661"/>
                  <a:chExt cx="376191" cy="102736"/>
                </a:xfrm>
              </p:grpSpPr>
              <p:sp>
                <p:nvSpPr>
                  <p:cNvPr id="5172" name="Google Shape;5172;p7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5" name="Google Shape;5175;p77"/>
              <p:cNvGrpSpPr/>
              <p:nvPr/>
            </p:nvGrpSpPr>
            <p:grpSpPr>
              <a:xfrm>
                <a:off x="1501054" y="3605478"/>
                <a:ext cx="526340" cy="249240"/>
                <a:chOff x="1501054" y="3605478"/>
                <a:chExt cx="526340" cy="249240"/>
              </a:xfrm>
            </p:grpSpPr>
            <p:grpSp>
              <p:nvGrpSpPr>
                <p:cNvPr id="5176" name="Google Shape;5176;p77"/>
                <p:cNvGrpSpPr/>
                <p:nvPr/>
              </p:nvGrpSpPr>
              <p:grpSpPr>
                <a:xfrm>
                  <a:off x="1834208" y="3643867"/>
                  <a:ext cx="193185" cy="25622"/>
                  <a:chOff x="1834208" y="3643867"/>
                  <a:chExt cx="193185" cy="25622"/>
                </a:xfrm>
              </p:grpSpPr>
              <p:sp>
                <p:nvSpPr>
                  <p:cNvPr id="5177" name="Google Shape;5177;p7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77"/>
                <p:cNvGrpSpPr/>
                <p:nvPr/>
              </p:nvGrpSpPr>
              <p:grpSpPr>
                <a:xfrm>
                  <a:off x="1501054" y="3605478"/>
                  <a:ext cx="333165" cy="249240"/>
                  <a:chOff x="1501054" y="3605478"/>
                  <a:chExt cx="333165" cy="249240"/>
                </a:xfrm>
              </p:grpSpPr>
              <p:sp>
                <p:nvSpPr>
                  <p:cNvPr id="5180" name="Google Shape;5180;p7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1" name="Google Shape;5181;p77"/>
                  <p:cNvGrpSpPr/>
                  <p:nvPr/>
                </p:nvGrpSpPr>
                <p:grpSpPr>
                  <a:xfrm>
                    <a:off x="1501054" y="3655851"/>
                    <a:ext cx="155286" cy="198867"/>
                    <a:chOff x="1501054" y="3655851"/>
                    <a:chExt cx="155286" cy="198867"/>
                  </a:xfrm>
                </p:grpSpPr>
                <p:sp>
                  <p:nvSpPr>
                    <p:cNvPr id="5182" name="Google Shape;5182;p7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84" name="Google Shape;5184;p77"/>
              <p:cNvGrpSpPr/>
              <p:nvPr/>
            </p:nvGrpSpPr>
            <p:grpSpPr>
              <a:xfrm>
                <a:off x="724986" y="3800594"/>
                <a:ext cx="532950" cy="302090"/>
                <a:chOff x="724986" y="3800594"/>
                <a:chExt cx="532950" cy="302090"/>
              </a:xfrm>
            </p:grpSpPr>
            <p:grpSp>
              <p:nvGrpSpPr>
                <p:cNvPr id="5185" name="Google Shape;5185;p77"/>
                <p:cNvGrpSpPr/>
                <p:nvPr/>
              </p:nvGrpSpPr>
              <p:grpSpPr>
                <a:xfrm>
                  <a:off x="724986" y="4044367"/>
                  <a:ext cx="181314" cy="25626"/>
                  <a:chOff x="724986" y="4044367"/>
                  <a:chExt cx="181314" cy="25626"/>
                </a:xfrm>
              </p:grpSpPr>
              <p:sp>
                <p:nvSpPr>
                  <p:cNvPr id="5186" name="Google Shape;5186;p7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77"/>
                <p:cNvGrpSpPr/>
                <p:nvPr/>
              </p:nvGrpSpPr>
              <p:grpSpPr>
                <a:xfrm>
                  <a:off x="906290" y="3800594"/>
                  <a:ext cx="351646" cy="302090"/>
                  <a:chOff x="906290" y="3800594"/>
                  <a:chExt cx="351646" cy="302090"/>
                </a:xfrm>
              </p:grpSpPr>
              <p:grpSp>
                <p:nvGrpSpPr>
                  <p:cNvPr id="5189" name="Google Shape;5189;p77"/>
                  <p:cNvGrpSpPr/>
                  <p:nvPr/>
                </p:nvGrpSpPr>
                <p:grpSpPr>
                  <a:xfrm>
                    <a:off x="1084172" y="3842857"/>
                    <a:ext cx="173764" cy="217131"/>
                    <a:chOff x="1084172" y="3842857"/>
                    <a:chExt cx="173764" cy="217131"/>
                  </a:xfrm>
                </p:grpSpPr>
                <p:grpSp>
                  <p:nvGrpSpPr>
                    <p:cNvPr id="5190" name="Google Shape;5190;p77"/>
                    <p:cNvGrpSpPr/>
                    <p:nvPr/>
                  </p:nvGrpSpPr>
                  <p:grpSpPr>
                    <a:xfrm>
                      <a:off x="1156862" y="3936509"/>
                      <a:ext cx="101073" cy="25622"/>
                      <a:chOff x="1156862" y="3936509"/>
                      <a:chExt cx="101073" cy="25622"/>
                    </a:xfrm>
                  </p:grpSpPr>
                  <p:sp>
                    <p:nvSpPr>
                      <p:cNvPr id="5191" name="Google Shape;5191;p7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3" name="Google Shape;5193;p7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4" name="Google Shape;5194;p7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77"/>
                <p:cNvGrpSpPr/>
                <p:nvPr/>
              </p:nvGrpSpPr>
              <p:grpSpPr>
                <a:xfrm>
                  <a:off x="724986" y="3830189"/>
                  <a:ext cx="189533" cy="25626"/>
                  <a:chOff x="724986" y="3830189"/>
                  <a:chExt cx="189533" cy="25626"/>
                </a:xfrm>
              </p:grpSpPr>
              <p:sp>
                <p:nvSpPr>
                  <p:cNvPr id="5197" name="Google Shape;5197;p7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199" name="Google Shape;5199;p77"/>
          <p:cNvGrpSpPr/>
          <p:nvPr/>
        </p:nvGrpSpPr>
        <p:grpSpPr>
          <a:xfrm>
            <a:off x="2253298" y="2249677"/>
            <a:ext cx="948701" cy="935378"/>
            <a:chOff x="2253298" y="2428317"/>
            <a:chExt cx="948701" cy="935378"/>
          </a:xfrm>
        </p:grpSpPr>
        <p:sp>
          <p:nvSpPr>
            <p:cNvPr id="5200" name="Google Shape;5200;p7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6" name="Shape 5236"/>
        <p:cNvGrpSpPr/>
        <p:nvPr/>
      </p:nvGrpSpPr>
      <p:grpSpPr>
        <a:xfrm>
          <a:off x="0" y="0"/>
          <a:ext cx="0" cy="0"/>
          <a:chOff x="0" y="0"/>
          <a:chExt cx="0" cy="0"/>
        </a:xfrm>
      </p:grpSpPr>
      <p:grpSp>
        <p:nvGrpSpPr>
          <p:cNvPr id="5237" name="Google Shape;5237;p78"/>
          <p:cNvGrpSpPr/>
          <p:nvPr/>
        </p:nvGrpSpPr>
        <p:grpSpPr>
          <a:xfrm>
            <a:off x="3339744" y="952977"/>
            <a:ext cx="2363393" cy="1017867"/>
            <a:chOff x="3292400" y="1219146"/>
            <a:chExt cx="2615240" cy="1110239"/>
          </a:xfrm>
        </p:grpSpPr>
        <p:sp>
          <p:nvSpPr>
            <p:cNvPr id="5238" name="Google Shape;5238;p7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239" name="Google Shape;5239;p7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40" name="Google Shape;5240;p7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241" name="Google Shape;5241;p7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242" name="Google Shape;5242;p7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243" name="Google Shape;5243;p7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244" name="Google Shape;5244;p7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245" name="Google Shape;5245;p7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246" name="Google Shape;5246;p7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247" name="Google Shape;5247;p7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248" name="Google Shape;5248;p7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49" name="Google Shape;5249;p7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250" name="Google Shape;5250;p7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51" name="Google Shape;5251;p7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252" name="Google Shape;5252;p78"/>
            <p:cNvGrpSpPr/>
            <p:nvPr/>
          </p:nvGrpSpPr>
          <p:grpSpPr>
            <a:xfrm>
              <a:off x="3748438" y="1378608"/>
              <a:ext cx="2159202" cy="903971"/>
              <a:chOff x="1683525" y="2179850"/>
              <a:chExt cx="4519050" cy="2134525"/>
            </a:xfrm>
          </p:grpSpPr>
          <p:sp>
            <p:nvSpPr>
              <p:cNvPr id="5253" name="Google Shape;5253;p7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54" name="Google Shape;5254;p7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55" name="Google Shape;5255;p7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56" name="Google Shape;5256;p7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57" name="Google Shape;5257;p7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58" name="Google Shape;5258;p7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59" name="Google Shape;5259;p7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60" name="Google Shape;5260;p7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61" name="Google Shape;5261;p7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62" name="Google Shape;5262;p7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63" name="Google Shape;5263;p7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64" name="Google Shape;5264;p7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265" name="Google Shape;5265;p78"/>
          <p:cNvGraphicFramePr/>
          <p:nvPr/>
        </p:nvGraphicFramePr>
        <p:xfrm>
          <a:off x="5935838" y="2130450"/>
          <a:ext cx="3000000" cy="3000000"/>
        </p:xfrm>
        <a:graphic>
          <a:graphicData uri="http://schemas.openxmlformats.org/drawingml/2006/table">
            <a:tbl>
              <a:tblPr>
                <a:noFill/>
                <a:tableStyleId>{048AF399-DA49-4DA2-99FA-956D3E083744}</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266" name="Google Shape;5266;p78"/>
          <p:cNvGrpSpPr/>
          <p:nvPr/>
        </p:nvGrpSpPr>
        <p:grpSpPr>
          <a:xfrm>
            <a:off x="5913087" y="3189047"/>
            <a:ext cx="2519825" cy="1001454"/>
            <a:chOff x="1906114" y="789980"/>
            <a:chExt cx="1487676" cy="606868"/>
          </a:xfrm>
        </p:grpSpPr>
        <p:cxnSp>
          <p:nvCxnSpPr>
            <p:cNvPr id="5267" name="Google Shape;5267;p7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68" name="Google Shape;5268;p7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69" name="Google Shape;5269;p7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270" name="Google Shape;5270;p7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271" name="Google Shape;5271;p7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272" name="Google Shape;5272;p7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273" name="Google Shape;5273;p7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274" name="Google Shape;5274;p7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281" name="Google Shape;5281;p7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282" name="Google Shape;5282;p7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283" name="Google Shape;5283;p7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78"/>
          <p:cNvGrpSpPr/>
          <p:nvPr/>
        </p:nvGrpSpPr>
        <p:grpSpPr>
          <a:xfrm>
            <a:off x="712562" y="998005"/>
            <a:ext cx="2394370" cy="976502"/>
            <a:chOff x="749309" y="1112739"/>
            <a:chExt cx="2371603" cy="976502"/>
          </a:xfrm>
        </p:grpSpPr>
        <p:sp>
          <p:nvSpPr>
            <p:cNvPr id="5285" name="Google Shape;5285;p7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317" name="Google Shape;5317;p78"/>
          <p:cNvGraphicFramePr/>
          <p:nvPr/>
        </p:nvGraphicFramePr>
        <p:xfrm>
          <a:off x="5935863" y="996300"/>
          <a:ext cx="3000000" cy="3000000"/>
        </p:xfrm>
        <a:graphic>
          <a:graphicData uri="http://schemas.openxmlformats.org/drawingml/2006/table">
            <a:tbl>
              <a:tblPr>
                <a:noFill/>
                <a:tableStyleId>{048AF399-DA49-4DA2-99FA-956D3E083744}</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318" name="Google Shape;5318;p78"/>
          <p:cNvGraphicFramePr/>
          <p:nvPr/>
        </p:nvGraphicFramePr>
        <p:xfrm>
          <a:off x="3342575" y="2130450"/>
          <a:ext cx="3000000" cy="3000000"/>
        </p:xfrm>
        <a:graphic>
          <a:graphicData uri="http://schemas.openxmlformats.org/drawingml/2006/table">
            <a:tbl>
              <a:tblPr>
                <a:noFill/>
                <a:tableStyleId>{048AF399-DA49-4DA2-99FA-956D3E083744}</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319" name="Google Shape;5319;p78"/>
          <p:cNvGrpSpPr/>
          <p:nvPr/>
        </p:nvGrpSpPr>
        <p:grpSpPr>
          <a:xfrm>
            <a:off x="4086504" y="2517093"/>
            <a:ext cx="1517436" cy="74460"/>
            <a:chOff x="3980086" y="2804397"/>
            <a:chExt cx="1227600" cy="66900"/>
          </a:xfrm>
        </p:grpSpPr>
        <p:sp>
          <p:nvSpPr>
            <p:cNvPr id="5320" name="Google Shape;5320;p7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8"/>
          <p:cNvGrpSpPr/>
          <p:nvPr/>
        </p:nvGrpSpPr>
        <p:grpSpPr>
          <a:xfrm>
            <a:off x="4711569" y="2809680"/>
            <a:ext cx="892956" cy="74460"/>
            <a:chOff x="3980086" y="2804397"/>
            <a:chExt cx="1227600" cy="66900"/>
          </a:xfrm>
        </p:grpSpPr>
        <p:sp>
          <p:nvSpPr>
            <p:cNvPr id="5323" name="Google Shape;5323;p7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78"/>
          <p:cNvGrpSpPr/>
          <p:nvPr/>
        </p:nvGrpSpPr>
        <p:grpSpPr>
          <a:xfrm>
            <a:off x="3344661" y="3168563"/>
            <a:ext cx="2363244" cy="1005943"/>
            <a:chOff x="3358415" y="3361302"/>
            <a:chExt cx="2363244" cy="1024695"/>
          </a:xfrm>
        </p:grpSpPr>
        <p:grpSp>
          <p:nvGrpSpPr>
            <p:cNvPr id="5326" name="Google Shape;5326;p78"/>
            <p:cNvGrpSpPr/>
            <p:nvPr/>
          </p:nvGrpSpPr>
          <p:grpSpPr>
            <a:xfrm>
              <a:off x="3358415" y="3361302"/>
              <a:ext cx="441300" cy="1024695"/>
              <a:chOff x="3358415" y="3361302"/>
              <a:chExt cx="441300" cy="1024695"/>
            </a:xfrm>
          </p:grpSpPr>
          <p:sp>
            <p:nvSpPr>
              <p:cNvPr id="5327" name="Google Shape;5327;p7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78"/>
            <p:cNvGrpSpPr/>
            <p:nvPr/>
          </p:nvGrpSpPr>
          <p:grpSpPr>
            <a:xfrm>
              <a:off x="3838901" y="3361302"/>
              <a:ext cx="441300" cy="1024695"/>
              <a:chOff x="3838901" y="3361302"/>
              <a:chExt cx="441300" cy="1024695"/>
            </a:xfrm>
          </p:grpSpPr>
          <p:sp>
            <p:nvSpPr>
              <p:cNvPr id="5334" name="Google Shape;5334;p7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78"/>
            <p:cNvGrpSpPr/>
            <p:nvPr/>
          </p:nvGrpSpPr>
          <p:grpSpPr>
            <a:xfrm>
              <a:off x="4319387" y="3361302"/>
              <a:ext cx="441300" cy="1024695"/>
              <a:chOff x="4319387" y="3361302"/>
              <a:chExt cx="441300" cy="1024695"/>
            </a:xfrm>
          </p:grpSpPr>
          <p:sp>
            <p:nvSpPr>
              <p:cNvPr id="5341" name="Google Shape;5341;p7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78"/>
            <p:cNvGrpSpPr/>
            <p:nvPr/>
          </p:nvGrpSpPr>
          <p:grpSpPr>
            <a:xfrm>
              <a:off x="4799873" y="3361302"/>
              <a:ext cx="441300" cy="1024695"/>
              <a:chOff x="4799873" y="3361302"/>
              <a:chExt cx="441300" cy="1024695"/>
            </a:xfrm>
          </p:grpSpPr>
          <p:sp>
            <p:nvSpPr>
              <p:cNvPr id="5348" name="Google Shape;5348;p7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78"/>
            <p:cNvGrpSpPr/>
            <p:nvPr/>
          </p:nvGrpSpPr>
          <p:grpSpPr>
            <a:xfrm>
              <a:off x="5280360" y="3361302"/>
              <a:ext cx="441300" cy="1024695"/>
              <a:chOff x="5280360" y="3361302"/>
              <a:chExt cx="441300" cy="1024695"/>
            </a:xfrm>
          </p:grpSpPr>
          <p:sp>
            <p:nvSpPr>
              <p:cNvPr id="5355" name="Google Shape;5355;p7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361" name="Google Shape;5361;p78"/>
          <p:cNvGraphicFramePr/>
          <p:nvPr/>
        </p:nvGraphicFramePr>
        <p:xfrm>
          <a:off x="711088" y="2130450"/>
          <a:ext cx="3000000" cy="3000000"/>
        </p:xfrm>
        <a:graphic>
          <a:graphicData uri="http://schemas.openxmlformats.org/drawingml/2006/table">
            <a:tbl>
              <a:tblPr>
                <a:noFill/>
                <a:tableStyleId>{048AF399-DA49-4DA2-99FA-956D3E083744}</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362" name="Google Shape;5362;p78"/>
          <p:cNvGrpSpPr/>
          <p:nvPr/>
        </p:nvGrpSpPr>
        <p:grpSpPr>
          <a:xfrm>
            <a:off x="712613" y="3180175"/>
            <a:ext cx="2403614" cy="1005900"/>
            <a:chOff x="726450" y="3372825"/>
            <a:chExt cx="2403614" cy="1005900"/>
          </a:xfrm>
        </p:grpSpPr>
        <p:grpSp>
          <p:nvGrpSpPr>
            <p:cNvPr id="5363" name="Google Shape;5363;p78"/>
            <p:cNvGrpSpPr/>
            <p:nvPr/>
          </p:nvGrpSpPr>
          <p:grpSpPr>
            <a:xfrm>
              <a:off x="726450" y="3696000"/>
              <a:ext cx="2403614" cy="500898"/>
              <a:chOff x="726450" y="3696000"/>
              <a:chExt cx="2403614" cy="500898"/>
            </a:xfrm>
          </p:grpSpPr>
          <p:sp>
            <p:nvSpPr>
              <p:cNvPr id="5364" name="Google Shape;5364;p7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65" name="Google Shape;5365;p7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66" name="Google Shape;5366;p78"/>
            <p:cNvGrpSpPr/>
            <p:nvPr/>
          </p:nvGrpSpPr>
          <p:grpSpPr>
            <a:xfrm>
              <a:off x="1348050" y="3372825"/>
              <a:ext cx="1720425" cy="1005900"/>
              <a:chOff x="1348050" y="3372825"/>
              <a:chExt cx="1720425" cy="1005900"/>
            </a:xfrm>
          </p:grpSpPr>
          <p:sp>
            <p:nvSpPr>
              <p:cNvPr id="5367" name="Google Shape;5367;p7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68" name="Google Shape;5368;p7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69" name="Google Shape;5369;p7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70" name="Google Shape;5370;p7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71" name="Google Shape;5371;p7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72" name="Google Shape;5372;p78"/>
            <p:cNvGrpSpPr/>
            <p:nvPr/>
          </p:nvGrpSpPr>
          <p:grpSpPr>
            <a:xfrm>
              <a:off x="1455707" y="3731058"/>
              <a:ext cx="1491150" cy="417657"/>
              <a:chOff x="1455707" y="3731058"/>
              <a:chExt cx="1491150" cy="417657"/>
            </a:xfrm>
          </p:grpSpPr>
          <p:grpSp>
            <p:nvGrpSpPr>
              <p:cNvPr id="5373" name="Google Shape;5373;p78"/>
              <p:cNvGrpSpPr/>
              <p:nvPr/>
            </p:nvGrpSpPr>
            <p:grpSpPr>
              <a:xfrm>
                <a:off x="1472938" y="3745828"/>
                <a:ext cx="72126" cy="53788"/>
                <a:chOff x="1472938" y="3745828"/>
                <a:chExt cx="72126" cy="53788"/>
              </a:xfrm>
            </p:grpSpPr>
            <p:sp>
              <p:nvSpPr>
                <p:cNvPr id="5374" name="Google Shape;5374;p7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78"/>
              <p:cNvGrpSpPr/>
              <p:nvPr/>
            </p:nvGrpSpPr>
            <p:grpSpPr>
              <a:xfrm>
                <a:off x="1819181" y="4089633"/>
                <a:ext cx="72126" cy="53788"/>
                <a:chOff x="1819181" y="4089633"/>
                <a:chExt cx="72126" cy="53788"/>
              </a:xfrm>
            </p:grpSpPr>
            <p:sp>
              <p:nvSpPr>
                <p:cNvPr id="5377" name="Google Shape;5377;p7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78"/>
              <p:cNvGrpSpPr/>
              <p:nvPr/>
            </p:nvGrpSpPr>
            <p:grpSpPr>
              <a:xfrm>
                <a:off x="1455707" y="4084171"/>
                <a:ext cx="64321" cy="64544"/>
                <a:chOff x="1455707" y="4084171"/>
                <a:chExt cx="64321" cy="64544"/>
              </a:xfrm>
            </p:grpSpPr>
            <p:sp>
              <p:nvSpPr>
                <p:cNvPr id="5380" name="Google Shape;5380;p7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78"/>
              <p:cNvGrpSpPr/>
              <p:nvPr/>
            </p:nvGrpSpPr>
            <p:grpSpPr>
              <a:xfrm>
                <a:off x="1818610" y="3731058"/>
                <a:ext cx="64321" cy="64544"/>
                <a:chOff x="1818610" y="3731058"/>
                <a:chExt cx="64321" cy="64544"/>
              </a:xfrm>
            </p:grpSpPr>
            <p:sp>
              <p:nvSpPr>
                <p:cNvPr id="5383" name="Google Shape;5383;p7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78"/>
              <p:cNvGrpSpPr/>
              <p:nvPr/>
            </p:nvGrpSpPr>
            <p:grpSpPr>
              <a:xfrm>
                <a:off x="2172491" y="4089633"/>
                <a:ext cx="72126" cy="53788"/>
                <a:chOff x="2172491" y="4089633"/>
                <a:chExt cx="72126" cy="53788"/>
              </a:xfrm>
            </p:grpSpPr>
            <p:sp>
              <p:nvSpPr>
                <p:cNvPr id="5386" name="Google Shape;5386;p7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78"/>
              <p:cNvGrpSpPr/>
              <p:nvPr/>
            </p:nvGrpSpPr>
            <p:grpSpPr>
              <a:xfrm>
                <a:off x="2171920" y="3731058"/>
                <a:ext cx="64321" cy="64544"/>
                <a:chOff x="2171920" y="3731058"/>
                <a:chExt cx="64321" cy="64544"/>
              </a:xfrm>
            </p:grpSpPr>
            <p:sp>
              <p:nvSpPr>
                <p:cNvPr id="5389" name="Google Shape;5389;p7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78"/>
              <p:cNvGrpSpPr/>
              <p:nvPr/>
            </p:nvGrpSpPr>
            <p:grpSpPr>
              <a:xfrm>
                <a:off x="2874730" y="3745828"/>
                <a:ext cx="72126" cy="53788"/>
                <a:chOff x="2874730" y="3745828"/>
                <a:chExt cx="72126" cy="53788"/>
              </a:xfrm>
            </p:grpSpPr>
            <p:sp>
              <p:nvSpPr>
                <p:cNvPr id="5392" name="Google Shape;5392;p7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78"/>
              <p:cNvGrpSpPr/>
              <p:nvPr/>
            </p:nvGrpSpPr>
            <p:grpSpPr>
              <a:xfrm>
                <a:off x="2878589" y="4081481"/>
                <a:ext cx="64321" cy="64544"/>
                <a:chOff x="2878589" y="4081481"/>
                <a:chExt cx="64321" cy="64544"/>
              </a:xfrm>
            </p:grpSpPr>
            <p:sp>
              <p:nvSpPr>
                <p:cNvPr id="5395" name="Google Shape;5395;p7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78"/>
              <p:cNvGrpSpPr/>
              <p:nvPr/>
            </p:nvGrpSpPr>
            <p:grpSpPr>
              <a:xfrm>
                <a:off x="2525796" y="4089633"/>
                <a:ext cx="72126" cy="53788"/>
                <a:chOff x="2525796" y="4089633"/>
                <a:chExt cx="72126" cy="53788"/>
              </a:xfrm>
            </p:grpSpPr>
            <p:sp>
              <p:nvSpPr>
                <p:cNvPr id="5398" name="Google Shape;5398;p7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78"/>
              <p:cNvGrpSpPr/>
              <p:nvPr/>
            </p:nvGrpSpPr>
            <p:grpSpPr>
              <a:xfrm>
                <a:off x="2525225" y="3731058"/>
                <a:ext cx="64321" cy="64544"/>
                <a:chOff x="2525225" y="3731058"/>
                <a:chExt cx="64321" cy="64544"/>
              </a:xfrm>
            </p:grpSpPr>
            <p:sp>
              <p:nvSpPr>
                <p:cNvPr id="5401" name="Google Shape;5401;p7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6" name="Shape 5406"/>
        <p:cNvGrpSpPr/>
        <p:nvPr/>
      </p:nvGrpSpPr>
      <p:grpSpPr>
        <a:xfrm>
          <a:off x="0" y="0"/>
          <a:ext cx="0" cy="0"/>
          <a:chOff x="0" y="0"/>
          <a:chExt cx="0" cy="0"/>
        </a:xfrm>
      </p:grpSpPr>
      <p:grpSp>
        <p:nvGrpSpPr>
          <p:cNvPr id="5407" name="Google Shape;5407;p79"/>
          <p:cNvGrpSpPr/>
          <p:nvPr/>
        </p:nvGrpSpPr>
        <p:grpSpPr>
          <a:xfrm>
            <a:off x="5780148" y="1859605"/>
            <a:ext cx="671400" cy="674856"/>
            <a:chOff x="5780148" y="1859605"/>
            <a:chExt cx="671400" cy="674856"/>
          </a:xfrm>
        </p:grpSpPr>
        <p:sp>
          <p:nvSpPr>
            <p:cNvPr id="5408" name="Google Shape;5408;p79"/>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9"/>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9"/>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9"/>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79"/>
          <p:cNvGrpSpPr/>
          <p:nvPr/>
        </p:nvGrpSpPr>
        <p:grpSpPr>
          <a:xfrm>
            <a:off x="716991" y="971306"/>
            <a:ext cx="845921" cy="690752"/>
            <a:chOff x="732428" y="1198513"/>
            <a:chExt cx="845921" cy="690752"/>
          </a:xfrm>
        </p:grpSpPr>
        <p:grpSp>
          <p:nvGrpSpPr>
            <p:cNvPr id="5413" name="Google Shape;5413;p79"/>
            <p:cNvGrpSpPr/>
            <p:nvPr/>
          </p:nvGrpSpPr>
          <p:grpSpPr>
            <a:xfrm>
              <a:off x="823030" y="1198513"/>
              <a:ext cx="755319" cy="690752"/>
              <a:chOff x="823030" y="1198513"/>
              <a:chExt cx="755319" cy="690752"/>
            </a:xfrm>
          </p:grpSpPr>
          <p:sp>
            <p:nvSpPr>
              <p:cNvPr id="5414" name="Google Shape;5414;p7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79"/>
            <p:cNvGrpSpPr/>
            <p:nvPr/>
          </p:nvGrpSpPr>
          <p:grpSpPr>
            <a:xfrm>
              <a:off x="732428" y="1239937"/>
              <a:ext cx="739912" cy="607886"/>
              <a:chOff x="732428" y="1239937"/>
              <a:chExt cx="739912" cy="607886"/>
            </a:xfrm>
          </p:grpSpPr>
          <p:sp>
            <p:nvSpPr>
              <p:cNvPr id="5417" name="Google Shape;5417;p7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79"/>
            <p:cNvGrpSpPr/>
            <p:nvPr/>
          </p:nvGrpSpPr>
          <p:grpSpPr>
            <a:xfrm>
              <a:off x="732428" y="1277018"/>
              <a:ext cx="702832" cy="533758"/>
              <a:chOff x="732428" y="1277018"/>
              <a:chExt cx="702832" cy="533758"/>
            </a:xfrm>
          </p:grpSpPr>
          <p:sp>
            <p:nvSpPr>
              <p:cNvPr id="5420" name="Google Shape;5420;p7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79"/>
            <p:cNvGrpSpPr/>
            <p:nvPr/>
          </p:nvGrpSpPr>
          <p:grpSpPr>
            <a:xfrm>
              <a:off x="931170" y="1306653"/>
              <a:ext cx="647179" cy="474455"/>
              <a:chOff x="931170" y="1306653"/>
              <a:chExt cx="647179" cy="474455"/>
            </a:xfrm>
          </p:grpSpPr>
          <p:sp>
            <p:nvSpPr>
              <p:cNvPr id="5423" name="Google Shape;5423;p7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5" name="Google Shape;5425;p7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79"/>
          <p:cNvGrpSpPr/>
          <p:nvPr/>
        </p:nvGrpSpPr>
        <p:grpSpPr>
          <a:xfrm>
            <a:off x="3948600" y="971313"/>
            <a:ext cx="634656" cy="699982"/>
            <a:chOff x="5985650" y="2860025"/>
            <a:chExt cx="1396075" cy="1539775"/>
          </a:xfrm>
        </p:grpSpPr>
        <p:sp>
          <p:nvSpPr>
            <p:cNvPr id="5427" name="Google Shape;5427;p7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79"/>
          <p:cNvGrpSpPr/>
          <p:nvPr/>
        </p:nvGrpSpPr>
        <p:grpSpPr>
          <a:xfrm>
            <a:off x="4704250" y="971306"/>
            <a:ext cx="725845" cy="699975"/>
            <a:chOff x="4249973" y="1201875"/>
            <a:chExt cx="1958568" cy="1888762"/>
          </a:xfrm>
        </p:grpSpPr>
        <p:sp>
          <p:nvSpPr>
            <p:cNvPr id="5460" name="Google Shape;5460;p7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1" name="Google Shape;5461;p79"/>
            <p:cNvGrpSpPr/>
            <p:nvPr/>
          </p:nvGrpSpPr>
          <p:grpSpPr>
            <a:xfrm>
              <a:off x="5853086" y="1789142"/>
              <a:ext cx="355454" cy="1048099"/>
              <a:chOff x="5576108" y="2016725"/>
              <a:chExt cx="565200" cy="1666560"/>
            </a:xfrm>
          </p:grpSpPr>
          <p:sp>
            <p:nvSpPr>
              <p:cNvPr id="5462" name="Google Shape;5462;p7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63" name="Google Shape;5463;p7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79"/>
            <p:cNvGrpSpPr/>
            <p:nvPr/>
          </p:nvGrpSpPr>
          <p:grpSpPr>
            <a:xfrm>
              <a:off x="4869455" y="2691676"/>
              <a:ext cx="1013897" cy="398961"/>
              <a:chOff x="4012057" y="3451825"/>
              <a:chExt cx="1612175" cy="634379"/>
            </a:xfrm>
          </p:grpSpPr>
          <p:sp>
            <p:nvSpPr>
              <p:cNvPr id="5465" name="Google Shape;5465;p7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66" name="Google Shape;5466;p7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79"/>
            <p:cNvGrpSpPr/>
            <p:nvPr/>
          </p:nvGrpSpPr>
          <p:grpSpPr>
            <a:xfrm>
              <a:off x="4276937" y="2155961"/>
              <a:ext cx="651965" cy="891358"/>
              <a:chOff x="3069908" y="2599997"/>
              <a:chExt cx="1036675" cy="1417328"/>
            </a:xfrm>
          </p:grpSpPr>
          <p:sp>
            <p:nvSpPr>
              <p:cNvPr id="5468" name="Google Shape;5468;p7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69" name="Google Shape;5469;p7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79"/>
            <p:cNvGrpSpPr/>
            <p:nvPr/>
          </p:nvGrpSpPr>
          <p:grpSpPr>
            <a:xfrm>
              <a:off x="5054918" y="1201875"/>
              <a:ext cx="999548" cy="602711"/>
              <a:chOff x="4306958" y="1082925"/>
              <a:chExt cx="1589359" cy="958358"/>
            </a:xfrm>
          </p:grpSpPr>
          <p:sp>
            <p:nvSpPr>
              <p:cNvPr id="5471" name="Google Shape;5471;p7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72" name="Google Shape;5472;p7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79"/>
            <p:cNvGrpSpPr/>
            <p:nvPr/>
          </p:nvGrpSpPr>
          <p:grpSpPr>
            <a:xfrm>
              <a:off x="4249973" y="1303451"/>
              <a:ext cx="799317" cy="841334"/>
              <a:chOff x="3027033" y="1244439"/>
              <a:chExt cx="1270977" cy="1337786"/>
            </a:xfrm>
          </p:grpSpPr>
          <p:sp>
            <p:nvSpPr>
              <p:cNvPr id="5474" name="Google Shape;5474;p7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75" name="Google Shape;5475;p7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6" name="Google Shape;5476;p79"/>
          <p:cNvGrpSpPr/>
          <p:nvPr/>
        </p:nvGrpSpPr>
        <p:grpSpPr>
          <a:xfrm>
            <a:off x="4057114" y="1858087"/>
            <a:ext cx="750769" cy="683784"/>
            <a:chOff x="4204684" y="2104422"/>
            <a:chExt cx="699822" cy="637382"/>
          </a:xfrm>
        </p:grpSpPr>
        <p:grpSp>
          <p:nvGrpSpPr>
            <p:cNvPr id="5477" name="Google Shape;5477;p79"/>
            <p:cNvGrpSpPr/>
            <p:nvPr/>
          </p:nvGrpSpPr>
          <p:grpSpPr>
            <a:xfrm>
              <a:off x="4204684" y="2430067"/>
              <a:ext cx="342957" cy="311738"/>
              <a:chOff x="4204684" y="2430067"/>
              <a:chExt cx="342957" cy="311738"/>
            </a:xfrm>
          </p:grpSpPr>
          <p:sp>
            <p:nvSpPr>
              <p:cNvPr id="5478" name="Google Shape;5478;p7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79"/>
            <p:cNvGrpSpPr/>
            <p:nvPr/>
          </p:nvGrpSpPr>
          <p:grpSpPr>
            <a:xfrm>
              <a:off x="4561586" y="2430067"/>
              <a:ext cx="342920" cy="311738"/>
              <a:chOff x="4561586" y="2430067"/>
              <a:chExt cx="342920" cy="311738"/>
            </a:xfrm>
          </p:grpSpPr>
          <p:sp>
            <p:nvSpPr>
              <p:cNvPr id="5481" name="Google Shape;5481;p7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79"/>
            <p:cNvGrpSpPr/>
            <p:nvPr/>
          </p:nvGrpSpPr>
          <p:grpSpPr>
            <a:xfrm>
              <a:off x="4561586" y="2104422"/>
              <a:ext cx="342920" cy="311738"/>
              <a:chOff x="4561586" y="2104422"/>
              <a:chExt cx="342920" cy="311738"/>
            </a:xfrm>
          </p:grpSpPr>
          <p:sp>
            <p:nvSpPr>
              <p:cNvPr id="5484" name="Google Shape;5484;p7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79"/>
            <p:cNvGrpSpPr/>
            <p:nvPr/>
          </p:nvGrpSpPr>
          <p:grpSpPr>
            <a:xfrm>
              <a:off x="4204684" y="2104422"/>
              <a:ext cx="342957" cy="311664"/>
              <a:chOff x="4204684" y="2104422"/>
              <a:chExt cx="342957" cy="311664"/>
            </a:xfrm>
          </p:grpSpPr>
          <p:sp>
            <p:nvSpPr>
              <p:cNvPr id="5487" name="Google Shape;5487;p7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9" name="Google Shape;5489;p79"/>
          <p:cNvGrpSpPr/>
          <p:nvPr/>
        </p:nvGrpSpPr>
        <p:grpSpPr>
          <a:xfrm>
            <a:off x="5521547" y="971301"/>
            <a:ext cx="660591" cy="688867"/>
            <a:chOff x="5830645" y="1267368"/>
            <a:chExt cx="530340" cy="553040"/>
          </a:xfrm>
        </p:grpSpPr>
        <p:sp>
          <p:nvSpPr>
            <p:cNvPr id="5490" name="Google Shape;5490;p7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1" name="Google Shape;5491;p79"/>
            <p:cNvGrpSpPr/>
            <p:nvPr/>
          </p:nvGrpSpPr>
          <p:grpSpPr>
            <a:xfrm>
              <a:off x="5830645" y="1267368"/>
              <a:ext cx="259743" cy="269909"/>
              <a:chOff x="5830645" y="1267368"/>
              <a:chExt cx="259743" cy="269909"/>
            </a:xfrm>
          </p:grpSpPr>
          <p:sp>
            <p:nvSpPr>
              <p:cNvPr id="5492" name="Google Shape;5492;p7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79"/>
            <p:cNvGrpSpPr/>
            <p:nvPr/>
          </p:nvGrpSpPr>
          <p:grpSpPr>
            <a:xfrm>
              <a:off x="6101293" y="1267368"/>
              <a:ext cx="259692" cy="269909"/>
              <a:chOff x="6101293" y="1267368"/>
              <a:chExt cx="259692" cy="269909"/>
            </a:xfrm>
          </p:grpSpPr>
          <p:sp>
            <p:nvSpPr>
              <p:cNvPr id="5495" name="Google Shape;5495;p7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79"/>
            <p:cNvGrpSpPr/>
            <p:nvPr/>
          </p:nvGrpSpPr>
          <p:grpSpPr>
            <a:xfrm>
              <a:off x="5830645" y="1550500"/>
              <a:ext cx="259692" cy="269909"/>
              <a:chOff x="5830645" y="1550500"/>
              <a:chExt cx="259692" cy="269909"/>
            </a:xfrm>
          </p:grpSpPr>
          <p:sp>
            <p:nvSpPr>
              <p:cNvPr id="5498" name="Google Shape;5498;p7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79"/>
            <p:cNvGrpSpPr/>
            <p:nvPr/>
          </p:nvGrpSpPr>
          <p:grpSpPr>
            <a:xfrm>
              <a:off x="6101293" y="1550500"/>
              <a:ext cx="259692" cy="269909"/>
              <a:chOff x="6101293" y="1550500"/>
              <a:chExt cx="259692" cy="269909"/>
            </a:xfrm>
          </p:grpSpPr>
          <p:sp>
            <p:nvSpPr>
              <p:cNvPr id="5501" name="Google Shape;5501;p7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3" name="Google Shape;5503;p79"/>
          <p:cNvGrpSpPr/>
          <p:nvPr/>
        </p:nvGrpSpPr>
        <p:grpSpPr>
          <a:xfrm>
            <a:off x="723700" y="1861760"/>
            <a:ext cx="697154" cy="679574"/>
            <a:chOff x="2679875" y="2361475"/>
            <a:chExt cx="780425" cy="760575"/>
          </a:xfrm>
        </p:grpSpPr>
        <p:sp>
          <p:nvSpPr>
            <p:cNvPr id="5504" name="Google Shape;5504;p7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79"/>
          <p:cNvGrpSpPr/>
          <p:nvPr/>
        </p:nvGrpSpPr>
        <p:grpSpPr>
          <a:xfrm>
            <a:off x="3122859" y="971352"/>
            <a:ext cx="735829" cy="684547"/>
            <a:chOff x="3351965" y="1148808"/>
            <a:chExt cx="750770" cy="698375"/>
          </a:xfrm>
        </p:grpSpPr>
        <p:grpSp>
          <p:nvGrpSpPr>
            <p:cNvPr id="5511" name="Google Shape;5511;p79"/>
            <p:cNvGrpSpPr/>
            <p:nvPr/>
          </p:nvGrpSpPr>
          <p:grpSpPr>
            <a:xfrm>
              <a:off x="3586796" y="1148808"/>
              <a:ext cx="294857" cy="286830"/>
              <a:chOff x="3750225" y="1774000"/>
              <a:chExt cx="149575" cy="145525"/>
            </a:xfrm>
          </p:grpSpPr>
          <p:sp>
            <p:nvSpPr>
              <p:cNvPr id="5512" name="Google Shape;5512;p7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79"/>
            <p:cNvGrpSpPr/>
            <p:nvPr/>
          </p:nvGrpSpPr>
          <p:grpSpPr>
            <a:xfrm>
              <a:off x="3779245" y="1375768"/>
              <a:ext cx="323490" cy="286978"/>
              <a:chOff x="3847850" y="1889150"/>
              <a:chExt cx="164100" cy="145600"/>
            </a:xfrm>
          </p:grpSpPr>
          <p:sp>
            <p:nvSpPr>
              <p:cNvPr id="5515" name="Google Shape;5515;p7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79"/>
            <p:cNvGrpSpPr/>
            <p:nvPr/>
          </p:nvGrpSpPr>
          <p:grpSpPr>
            <a:xfrm>
              <a:off x="3351965" y="1330435"/>
              <a:ext cx="295449" cy="285401"/>
              <a:chOff x="3631100" y="1866150"/>
              <a:chExt cx="149875" cy="144800"/>
            </a:xfrm>
          </p:grpSpPr>
          <p:sp>
            <p:nvSpPr>
              <p:cNvPr id="5518" name="Google Shape;5518;p7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79"/>
            <p:cNvGrpSpPr/>
            <p:nvPr/>
          </p:nvGrpSpPr>
          <p:grpSpPr>
            <a:xfrm>
              <a:off x="3548208" y="1560352"/>
              <a:ext cx="294808" cy="286830"/>
              <a:chOff x="3730650" y="1982800"/>
              <a:chExt cx="149550" cy="145525"/>
            </a:xfrm>
          </p:grpSpPr>
          <p:sp>
            <p:nvSpPr>
              <p:cNvPr id="5521" name="Google Shape;5521;p7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3" name="Google Shape;5523;p79"/>
          <p:cNvGrpSpPr/>
          <p:nvPr/>
        </p:nvGrpSpPr>
        <p:grpSpPr>
          <a:xfrm>
            <a:off x="7624512" y="971306"/>
            <a:ext cx="804565" cy="677795"/>
            <a:chOff x="7636443" y="1204988"/>
            <a:chExt cx="804565" cy="677795"/>
          </a:xfrm>
        </p:grpSpPr>
        <p:grpSp>
          <p:nvGrpSpPr>
            <p:cNvPr id="5524" name="Google Shape;5524;p79"/>
            <p:cNvGrpSpPr/>
            <p:nvPr/>
          </p:nvGrpSpPr>
          <p:grpSpPr>
            <a:xfrm>
              <a:off x="7636443" y="1509705"/>
              <a:ext cx="804565" cy="373078"/>
              <a:chOff x="7636443" y="1509705"/>
              <a:chExt cx="804565" cy="373078"/>
            </a:xfrm>
          </p:grpSpPr>
          <p:sp>
            <p:nvSpPr>
              <p:cNvPr id="5525" name="Google Shape;5525;p7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79"/>
            <p:cNvGrpSpPr/>
            <p:nvPr/>
          </p:nvGrpSpPr>
          <p:grpSpPr>
            <a:xfrm>
              <a:off x="7636443" y="1408133"/>
              <a:ext cx="804565" cy="373078"/>
              <a:chOff x="7636443" y="1408133"/>
              <a:chExt cx="804565" cy="373078"/>
            </a:xfrm>
          </p:grpSpPr>
          <p:sp>
            <p:nvSpPr>
              <p:cNvPr id="5528" name="Google Shape;5528;p7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79"/>
            <p:cNvGrpSpPr/>
            <p:nvPr/>
          </p:nvGrpSpPr>
          <p:grpSpPr>
            <a:xfrm>
              <a:off x="7636443" y="1306560"/>
              <a:ext cx="804565" cy="373078"/>
              <a:chOff x="7636443" y="1306560"/>
              <a:chExt cx="804565" cy="373078"/>
            </a:xfrm>
          </p:grpSpPr>
          <p:sp>
            <p:nvSpPr>
              <p:cNvPr id="5531" name="Google Shape;5531;p7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79"/>
            <p:cNvGrpSpPr/>
            <p:nvPr/>
          </p:nvGrpSpPr>
          <p:grpSpPr>
            <a:xfrm>
              <a:off x="7636443" y="1204988"/>
              <a:ext cx="804565" cy="373078"/>
              <a:chOff x="7636443" y="1204988"/>
              <a:chExt cx="804565" cy="373078"/>
            </a:xfrm>
          </p:grpSpPr>
          <p:sp>
            <p:nvSpPr>
              <p:cNvPr id="5534" name="Google Shape;5534;p7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6" name="Google Shape;5536;p79"/>
          <p:cNvGrpSpPr/>
          <p:nvPr/>
        </p:nvGrpSpPr>
        <p:grpSpPr>
          <a:xfrm>
            <a:off x="4963358" y="1878721"/>
            <a:ext cx="661339" cy="661188"/>
            <a:chOff x="3990000" y="975400"/>
            <a:chExt cx="3934200" cy="3933300"/>
          </a:xfrm>
        </p:grpSpPr>
        <p:sp>
          <p:nvSpPr>
            <p:cNvPr id="5537" name="Google Shape;5537;p7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9"/>
          <p:cNvGrpSpPr/>
          <p:nvPr/>
        </p:nvGrpSpPr>
        <p:grpSpPr>
          <a:xfrm>
            <a:off x="6607006" y="1857359"/>
            <a:ext cx="868881" cy="684241"/>
            <a:chOff x="6598259" y="2078634"/>
            <a:chExt cx="868881" cy="684241"/>
          </a:xfrm>
        </p:grpSpPr>
        <p:sp>
          <p:nvSpPr>
            <p:cNvPr id="5542" name="Google Shape;5542;p7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8" name="Google Shape;5548;p79"/>
            <p:cNvGrpSpPr/>
            <p:nvPr/>
          </p:nvGrpSpPr>
          <p:grpSpPr>
            <a:xfrm>
              <a:off x="6808175" y="2078634"/>
              <a:ext cx="452229" cy="684241"/>
              <a:chOff x="6808175" y="2078634"/>
              <a:chExt cx="452229" cy="684241"/>
            </a:xfrm>
          </p:grpSpPr>
          <p:sp>
            <p:nvSpPr>
              <p:cNvPr id="5549" name="Google Shape;5549;p7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5" name="Google Shape;5555;p79"/>
              <p:cNvGrpSpPr/>
              <p:nvPr/>
            </p:nvGrpSpPr>
            <p:grpSpPr>
              <a:xfrm>
                <a:off x="6821586" y="2078634"/>
                <a:ext cx="426871" cy="684241"/>
                <a:chOff x="6821586" y="2078634"/>
                <a:chExt cx="426871" cy="684241"/>
              </a:xfrm>
            </p:grpSpPr>
            <p:grpSp>
              <p:nvGrpSpPr>
                <p:cNvPr id="5556" name="Google Shape;5556;p79"/>
                <p:cNvGrpSpPr/>
                <p:nvPr/>
              </p:nvGrpSpPr>
              <p:grpSpPr>
                <a:xfrm>
                  <a:off x="6821586" y="2078634"/>
                  <a:ext cx="426871" cy="684241"/>
                  <a:chOff x="6821586" y="2078634"/>
                  <a:chExt cx="426871" cy="684241"/>
                </a:xfrm>
              </p:grpSpPr>
              <p:sp>
                <p:nvSpPr>
                  <p:cNvPr id="5557" name="Google Shape;5557;p7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6" name="Google Shape;5576;p7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82" name="Google Shape;5582;p79"/>
          <p:cNvGrpSpPr/>
          <p:nvPr/>
        </p:nvGrpSpPr>
        <p:grpSpPr>
          <a:xfrm>
            <a:off x="716989" y="3531368"/>
            <a:ext cx="1340789" cy="640830"/>
            <a:chOff x="238125" y="1151100"/>
            <a:chExt cx="7139450" cy="3412300"/>
          </a:xfrm>
        </p:grpSpPr>
        <p:sp>
          <p:nvSpPr>
            <p:cNvPr id="5583" name="Google Shape;5583;p7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79"/>
          <p:cNvGrpSpPr/>
          <p:nvPr/>
        </p:nvGrpSpPr>
        <p:grpSpPr>
          <a:xfrm>
            <a:off x="5584212" y="2734649"/>
            <a:ext cx="985357" cy="585764"/>
            <a:chOff x="5145061" y="2881789"/>
            <a:chExt cx="1107641" cy="658458"/>
          </a:xfrm>
        </p:grpSpPr>
        <p:grpSp>
          <p:nvGrpSpPr>
            <p:cNvPr id="5596" name="Google Shape;5596;p79"/>
            <p:cNvGrpSpPr/>
            <p:nvPr/>
          </p:nvGrpSpPr>
          <p:grpSpPr>
            <a:xfrm>
              <a:off x="5722989" y="3244587"/>
              <a:ext cx="529713" cy="295659"/>
              <a:chOff x="5722989" y="3244587"/>
              <a:chExt cx="529713" cy="295659"/>
            </a:xfrm>
          </p:grpSpPr>
          <p:sp>
            <p:nvSpPr>
              <p:cNvPr id="5597" name="Google Shape;5597;p7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98" name="Google Shape;5598;p7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99" name="Google Shape;5599;p79"/>
            <p:cNvGrpSpPr/>
            <p:nvPr/>
          </p:nvGrpSpPr>
          <p:grpSpPr>
            <a:xfrm>
              <a:off x="5145061" y="3244587"/>
              <a:ext cx="536807" cy="295659"/>
              <a:chOff x="5145061" y="3244587"/>
              <a:chExt cx="536807" cy="295659"/>
            </a:xfrm>
          </p:grpSpPr>
          <p:sp>
            <p:nvSpPr>
              <p:cNvPr id="5600" name="Google Shape;5600;p7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01" name="Google Shape;5601;p7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602" name="Google Shape;5602;p79"/>
            <p:cNvGrpSpPr/>
            <p:nvPr/>
          </p:nvGrpSpPr>
          <p:grpSpPr>
            <a:xfrm>
              <a:off x="5341327" y="2898245"/>
              <a:ext cx="532309" cy="614891"/>
              <a:chOff x="5341327" y="2898245"/>
              <a:chExt cx="532309" cy="614891"/>
            </a:xfrm>
          </p:grpSpPr>
          <p:sp>
            <p:nvSpPr>
              <p:cNvPr id="5603" name="Google Shape;5603;p7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04" name="Google Shape;5604;p7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605" name="Google Shape;5605;p79"/>
            <p:cNvGrpSpPr/>
            <p:nvPr/>
          </p:nvGrpSpPr>
          <p:grpSpPr>
            <a:xfrm>
              <a:off x="5532290" y="2881789"/>
              <a:ext cx="620516" cy="305456"/>
              <a:chOff x="5532290" y="2881789"/>
              <a:chExt cx="620516" cy="305456"/>
            </a:xfrm>
          </p:grpSpPr>
          <p:sp>
            <p:nvSpPr>
              <p:cNvPr id="5606" name="Google Shape;5606;p7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07" name="Google Shape;5607;p7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608" name="Google Shape;5608;p79"/>
          <p:cNvGrpSpPr/>
          <p:nvPr/>
        </p:nvGrpSpPr>
        <p:grpSpPr>
          <a:xfrm>
            <a:off x="8163135" y="3526707"/>
            <a:ext cx="269068" cy="645491"/>
            <a:chOff x="7026852" y="3311869"/>
            <a:chExt cx="434331" cy="1041954"/>
          </a:xfrm>
        </p:grpSpPr>
        <p:sp>
          <p:nvSpPr>
            <p:cNvPr id="5609" name="Google Shape;5609;p7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79"/>
          <p:cNvGrpSpPr/>
          <p:nvPr/>
        </p:nvGrpSpPr>
        <p:grpSpPr>
          <a:xfrm>
            <a:off x="6179716" y="3565945"/>
            <a:ext cx="293882" cy="293836"/>
            <a:chOff x="4873519" y="3311869"/>
            <a:chExt cx="499374" cy="499296"/>
          </a:xfrm>
        </p:grpSpPr>
        <p:sp>
          <p:nvSpPr>
            <p:cNvPr id="5613" name="Google Shape;5613;p7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79"/>
          <p:cNvGrpSpPr/>
          <p:nvPr/>
        </p:nvGrpSpPr>
        <p:grpSpPr>
          <a:xfrm>
            <a:off x="6179716" y="3878316"/>
            <a:ext cx="293882" cy="293882"/>
            <a:chOff x="4873519" y="3875839"/>
            <a:chExt cx="499374" cy="499374"/>
          </a:xfrm>
        </p:grpSpPr>
        <p:sp>
          <p:nvSpPr>
            <p:cNvPr id="5616" name="Google Shape;5616;p7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79"/>
          <p:cNvGrpSpPr/>
          <p:nvPr/>
        </p:nvGrpSpPr>
        <p:grpSpPr>
          <a:xfrm>
            <a:off x="2410244" y="1850269"/>
            <a:ext cx="698104" cy="698208"/>
            <a:chOff x="2565073" y="2075876"/>
            <a:chExt cx="672482" cy="672518"/>
          </a:xfrm>
        </p:grpSpPr>
        <p:sp>
          <p:nvSpPr>
            <p:cNvPr id="5619" name="Google Shape;5619;p7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79"/>
          <p:cNvGrpSpPr/>
          <p:nvPr/>
        </p:nvGrpSpPr>
        <p:grpSpPr>
          <a:xfrm>
            <a:off x="5633655" y="3534869"/>
            <a:ext cx="438354" cy="637329"/>
            <a:chOff x="1697726" y="3244179"/>
            <a:chExt cx="788124" cy="1146069"/>
          </a:xfrm>
        </p:grpSpPr>
        <p:sp>
          <p:nvSpPr>
            <p:cNvPr id="5626" name="Google Shape;5626;p7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8" name="Google Shape;5628;p79"/>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9" name="Google Shape;5629;p79"/>
          <p:cNvGrpSpPr/>
          <p:nvPr/>
        </p:nvGrpSpPr>
        <p:grpSpPr>
          <a:xfrm>
            <a:off x="7634869" y="1863232"/>
            <a:ext cx="799565" cy="670282"/>
            <a:chOff x="7617850" y="2063282"/>
            <a:chExt cx="799565" cy="670282"/>
          </a:xfrm>
        </p:grpSpPr>
        <p:cxnSp>
          <p:nvCxnSpPr>
            <p:cNvPr id="5630" name="Google Shape;5630;p7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31" name="Google Shape;5631;p7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32" name="Google Shape;5632;p7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33" name="Google Shape;5633;p7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34" name="Google Shape;5634;p7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635" name="Google Shape;5635;p7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636" name="Google Shape;5636;p79"/>
            <p:cNvGrpSpPr/>
            <p:nvPr/>
          </p:nvGrpSpPr>
          <p:grpSpPr>
            <a:xfrm>
              <a:off x="7734309" y="2063282"/>
              <a:ext cx="570957" cy="620095"/>
              <a:chOff x="7734309" y="2063282"/>
              <a:chExt cx="570957" cy="620095"/>
            </a:xfrm>
          </p:grpSpPr>
          <p:grpSp>
            <p:nvGrpSpPr>
              <p:cNvPr id="5637" name="Google Shape;5637;p79"/>
              <p:cNvGrpSpPr/>
              <p:nvPr/>
            </p:nvGrpSpPr>
            <p:grpSpPr>
              <a:xfrm>
                <a:off x="8031573" y="2063282"/>
                <a:ext cx="273693" cy="620095"/>
                <a:chOff x="8031573" y="2063282"/>
                <a:chExt cx="273693" cy="620095"/>
              </a:xfrm>
            </p:grpSpPr>
            <p:sp>
              <p:nvSpPr>
                <p:cNvPr id="5638" name="Google Shape;5638;p7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79"/>
              <p:cNvGrpSpPr/>
              <p:nvPr/>
            </p:nvGrpSpPr>
            <p:grpSpPr>
              <a:xfrm flipH="1">
                <a:off x="7734309" y="2063282"/>
                <a:ext cx="273693" cy="620095"/>
                <a:chOff x="8031573" y="2063282"/>
                <a:chExt cx="273693" cy="620095"/>
              </a:xfrm>
            </p:grpSpPr>
            <p:sp>
              <p:nvSpPr>
                <p:cNvPr id="5643" name="Google Shape;5643;p7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47" name="Google Shape;5647;p79"/>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9"/>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9" name="Google Shape;5649;p79"/>
          <p:cNvGrpSpPr/>
          <p:nvPr/>
        </p:nvGrpSpPr>
        <p:grpSpPr>
          <a:xfrm>
            <a:off x="7821475" y="2716715"/>
            <a:ext cx="602567" cy="601884"/>
            <a:chOff x="1186975" y="238125"/>
            <a:chExt cx="5244275" cy="5238325"/>
          </a:xfrm>
        </p:grpSpPr>
        <p:sp>
          <p:nvSpPr>
            <p:cNvPr id="5650" name="Google Shape;5650;p7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79"/>
          <p:cNvGrpSpPr/>
          <p:nvPr/>
        </p:nvGrpSpPr>
        <p:grpSpPr>
          <a:xfrm>
            <a:off x="3264213" y="1856199"/>
            <a:ext cx="651848" cy="687338"/>
            <a:chOff x="3400515" y="2056248"/>
            <a:chExt cx="698134" cy="735987"/>
          </a:xfrm>
        </p:grpSpPr>
        <p:grpSp>
          <p:nvGrpSpPr>
            <p:cNvPr id="5655" name="Google Shape;5655;p79"/>
            <p:cNvGrpSpPr/>
            <p:nvPr/>
          </p:nvGrpSpPr>
          <p:grpSpPr>
            <a:xfrm>
              <a:off x="3400515" y="2283913"/>
              <a:ext cx="312919" cy="219900"/>
              <a:chOff x="3400515" y="2283913"/>
              <a:chExt cx="312919" cy="219900"/>
            </a:xfrm>
          </p:grpSpPr>
          <p:sp>
            <p:nvSpPr>
              <p:cNvPr id="5656" name="Google Shape;5656;p7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57" name="Google Shape;5657;p7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658" name="Google Shape;5658;p79"/>
            <p:cNvGrpSpPr/>
            <p:nvPr/>
          </p:nvGrpSpPr>
          <p:grpSpPr>
            <a:xfrm>
              <a:off x="3547823" y="2461089"/>
              <a:ext cx="219900" cy="331146"/>
              <a:chOff x="3547823" y="2461089"/>
              <a:chExt cx="219900" cy="331146"/>
            </a:xfrm>
          </p:grpSpPr>
          <p:sp>
            <p:nvSpPr>
              <p:cNvPr id="5659" name="Google Shape;5659;p7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60" name="Google Shape;5660;p7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661" name="Google Shape;5661;p79"/>
            <p:cNvGrpSpPr/>
            <p:nvPr/>
          </p:nvGrpSpPr>
          <p:grpSpPr>
            <a:xfrm>
              <a:off x="3734138" y="2461089"/>
              <a:ext cx="219900" cy="331146"/>
              <a:chOff x="3734138" y="2461089"/>
              <a:chExt cx="219900" cy="331146"/>
            </a:xfrm>
          </p:grpSpPr>
          <p:sp>
            <p:nvSpPr>
              <p:cNvPr id="5662" name="Google Shape;5662;p7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63" name="Google Shape;5663;p7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664" name="Google Shape;5664;p79"/>
            <p:cNvGrpSpPr/>
            <p:nvPr/>
          </p:nvGrpSpPr>
          <p:grpSpPr>
            <a:xfrm>
              <a:off x="3787560" y="2281742"/>
              <a:ext cx="311089" cy="219900"/>
              <a:chOff x="3787560" y="2281742"/>
              <a:chExt cx="311089" cy="219900"/>
            </a:xfrm>
          </p:grpSpPr>
          <p:sp>
            <p:nvSpPr>
              <p:cNvPr id="5665" name="Google Shape;5665;p7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66" name="Google Shape;5666;p7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667" name="Google Shape;5667;p79"/>
            <p:cNvGrpSpPr/>
            <p:nvPr/>
          </p:nvGrpSpPr>
          <p:grpSpPr>
            <a:xfrm>
              <a:off x="3637290" y="2056248"/>
              <a:ext cx="219900" cy="330736"/>
              <a:chOff x="3637290" y="2056248"/>
              <a:chExt cx="219900" cy="330736"/>
            </a:xfrm>
          </p:grpSpPr>
          <p:sp>
            <p:nvSpPr>
              <p:cNvPr id="5668" name="Google Shape;5668;p7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669" name="Google Shape;5669;p7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70" name="Google Shape;5670;p79"/>
          <p:cNvGrpSpPr/>
          <p:nvPr/>
        </p:nvGrpSpPr>
        <p:grpSpPr>
          <a:xfrm>
            <a:off x="2555919" y="2726205"/>
            <a:ext cx="1268144" cy="592394"/>
            <a:chOff x="238125" y="1188750"/>
            <a:chExt cx="7140450" cy="3335550"/>
          </a:xfrm>
        </p:grpSpPr>
        <p:sp>
          <p:nvSpPr>
            <p:cNvPr id="5671" name="Google Shape;5671;p7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79"/>
          <p:cNvGrpSpPr/>
          <p:nvPr/>
        </p:nvGrpSpPr>
        <p:grpSpPr>
          <a:xfrm>
            <a:off x="6663819" y="2728360"/>
            <a:ext cx="1053944" cy="590147"/>
            <a:chOff x="238125" y="1335475"/>
            <a:chExt cx="5418735" cy="3034175"/>
          </a:xfrm>
        </p:grpSpPr>
        <p:sp>
          <p:nvSpPr>
            <p:cNvPr id="5677" name="Google Shape;5677;p7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79"/>
          <p:cNvGrpSpPr/>
          <p:nvPr/>
        </p:nvGrpSpPr>
        <p:grpSpPr>
          <a:xfrm>
            <a:off x="4094628" y="3533259"/>
            <a:ext cx="1268207" cy="638939"/>
            <a:chOff x="3967651" y="3645904"/>
            <a:chExt cx="1479304" cy="745292"/>
          </a:xfrm>
        </p:grpSpPr>
        <p:grpSp>
          <p:nvGrpSpPr>
            <p:cNvPr id="5681" name="Google Shape;5681;p79"/>
            <p:cNvGrpSpPr/>
            <p:nvPr/>
          </p:nvGrpSpPr>
          <p:grpSpPr>
            <a:xfrm>
              <a:off x="3967651" y="4009026"/>
              <a:ext cx="1479304" cy="382170"/>
              <a:chOff x="3967651" y="4009026"/>
              <a:chExt cx="1479304" cy="382170"/>
            </a:xfrm>
          </p:grpSpPr>
          <p:grpSp>
            <p:nvGrpSpPr>
              <p:cNvPr id="5682" name="Google Shape;5682;p79"/>
              <p:cNvGrpSpPr/>
              <p:nvPr/>
            </p:nvGrpSpPr>
            <p:grpSpPr>
              <a:xfrm>
                <a:off x="4892216" y="4195630"/>
                <a:ext cx="554739" cy="195566"/>
                <a:chOff x="3604375" y="4892160"/>
                <a:chExt cx="1651500" cy="582215"/>
              </a:xfrm>
            </p:grpSpPr>
            <p:sp>
              <p:nvSpPr>
                <p:cNvPr id="5683" name="Google Shape;5683;p7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79"/>
              <p:cNvGrpSpPr/>
              <p:nvPr/>
            </p:nvGrpSpPr>
            <p:grpSpPr>
              <a:xfrm>
                <a:off x="3967651" y="4146303"/>
                <a:ext cx="579402" cy="244893"/>
                <a:chOff x="851875" y="4745310"/>
                <a:chExt cx="1724925" cy="729065"/>
              </a:xfrm>
            </p:grpSpPr>
            <p:sp>
              <p:nvSpPr>
                <p:cNvPr id="5686" name="Google Shape;5686;p7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79"/>
              <p:cNvGrpSpPr/>
              <p:nvPr/>
            </p:nvGrpSpPr>
            <p:grpSpPr>
              <a:xfrm>
                <a:off x="4460753" y="4009026"/>
                <a:ext cx="493110" cy="382170"/>
                <a:chOff x="2319875" y="4336625"/>
                <a:chExt cx="1468025" cy="1137750"/>
              </a:xfrm>
            </p:grpSpPr>
            <p:sp>
              <p:nvSpPr>
                <p:cNvPr id="5689" name="Google Shape;5689;p7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1" name="Google Shape;5691;p79"/>
            <p:cNvGrpSpPr/>
            <p:nvPr/>
          </p:nvGrpSpPr>
          <p:grpSpPr>
            <a:xfrm>
              <a:off x="4479443" y="3645904"/>
              <a:ext cx="455965" cy="388789"/>
              <a:chOff x="2957425" y="238100"/>
              <a:chExt cx="1910200" cy="1628775"/>
            </a:xfrm>
          </p:grpSpPr>
          <p:sp>
            <p:nvSpPr>
              <p:cNvPr id="5692" name="Google Shape;5692;p7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2" name="Google Shape;5702;p79"/>
          <p:cNvGrpSpPr/>
          <p:nvPr/>
        </p:nvGrpSpPr>
        <p:grpSpPr>
          <a:xfrm>
            <a:off x="2480742" y="3534460"/>
            <a:ext cx="1243128" cy="637739"/>
            <a:chOff x="2496310" y="3693351"/>
            <a:chExt cx="1342906" cy="688926"/>
          </a:xfrm>
        </p:grpSpPr>
        <p:grpSp>
          <p:nvGrpSpPr>
            <p:cNvPr id="5703" name="Google Shape;5703;p79"/>
            <p:cNvGrpSpPr/>
            <p:nvPr/>
          </p:nvGrpSpPr>
          <p:grpSpPr>
            <a:xfrm>
              <a:off x="2496310" y="3693351"/>
              <a:ext cx="1342906" cy="688875"/>
              <a:chOff x="2496310" y="3693351"/>
              <a:chExt cx="1342906" cy="688875"/>
            </a:xfrm>
          </p:grpSpPr>
          <p:sp>
            <p:nvSpPr>
              <p:cNvPr id="5704" name="Google Shape;5704;p7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0" name="Google Shape;5710;p79"/>
              <p:cNvCxnSpPr>
                <a:stCxn id="570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711" name="Google Shape;5711;p79"/>
              <p:cNvCxnSpPr>
                <a:stCxn id="570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712" name="Google Shape;5712;p79"/>
              <p:cNvCxnSpPr>
                <a:stCxn id="570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713" name="Google Shape;5713;p79"/>
              <p:cNvCxnSpPr>
                <a:stCxn id="570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714" name="Google Shape;5714;p79"/>
              <p:cNvCxnSpPr>
                <a:stCxn id="570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715" name="Google Shape;5715;p79"/>
            <p:cNvGrpSpPr/>
            <p:nvPr/>
          </p:nvGrpSpPr>
          <p:grpSpPr>
            <a:xfrm>
              <a:off x="2675275" y="3930557"/>
              <a:ext cx="1003306" cy="451719"/>
              <a:chOff x="2675275" y="4174282"/>
              <a:chExt cx="1003306" cy="451719"/>
            </a:xfrm>
          </p:grpSpPr>
          <p:sp>
            <p:nvSpPr>
              <p:cNvPr id="5716" name="Google Shape;5716;p7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9" name="Google Shape;5719;p79"/>
          <p:cNvGrpSpPr/>
          <p:nvPr/>
        </p:nvGrpSpPr>
        <p:grpSpPr>
          <a:xfrm>
            <a:off x="1654412" y="971306"/>
            <a:ext cx="574511" cy="874709"/>
            <a:chOff x="1715404" y="1112080"/>
            <a:chExt cx="642270" cy="977984"/>
          </a:xfrm>
        </p:grpSpPr>
        <p:grpSp>
          <p:nvGrpSpPr>
            <p:cNvPr id="5720" name="Google Shape;5720;p79"/>
            <p:cNvGrpSpPr/>
            <p:nvPr/>
          </p:nvGrpSpPr>
          <p:grpSpPr>
            <a:xfrm>
              <a:off x="1715404" y="1112080"/>
              <a:ext cx="642270" cy="977984"/>
              <a:chOff x="1715404" y="1112080"/>
              <a:chExt cx="642270" cy="977984"/>
            </a:xfrm>
          </p:grpSpPr>
          <p:sp>
            <p:nvSpPr>
              <p:cNvPr id="5721" name="Google Shape;5721;p7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79"/>
            <p:cNvGrpSpPr/>
            <p:nvPr/>
          </p:nvGrpSpPr>
          <p:grpSpPr>
            <a:xfrm>
              <a:off x="1768927" y="1165603"/>
              <a:ext cx="535225" cy="851367"/>
              <a:chOff x="1768927" y="1165603"/>
              <a:chExt cx="535225" cy="851367"/>
            </a:xfrm>
          </p:grpSpPr>
          <p:sp>
            <p:nvSpPr>
              <p:cNvPr id="5724" name="Google Shape;5724;p7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79"/>
            <p:cNvGrpSpPr/>
            <p:nvPr/>
          </p:nvGrpSpPr>
          <p:grpSpPr>
            <a:xfrm>
              <a:off x="1822449" y="1219125"/>
              <a:ext cx="428180" cy="718859"/>
              <a:chOff x="1822449" y="1219125"/>
              <a:chExt cx="428180" cy="718859"/>
            </a:xfrm>
          </p:grpSpPr>
          <p:sp>
            <p:nvSpPr>
              <p:cNvPr id="5727" name="Google Shape;5727;p7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79"/>
            <p:cNvGrpSpPr/>
            <p:nvPr/>
          </p:nvGrpSpPr>
          <p:grpSpPr>
            <a:xfrm>
              <a:off x="1875972" y="1272648"/>
              <a:ext cx="321135" cy="586939"/>
              <a:chOff x="1875972" y="1272648"/>
              <a:chExt cx="321135" cy="586939"/>
            </a:xfrm>
          </p:grpSpPr>
          <p:sp>
            <p:nvSpPr>
              <p:cNvPr id="5730" name="Google Shape;5730;p7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2" name="Google Shape;5732;p79"/>
          <p:cNvGrpSpPr/>
          <p:nvPr/>
        </p:nvGrpSpPr>
        <p:grpSpPr>
          <a:xfrm>
            <a:off x="7761573" y="3528028"/>
            <a:ext cx="293855" cy="644170"/>
            <a:chOff x="241025" y="3151575"/>
            <a:chExt cx="293855" cy="644170"/>
          </a:xfrm>
        </p:grpSpPr>
        <p:sp>
          <p:nvSpPr>
            <p:cNvPr id="5733" name="Google Shape;5733;p7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79"/>
          <p:cNvGrpSpPr/>
          <p:nvPr/>
        </p:nvGrpSpPr>
        <p:grpSpPr>
          <a:xfrm>
            <a:off x="709557" y="2728028"/>
            <a:ext cx="1779649" cy="591620"/>
            <a:chOff x="246070" y="1983375"/>
            <a:chExt cx="1855347" cy="616849"/>
          </a:xfrm>
        </p:grpSpPr>
        <p:sp>
          <p:nvSpPr>
            <p:cNvPr id="5736" name="Google Shape;5736;p7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79"/>
          <p:cNvGrpSpPr/>
          <p:nvPr/>
        </p:nvGrpSpPr>
        <p:grpSpPr>
          <a:xfrm>
            <a:off x="2320424" y="971306"/>
            <a:ext cx="711055" cy="745993"/>
            <a:chOff x="2496269" y="1171698"/>
            <a:chExt cx="761953" cy="799392"/>
          </a:xfrm>
        </p:grpSpPr>
        <p:grpSp>
          <p:nvGrpSpPr>
            <p:cNvPr id="5746" name="Google Shape;5746;p79"/>
            <p:cNvGrpSpPr/>
            <p:nvPr/>
          </p:nvGrpSpPr>
          <p:grpSpPr>
            <a:xfrm>
              <a:off x="2496269" y="1171698"/>
              <a:ext cx="761953" cy="723022"/>
              <a:chOff x="2496269" y="1171698"/>
              <a:chExt cx="761953" cy="723022"/>
            </a:xfrm>
          </p:grpSpPr>
          <p:sp>
            <p:nvSpPr>
              <p:cNvPr id="5747" name="Google Shape;5747;p7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9" name="Google Shape;5749;p79"/>
              <p:cNvGrpSpPr/>
              <p:nvPr/>
            </p:nvGrpSpPr>
            <p:grpSpPr>
              <a:xfrm>
                <a:off x="2496269" y="1171698"/>
                <a:ext cx="761953" cy="723022"/>
                <a:chOff x="2496269" y="1120652"/>
                <a:chExt cx="761953" cy="723022"/>
              </a:xfrm>
            </p:grpSpPr>
            <p:grpSp>
              <p:nvGrpSpPr>
                <p:cNvPr id="5750" name="Google Shape;5750;p79"/>
                <p:cNvGrpSpPr/>
                <p:nvPr/>
              </p:nvGrpSpPr>
              <p:grpSpPr>
                <a:xfrm>
                  <a:off x="2496269" y="1120652"/>
                  <a:ext cx="761953" cy="723022"/>
                  <a:chOff x="2496269" y="1120652"/>
                  <a:chExt cx="761953" cy="723022"/>
                </a:xfrm>
              </p:grpSpPr>
              <p:grpSp>
                <p:nvGrpSpPr>
                  <p:cNvPr id="5751" name="Google Shape;5751;p79"/>
                  <p:cNvGrpSpPr/>
                  <p:nvPr/>
                </p:nvGrpSpPr>
                <p:grpSpPr>
                  <a:xfrm>
                    <a:off x="2496269" y="1304589"/>
                    <a:ext cx="407089" cy="305057"/>
                    <a:chOff x="2496269" y="1304589"/>
                    <a:chExt cx="407089" cy="305057"/>
                  </a:xfrm>
                </p:grpSpPr>
                <p:sp>
                  <p:nvSpPr>
                    <p:cNvPr id="5752" name="Google Shape;5752;p7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79"/>
                  <p:cNvGrpSpPr/>
                  <p:nvPr/>
                </p:nvGrpSpPr>
                <p:grpSpPr>
                  <a:xfrm>
                    <a:off x="2586468" y="1493376"/>
                    <a:ext cx="358850" cy="349656"/>
                    <a:chOff x="2586468" y="1493376"/>
                    <a:chExt cx="358850" cy="349656"/>
                  </a:xfrm>
                </p:grpSpPr>
                <p:sp>
                  <p:nvSpPr>
                    <p:cNvPr id="5755" name="Google Shape;5755;p7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79"/>
                  <p:cNvGrpSpPr/>
                  <p:nvPr/>
                </p:nvGrpSpPr>
                <p:grpSpPr>
                  <a:xfrm>
                    <a:off x="2807939" y="1494024"/>
                    <a:ext cx="358857" cy="349650"/>
                    <a:chOff x="2807939" y="1494024"/>
                    <a:chExt cx="358857" cy="349650"/>
                  </a:xfrm>
                </p:grpSpPr>
                <p:sp>
                  <p:nvSpPr>
                    <p:cNvPr id="5758" name="Google Shape;5758;p7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79"/>
                  <p:cNvGrpSpPr/>
                  <p:nvPr/>
                </p:nvGrpSpPr>
                <p:grpSpPr>
                  <a:xfrm>
                    <a:off x="2851133" y="1305635"/>
                    <a:ext cx="407089" cy="305057"/>
                    <a:chOff x="2851133" y="1305635"/>
                    <a:chExt cx="407089" cy="305057"/>
                  </a:xfrm>
                </p:grpSpPr>
                <p:sp>
                  <p:nvSpPr>
                    <p:cNvPr id="5761" name="Google Shape;5761;p7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79"/>
                  <p:cNvGrpSpPr/>
                  <p:nvPr/>
                </p:nvGrpSpPr>
                <p:grpSpPr>
                  <a:xfrm>
                    <a:off x="2727495" y="1120652"/>
                    <a:ext cx="300271" cy="396358"/>
                    <a:chOff x="2727495" y="1120652"/>
                    <a:chExt cx="300271" cy="396358"/>
                  </a:xfrm>
                </p:grpSpPr>
                <p:sp>
                  <p:nvSpPr>
                    <p:cNvPr id="5764" name="Google Shape;5764;p7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6" name="Google Shape;5766;p79"/>
                <p:cNvGrpSpPr/>
                <p:nvPr/>
              </p:nvGrpSpPr>
              <p:grpSpPr>
                <a:xfrm>
                  <a:off x="2722305" y="1350460"/>
                  <a:ext cx="308357" cy="308344"/>
                  <a:chOff x="2722305" y="1350460"/>
                  <a:chExt cx="308357" cy="308344"/>
                </a:xfrm>
              </p:grpSpPr>
              <p:sp>
                <p:nvSpPr>
                  <p:cNvPr id="5767" name="Google Shape;5767;p7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8" name="Google Shape;5768;p79"/>
                  <p:cNvGrpSpPr/>
                  <p:nvPr/>
                </p:nvGrpSpPr>
                <p:grpSpPr>
                  <a:xfrm>
                    <a:off x="2725064" y="1364529"/>
                    <a:ext cx="297954" cy="280182"/>
                    <a:chOff x="2725064" y="1364529"/>
                    <a:chExt cx="297954" cy="280182"/>
                  </a:xfrm>
                </p:grpSpPr>
                <p:sp>
                  <p:nvSpPr>
                    <p:cNvPr id="5769" name="Google Shape;5769;p7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774" name="Google Shape;5774;p7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79"/>
          <p:cNvGrpSpPr/>
          <p:nvPr/>
        </p:nvGrpSpPr>
        <p:grpSpPr>
          <a:xfrm>
            <a:off x="3909124" y="2727412"/>
            <a:ext cx="1569144" cy="591015"/>
            <a:chOff x="3820100" y="3023049"/>
            <a:chExt cx="1303926" cy="491162"/>
          </a:xfrm>
        </p:grpSpPr>
        <p:grpSp>
          <p:nvGrpSpPr>
            <p:cNvPr id="5780" name="Google Shape;5780;p79"/>
            <p:cNvGrpSpPr/>
            <p:nvPr/>
          </p:nvGrpSpPr>
          <p:grpSpPr>
            <a:xfrm>
              <a:off x="3820100" y="3023072"/>
              <a:ext cx="1303926" cy="491139"/>
              <a:chOff x="3820100" y="3023072"/>
              <a:chExt cx="1303926" cy="491139"/>
            </a:xfrm>
          </p:grpSpPr>
          <p:sp>
            <p:nvSpPr>
              <p:cNvPr id="5781" name="Google Shape;5781;p7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79"/>
            <p:cNvGrpSpPr/>
            <p:nvPr/>
          </p:nvGrpSpPr>
          <p:grpSpPr>
            <a:xfrm>
              <a:off x="4132439" y="3023645"/>
              <a:ext cx="393633" cy="177096"/>
              <a:chOff x="4132439" y="3023645"/>
              <a:chExt cx="393633" cy="177096"/>
            </a:xfrm>
          </p:grpSpPr>
          <p:sp>
            <p:nvSpPr>
              <p:cNvPr id="5784" name="Google Shape;5784;p7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79"/>
            <p:cNvGrpSpPr/>
            <p:nvPr/>
          </p:nvGrpSpPr>
          <p:grpSpPr>
            <a:xfrm>
              <a:off x="3921811" y="3023049"/>
              <a:ext cx="1002397" cy="388943"/>
              <a:chOff x="3921811" y="3023049"/>
              <a:chExt cx="1002397" cy="388943"/>
            </a:xfrm>
          </p:grpSpPr>
          <p:sp>
            <p:nvSpPr>
              <p:cNvPr id="5787" name="Google Shape;5787;p7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79"/>
            <p:cNvGrpSpPr/>
            <p:nvPr/>
          </p:nvGrpSpPr>
          <p:grpSpPr>
            <a:xfrm>
              <a:off x="4023645" y="3023049"/>
              <a:ext cx="683032" cy="286722"/>
              <a:chOff x="4023645" y="3023049"/>
              <a:chExt cx="683032" cy="286722"/>
            </a:xfrm>
          </p:grpSpPr>
          <p:sp>
            <p:nvSpPr>
              <p:cNvPr id="5790" name="Google Shape;5790;p7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2" name="Google Shape;5792;p79"/>
          <p:cNvGrpSpPr/>
          <p:nvPr/>
        </p:nvGrpSpPr>
        <p:grpSpPr>
          <a:xfrm>
            <a:off x="1541246" y="1854257"/>
            <a:ext cx="713522" cy="688025"/>
            <a:chOff x="1706078" y="2092648"/>
            <a:chExt cx="660913" cy="637296"/>
          </a:xfrm>
        </p:grpSpPr>
        <p:sp>
          <p:nvSpPr>
            <p:cNvPr id="5793" name="Google Shape;5793;p7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4" name="Google Shape;5794;p79"/>
            <p:cNvGrpSpPr/>
            <p:nvPr/>
          </p:nvGrpSpPr>
          <p:grpSpPr>
            <a:xfrm>
              <a:off x="1706078" y="2092648"/>
              <a:ext cx="660913" cy="575241"/>
              <a:chOff x="1706078" y="2092648"/>
              <a:chExt cx="660913" cy="575241"/>
            </a:xfrm>
          </p:grpSpPr>
          <p:sp>
            <p:nvSpPr>
              <p:cNvPr id="5795" name="Google Shape;5795;p7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8" name="Google Shape;5798;p79"/>
          <p:cNvGrpSpPr/>
          <p:nvPr/>
        </p:nvGrpSpPr>
        <p:grpSpPr>
          <a:xfrm>
            <a:off x="6303104" y="971806"/>
            <a:ext cx="1317459" cy="684168"/>
            <a:chOff x="238125" y="999450"/>
            <a:chExt cx="7140700" cy="3708225"/>
          </a:xfrm>
        </p:grpSpPr>
        <p:sp>
          <p:nvSpPr>
            <p:cNvPr id="5799" name="Google Shape;5799;p7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1" name="Shape 5811"/>
        <p:cNvGrpSpPr/>
        <p:nvPr/>
      </p:nvGrpSpPr>
      <p:grpSpPr>
        <a:xfrm>
          <a:off x="0" y="0"/>
          <a:ext cx="0" cy="0"/>
          <a:chOff x="0" y="0"/>
          <a:chExt cx="0" cy="0"/>
        </a:xfrm>
      </p:grpSpPr>
      <p:grpSp>
        <p:nvGrpSpPr>
          <p:cNvPr id="5812" name="Google Shape;5812;p80"/>
          <p:cNvGrpSpPr/>
          <p:nvPr/>
        </p:nvGrpSpPr>
        <p:grpSpPr>
          <a:xfrm>
            <a:off x="717025" y="967615"/>
            <a:ext cx="1636117" cy="1526144"/>
            <a:chOff x="729238" y="1179665"/>
            <a:chExt cx="1636117" cy="1526144"/>
          </a:xfrm>
        </p:grpSpPr>
        <p:grpSp>
          <p:nvGrpSpPr>
            <p:cNvPr id="5813" name="Google Shape;5813;p80"/>
            <p:cNvGrpSpPr/>
            <p:nvPr/>
          </p:nvGrpSpPr>
          <p:grpSpPr>
            <a:xfrm>
              <a:off x="729238" y="1179665"/>
              <a:ext cx="80700" cy="1526144"/>
              <a:chOff x="729238" y="1179665"/>
              <a:chExt cx="80700" cy="1526144"/>
            </a:xfrm>
          </p:grpSpPr>
          <p:sp>
            <p:nvSpPr>
              <p:cNvPr id="5814" name="Google Shape;5814;p8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80"/>
            <p:cNvGrpSpPr/>
            <p:nvPr/>
          </p:nvGrpSpPr>
          <p:grpSpPr>
            <a:xfrm>
              <a:off x="903098" y="1179665"/>
              <a:ext cx="80700" cy="1526144"/>
              <a:chOff x="903098" y="1179665"/>
              <a:chExt cx="80700" cy="1526144"/>
            </a:xfrm>
          </p:grpSpPr>
          <p:sp>
            <p:nvSpPr>
              <p:cNvPr id="5825" name="Google Shape;5825;p8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80"/>
            <p:cNvGrpSpPr/>
            <p:nvPr/>
          </p:nvGrpSpPr>
          <p:grpSpPr>
            <a:xfrm>
              <a:off x="1076958" y="1179665"/>
              <a:ext cx="80700" cy="1526144"/>
              <a:chOff x="1076958" y="1179665"/>
              <a:chExt cx="80700" cy="1526144"/>
            </a:xfrm>
          </p:grpSpPr>
          <p:sp>
            <p:nvSpPr>
              <p:cNvPr id="5836" name="Google Shape;5836;p8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80"/>
            <p:cNvGrpSpPr/>
            <p:nvPr/>
          </p:nvGrpSpPr>
          <p:grpSpPr>
            <a:xfrm>
              <a:off x="1247707" y="1179665"/>
              <a:ext cx="80700" cy="1526144"/>
              <a:chOff x="1247707" y="1179665"/>
              <a:chExt cx="80700" cy="1526144"/>
            </a:xfrm>
          </p:grpSpPr>
          <p:sp>
            <p:nvSpPr>
              <p:cNvPr id="5847" name="Google Shape;5847;p8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80"/>
            <p:cNvGrpSpPr/>
            <p:nvPr/>
          </p:nvGrpSpPr>
          <p:grpSpPr>
            <a:xfrm>
              <a:off x="1421567" y="1179665"/>
              <a:ext cx="80700" cy="1526144"/>
              <a:chOff x="1421567" y="1179665"/>
              <a:chExt cx="80700" cy="1526144"/>
            </a:xfrm>
          </p:grpSpPr>
          <p:sp>
            <p:nvSpPr>
              <p:cNvPr id="5858" name="Google Shape;5858;p8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80"/>
            <p:cNvGrpSpPr/>
            <p:nvPr/>
          </p:nvGrpSpPr>
          <p:grpSpPr>
            <a:xfrm>
              <a:off x="1592327" y="1179665"/>
              <a:ext cx="80700" cy="1526144"/>
              <a:chOff x="1592327" y="1179665"/>
              <a:chExt cx="80700" cy="1526144"/>
            </a:xfrm>
          </p:grpSpPr>
          <p:sp>
            <p:nvSpPr>
              <p:cNvPr id="5869" name="Google Shape;5869;p8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0"/>
            <p:cNvGrpSpPr/>
            <p:nvPr/>
          </p:nvGrpSpPr>
          <p:grpSpPr>
            <a:xfrm>
              <a:off x="1766187" y="1179665"/>
              <a:ext cx="80700" cy="1526144"/>
              <a:chOff x="1766187" y="1179665"/>
              <a:chExt cx="80700" cy="1526144"/>
            </a:xfrm>
          </p:grpSpPr>
          <p:sp>
            <p:nvSpPr>
              <p:cNvPr id="5880" name="Google Shape;5880;p8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80"/>
            <p:cNvGrpSpPr/>
            <p:nvPr/>
          </p:nvGrpSpPr>
          <p:grpSpPr>
            <a:xfrm>
              <a:off x="1936935" y="1179665"/>
              <a:ext cx="80700" cy="1526144"/>
              <a:chOff x="1936935" y="1179665"/>
              <a:chExt cx="80700" cy="1526144"/>
            </a:xfrm>
          </p:grpSpPr>
          <p:sp>
            <p:nvSpPr>
              <p:cNvPr id="5891" name="Google Shape;5891;p8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80"/>
            <p:cNvGrpSpPr/>
            <p:nvPr/>
          </p:nvGrpSpPr>
          <p:grpSpPr>
            <a:xfrm>
              <a:off x="2110795" y="1179665"/>
              <a:ext cx="80700" cy="1526144"/>
              <a:chOff x="2110795" y="1179665"/>
              <a:chExt cx="80700" cy="1526144"/>
            </a:xfrm>
          </p:grpSpPr>
          <p:sp>
            <p:nvSpPr>
              <p:cNvPr id="5902" name="Google Shape;5902;p8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80"/>
            <p:cNvGrpSpPr/>
            <p:nvPr/>
          </p:nvGrpSpPr>
          <p:grpSpPr>
            <a:xfrm>
              <a:off x="2284655" y="1179665"/>
              <a:ext cx="80700" cy="1526144"/>
              <a:chOff x="2284655" y="1179665"/>
              <a:chExt cx="80700" cy="1526144"/>
            </a:xfrm>
          </p:grpSpPr>
          <p:sp>
            <p:nvSpPr>
              <p:cNvPr id="5913" name="Google Shape;5913;p8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3" name="Google Shape;5923;p80"/>
          <p:cNvGrpSpPr/>
          <p:nvPr/>
        </p:nvGrpSpPr>
        <p:grpSpPr>
          <a:xfrm>
            <a:off x="2611692" y="986753"/>
            <a:ext cx="1364248" cy="1102133"/>
            <a:chOff x="2623904" y="1198803"/>
            <a:chExt cx="1364248" cy="1102133"/>
          </a:xfrm>
        </p:grpSpPr>
        <p:grpSp>
          <p:nvGrpSpPr>
            <p:cNvPr id="5924" name="Google Shape;5924;p80"/>
            <p:cNvGrpSpPr/>
            <p:nvPr/>
          </p:nvGrpSpPr>
          <p:grpSpPr>
            <a:xfrm>
              <a:off x="2623907" y="1198803"/>
              <a:ext cx="1364245" cy="273000"/>
              <a:chOff x="2623907" y="1198803"/>
              <a:chExt cx="1364245" cy="273000"/>
            </a:xfrm>
          </p:grpSpPr>
          <p:sp>
            <p:nvSpPr>
              <p:cNvPr id="5925" name="Google Shape;5925;p8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80"/>
            <p:cNvGrpSpPr/>
            <p:nvPr/>
          </p:nvGrpSpPr>
          <p:grpSpPr>
            <a:xfrm>
              <a:off x="2623904" y="1476964"/>
              <a:ext cx="1364245" cy="273000"/>
              <a:chOff x="2623904" y="1476964"/>
              <a:chExt cx="1364245" cy="273000"/>
            </a:xfrm>
          </p:grpSpPr>
          <p:sp>
            <p:nvSpPr>
              <p:cNvPr id="5931" name="Google Shape;5931;p8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0"/>
            <p:cNvGrpSpPr/>
            <p:nvPr/>
          </p:nvGrpSpPr>
          <p:grpSpPr>
            <a:xfrm>
              <a:off x="2623907" y="1749775"/>
              <a:ext cx="1364245" cy="273000"/>
              <a:chOff x="2623907" y="1749775"/>
              <a:chExt cx="1364245" cy="273000"/>
            </a:xfrm>
          </p:grpSpPr>
          <p:sp>
            <p:nvSpPr>
              <p:cNvPr id="5937" name="Google Shape;5937;p8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80"/>
            <p:cNvGrpSpPr/>
            <p:nvPr/>
          </p:nvGrpSpPr>
          <p:grpSpPr>
            <a:xfrm>
              <a:off x="2623904" y="2027936"/>
              <a:ext cx="1364245" cy="273000"/>
              <a:chOff x="2623904" y="2027936"/>
              <a:chExt cx="1364245" cy="273000"/>
            </a:xfrm>
          </p:grpSpPr>
          <p:sp>
            <p:nvSpPr>
              <p:cNvPr id="5943" name="Google Shape;5943;p8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8" name="Google Shape;5948;p80"/>
          <p:cNvGrpSpPr/>
          <p:nvPr/>
        </p:nvGrpSpPr>
        <p:grpSpPr>
          <a:xfrm>
            <a:off x="2601153" y="2445826"/>
            <a:ext cx="1387541" cy="159124"/>
            <a:chOff x="3200660" y="2180272"/>
            <a:chExt cx="2563824" cy="378237"/>
          </a:xfrm>
        </p:grpSpPr>
        <p:sp>
          <p:nvSpPr>
            <p:cNvPr id="5949" name="Google Shape;5949;p8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80"/>
          <p:cNvGrpSpPr/>
          <p:nvPr/>
        </p:nvGrpSpPr>
        <p:grpSpPr>
          <a:xfrm>
            <a:off x="2597677" y="2723590"/>
            <a:ext cx="1390502" cy="159625"/>
            <a:chOff x="3530150" y="2790075"/>
            <a:chExt cx="1962600" cy="225300"/>
          </a:xfrm>
        </p:grpSpPr>
        <p:sp>
          <p:nvSpPr>
            <p:cNvPr id="5968" name="Google Shape;5968;p8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80"/>
          <p:cNvGrpSpPr/>
          <p:nvPr/>
        </p:nvGrpSpPr>
        <p:grpSpPr>
          <a:xfrm>
            <a:off x="2597735" y="3001855"/>
            <a:ext cx="1411629" cy="154175"/>
            <a:chOff x="3558802" y="4011244"/>
            <a:chExt cx="1866000" cy="111600"/>
          </a:xfrm>
        </p:grpSpPr>
        <p:sp>
          <p:nvSpPr>
            <p:cNvPr id="5971" name="Google Shape;5971;p8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80"/>
          <p:cNvGrpSpPr/>
          <p:nvPr/>
        </p:nvGrpSpPr>
        <p:grpSpPr>
          <a:xfrm>
            <a:off x="2598023" y="2207425"/>
            <a:ext cx="1383503" cy="119761"/>
            <a:chOff x="3465975" y="2270258"/>
            <a:chExt cx="1986364" cy="171947"/>
          </a:xfrm>
        </p:grpSpPr>
        <p:sp>
          <p:nvSpPr>
            <p:cNvPr id="5974" name="Google Shape;5974;p8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80"/>
          <p:cNvGrpSpPr/>
          <p:nvPr/>
        </p:nvGrpSpPr>
        <p:grpSpPr>
          <a:xfrm>
            <a:off x="2609030" y="3571198"/>
            <a:ext cx="1369531" cy="195460"/>
            <a:chOff x="723300" y="4253549"/>
            <a:chExt cx="2276482" cy="324900"/>
          </a:xfrm>
        </p:grpSpPr>
        <p:sp>
          <p:nvSpPr>
            <p:cNvPr id="5983" name="Google Shape;5983;p8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80"/>
          <p:cNvGrpSpPr/>
          <p:nvPr/>
        </p:nvGrpSpPr>
        <p:grpSpPr>
          <a:xfrm>
            <a:off x="2598591" y="3272439"/>
            <a:ext cx="1389066" cy="180119"/>
            <a:chOff x="705948" y="3788465"/>
            <a:chExt cx="2308953" cy="299400"/>
          </a:xfrm>
        </p:grpSpPr>
        <p:sp>
          <p:nvSpPr>
            <p:cNvPr id="5989" name="Google Shape;5989;p8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80"/>
          <p:cNvGrpSpPr/>
          <p:nvPr/>
        </p:nvGrpSpPr>
        <p:grpSpPr>
          <a:xfrm>
            <a:off x="4195581" y="1876393"/>
            <a:ext cx="1433821" cy="191501"/>
            <a:chOff x="4273350" y="2088443"/>
            <a:chExt cx="1433821" cy="191501"/>
          </a:xfrm>
        </p:grpSpPr>
        <p:grpSp>
          <p:nvGrpSpPr>
            <p:cNvPr id="5995" name="Google Shape;5995;p80"/>
            <p:cNvGrpSpPr/>
            <p:nvPr/>
          </p:nvGrpSpPr>
          <p:grpSpPr>
            <a:xfrm>
              <a:off x="4273350" y="2088443"/>
              <a:ext cx="1433821" cy="0"/>
              <a:chOff x="5224975" y="2962250"/>
              <a:chExt cx="1544400" cy="0"/>
            </a:xfrm>
          </p:grpSpPr>
          <p:cxnSp>
            <p:nvCxnSpPr>
              <p:cNvPr id="5996" name="Google Shape;5996;p8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97" name="Google Shape;5997;p8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998" name="Google Shape;5998;p80"/>
            <p:cNvGrpSpPr/>
            <p:nvPr/>
          </p:nvGrpSpPr>
          <p:grpSpPr>
            <a:xfrm>
              <a:off x="4273350" y="2279944"/>
              <a:ext cx="1433821" cy="0"/>
              <a:chOff x="5224975" y="2962250"/>
              <a:chExt cx="1544400" cy="0"/>
            </a:xfrm>
          </p:grpSpPr>
          <p:cxnSp>
            <p:nvCxnSpPr>
              <p:cNvPr id="5999" name="Google Shape;5999;p8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000" name="Google Shape;6000;p8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001" name="Google Shape;6001;p80"/>
          <p:cNvGrpSpPr/>
          <p:nvPr/>
        </p:nvGrpSpPr>
        <p:grpSpPr>
          <a:xfrm>
            <a:off x="2646528" y="3885297"/>
            <a:ext cx="1304609" cy="294074"/>
            <a:chOff x="2658741" y="4097347"/>
            <a:chExt cx="1304609" cy="294074"/>
          </a:xfrm>
        </p:grpSpPr>
        <p:grpSp>
          <p:nvGrpSpPr>
            <p:cNvPr id="6002" name="Google Shape;6002;p80"/>
            <p:cNvGrpSpPr/>
            <p:nvPr/>
          </p:nvGrpSpPr>
          <p:grpSpPr>
            <a:xfrm>
              <a:off x="2658741" y="4097347"/>
              <a:ext cx="118572" cy="294074"/>
              <a:chOff x="3343310" y="4475555"/>
              <a:chExt cx="127717" cy="316753"/>
            </a:xfrm>
          </p:grpSpPr>
          <p:sp>
            <p:nvSpPr>
              <p:cNvPr id="6003" name="Google Shape;6003;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80"/>
            <p:cNvGrpSpPr/>
            <p:nvPr/>
          </p:nvGrpSpPr>
          <p:grpSpPr>
            <a:xfrm>
              <a:off x="3815519" y="4098388"/>
              <a:ext cx="147831" cy="291991"/>
              <a:chOff x="3527539" y="4476677"/>
              <a:chExt cx="159232" cy="314510"/>
            </a:xfrm>
          </p:grpSpPr>
          <p:sp>
            <p:nvSpPr>
              <p:cNvPr id="6006" name="Google Shape;6006;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80"/>
            <p:cNvGrpSpPr/>
            <p:nvPr/>
          </p:nvGrpSpPr>
          <p:grpSpPr>
            <a:xfrm>
              <a:off x="3511696" y="4098388"/>
              <a:ext cx="147831" cy="291991"/>
              <a:chOff x="3527539" y="4476677"/>
              <a:chExt cx="159232" cy="314510"/>
            </a:xfrm>
          </p:grpSpPr>
          <p:sp>
            <p:nvSpPr>
              <p:cNvPr id="6009" name="Google Shape;6009;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80"/>
            <p:cNvGrpSpPr/>
            <p:nvPr/>
          </p:nvGrpSpPr>
          <p:grpSpPr>
            <a:xfrm>
              <a:off x="3207874" y="4098388"/>
              <a:ext cx="147831" cy="291991"/>
              <a:chOff x="3527539" y="4476677"/>
              <a:chExt cx="159232" cy="314510"/>
            </a:xfrm>
          </p:grpSpPr>
          <p:sp>
            <p:nvSpPr>
              <p:cNvPr id="6012" name="Google Shape;6012;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80"/>
            <p:cNvGrpSpPr/>
            <p:nvPr/>
          </p:nvGrpSpPr>
          <p:grpSpPr>
            <a:xfrm>
              <a:off x="2933305" y="4097347"/>
              <a:ext cx="118572" cy="294074"/>
              <a:chOff x="3343310" y="4475555"/>
              <a:chExt cx="127717" cy="316753"/>
            </a:xfrm>
          </p:grpSpPr>
          <p:sp>
            <p:nvSpPr>
              <p:cNvPr id="6015" name="Google Shape;6015;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7" name="Google Shape;6017;p80"/>
          <p:cNvGrpSpPr/>
          <p:nvPr/>
        </p:nvGrpSpPr>
        <p:grpSpPr>
          <a:xfrm>
            <a:off x="4197136" y="963991"/>
            <a:ext cx="1430711" cy="751237"/>
            <a:chOff x="5159450" y="1919950"/>
            <a:chExt cx="1541050" cy="862500"/>
          </a:xfrm>
        </p:grpSpPr>
        <p:sp>
          <p:nvSpPr>
            <p:cNvPr id="6018" name="Google Shape;6018;p8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019" name="Google Shape;6019;p80"/>
            <p:cNvGrpSpPr/>
            <p:nvPr/>
          </p:nvGrpSpPr>
          <p:grpSpPr>
            <a:xfrm>
              <a:off x="5159450" y="1919950"/>
              <a:ext cx="1541050" cy="862500"/>
              <a:chOff x="5159450" y="1919950"/>
              <a:chExt cx="1541050" cy="862500"/>
            </a:xfrm>
          </p:grpSpPr>
          <p:cxnSp>
            <p:nvCxnSpPr>
              <p:cNvPr id="6020" name="Google Shape;6020;p8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021" name="Google Shape;6021;p8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022" name="Google Shape;6022;p80"/>
          <p:cNvGrpSpPr/>
          <p:nvPr/>
        </p:nvGrpSpPr>
        <p:grpSpPr>
          <a:xfrm>
            <a:off x="4245274" y="2227761"/>
            <a:ext cx="1334436" cy="967914"/>
            <a:chOff x="4294923" y="2439811"/>
            <a:chExt cx="1334436" cy="967914"/>
          </a:xfrm>
        </p:grpSpPr>
        <p:grpSp>
          <p:nvGrpSpPr>
            <p:cNvPr id="6023" name="Google Shape;6023;p80"/>
            <p:cNvGrpSpPr/>
            <p:nvPr/>
          </p:nvGrpSpPr>
          <p:grpSpPr>
            <a:xfrm>
              <a:off x="4960455" y="2469658"/>
              <a:ext cx="668904" cy="885524"/>
              <a:chOff x="4960455" y="2469658"/>
              <a:chExt cx="668904" cy="885524"/>
            </a:xfrm>
          </p:grpSpPr>
          <p:sp>
            <p:nvSpPr>
              <p:cNvPr id="6024" name="Google Shape;6024;p8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80"/>
            <p:cNvGrpSpPr/>
            <p:nvPr/>
          </p:nvGrpSpPr>
          <p:grpSpPr>
            <a:xfrm>
              <a:off x="4294923" y="2469658"/>
              <a:ext cx="668951" cy="885524"/>
              <a:chOff x="4294923" y="2469658"/>
              <a:chExt cx="668951" cy="885524"/>
            </a:xfrm>
          </p:grpSpPr>
          <p:sp>
            <p:nvSpPr>
              <p:cNvPr id="6031" name="Google Shape;6031;p8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7" name="Google Shape;6037;p8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80"/>
          <p:cNvGrpSpPr/>
          <p:nvPr/>
        </p:nvGrpSpPr>
        <p:grpSpPr>
          <a:xfrm>
            <a:off x="4231477" y="3282206"/>
            <a:ext cx="1430949" cy="897289"/>
            <a:chOff x="4351371" y="3547942"/>
            <a:chExt cx="1345130" cy="843475"/>
          </a:xfrm>
        </p:grpSpPr>
        <p:grpSp>
          <p:nvGrpSpPr>
            <p:cNvPr id="6039" name="Google Shape;6039;p80"/>
            <p:cNvGrpSpPr/>
            <p:nvPr/>
          </p:nvGrpSpPr>
          <p:grpSpPr>
            <a:xfrm>
              <a:off x="4351371" y="4209917"/>
              <a:ext cx="1345130" cy="181500"/>
              <a:chOff x="4351371" y="4209917"/>
              <a:chExt cx="1345130" cy="181500"/>
            </a:xfrm>
          </p:grpSpPr>
          <p:sp>
            <p:nvSpPr>
              <p:cNvPr id="6040" name="Google Shape;6040;p8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1" name="Google Shape;6041;p8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042" name="Google Shape;6042;p80"/>
            <p:cNvGrpSpPr/>
            <p:nvPr/>
          </p:nvGrpSpPr>
          <p:grpSpPr>
            <a:xfrm>
              <a:off x="4403010" y="3985221"/>
              <a:ext cx="1109518" cy="181500"/>
              <a:chOff x="4403010" y="3985221"/>
              <a:chExt cx="1109518" cy="181500"/>
            </a:xfrm>
          </p:grpSpPr>
          <p:sp>
            <p:nvSpPr>
              <p:cNvPr id="6043" name="Google Shape;6043;p8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4" name="Google Shape;6044;p8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045" name="Google Shape;6045;p80"/>
            <p:cNvGrpSpPr/>
            <p:nvPr/>
          </p:nvGrpSpPr>
          <p:grpSpPr>
            <a:xfrm>
              <a:off x="4618704" y="3766582"/>
              <a:ext cx="807858" cy="181500"/>
              <a:chOff x="4618704" y="3766582"/>
              <a:chExt cx="807858" cy="181500"/>
            </a:xfrm>
          </p:grpSpPr>
          <p:sp>
            <p:nvSpPr>
              <p:cNvPr id="6046" name="Google Shape;6046;p8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7" name="Google Shape;6047;p8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048" name="Google Shape;6048;p80"/>
            <p:cNvGrpSpPr/>
            <p:nvPr/>
          </p:nvGrpSpPr>
          <p:grpSpPr>
            <a:xfrm>
              <a:off x="4735238" y="3547942"/>
              <a:ext cx="462839" cy="181500"/>
              <a:chOff x="4735238" y="3547942"/>
              <a:chExt cx="462839" cy="181500"/>
            </a:xfrm>
          </p:grpSpPr>
          <p:sp>
            <p:nvSpPr>
              <p:cNvPr id="6049" name="Google Shape;6049;p8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0" name="Google Shape;6050;p8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51" name="Google Shape;6051;p80"/>
          <p:cNvGrpSpPr/>
          <p:nvPr/>
        </p:nvGrpSpPr>
        <p:grpSpPr>
          <a:xfrm>
            <a:off x="7407835" y="2217530"/>
            <a:ext cx="1020955" cy="928853"/>
            <a:chOff x="926675" y="238125"/>
            <a:chExt cx="5755100" cy="5232975"/>
          </a:xfrm>
        </p:grpSpPr>
        <p:sp>
          <p:nvSpPr>
            <p:cNvPr id="6052" name="Google Shape;6052;p8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80"/>
          <p:cNvGrpSpPr/>
          <p:nvPr/>
        </p:nvGrpSpPr>
        <p:grpSpPr>
          <a:xfrm>
            <a:off x="715208" y="2616265"/>
            <a:ext cx="1695374" cy="1560837"/>
            <a:chOff x="727421" y="2828315"/>
            <a:chExt cx="1695374" cy="1560837"/>
          </a:xfrm>
        </p:grpSpPr>
        <p:grpSp>
          <p:nvGrpSpPr>
            <p:cNvPr id="6057" name="Google Shape;6057;p80"/>
            <p:cNvGrpSpPr/>
            <p:nvPr/>
          </p:nvGrpSpPr>
          <p:grpSpPr>
            <a:xfrm>
              <a:off x="727421" y="2828315"/>
              <a:ext cx="1695374" cy="1560837"/>
              <a:chOff x="734799" y="2782450"/>
              <a:chExt cx="1571100" cy="1577400"/>
            </a:xfrm>
          </p:grpSpPr>
          <p:cxnSp>
            <p:nvCxnSpPr>
              <p:cNvPr id="6058" name="Google Shape;6058;p8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059" name="Google Shape;6059;p8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060" name="Google Shape;6060;p80"/>
            <p:cNvGrpSpPr/>
            <p:nvPr/>
          </p:nvGrpSpPr>
          <p:grpSpPr>
            <a:xfrm>
              <a:off x="819108" y="2882501"/>
              <a:ext cx="1556791" cy="1426186"/>
              <a:chOff x="819108" y="2882501"/>
              <a:chExt cx="1556791" cy="1426186"/>
            </a:xfrm>
          </p:grpSpPr>
          <p:grpSp>
            <p:nvGrpSpPr>
              <p:cNvPr id="6061" name="Google Shape;6061;p80"/>
              <p:cNvGrpSpPr/>
              <p:nvPr/>
            </p:nvGrpSpPr>
            <p:grpSpPr>
              <a:xfrm>
                <a:off x="819108" y="2882501"/>
                <a:ext cx="103104" cy="1426186"/>
                <a:chOff x="4674013" y="3100904"/>
                <a:chExt cx="122758" cy="1698043"/>
              </a:xfrm>
            </p:grpSpPr>
            <p:sp>
              <p:nvSpPr>
                <p:cNvPr id="6062" name="Google Shape;6062;p8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80"/>
              <p:cNvGrpSpPr/>
              <p:nvPr/>
            </p:nvGrpSpPr>
            <p:grpSpPr>
              <a:xfrm>
                <a:off x="1062475" y="2882501"/>
                <a:ext cx="103104" cy="1426186"/>
                <a:chOff x="4940438" y="3100904"/>
                <a:chExt cx="122758" cy="1698043"/>
              </a:xfrm>
            </p:grpSpPr>
            <p:sp>
              <p:nvSpPr>
                <p:cNvPr id="6070" name="Google Shape;6070;p8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80"/>
              <p:cNvGrpSpPr/>
              <p:nvPr/>
            </p:nvGrpSpPr>
            <p:grpSpPr>
              <a:xfrm>
                <a:off x="1299324" y="2882501"/>
                <a:ext cx="103104" cy="1426186"/>
                <a:chOff x="5206863" y="3100904"/>
                <a:chExt cx="122758" cy="1698043"/>
              </a:xfrm>
            </p:grpSpPr>
            <p:sp>
              <p:nvSpPr>
                <p:cNvPr id="6078" name="Google Shape;6078;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0"/>
              <p:cNvGrpSpPr/>
              <p:nvPr/>
            </p:nvGrpSpPr>
            <p:grpSpPr>
              <a:xfrm>
                <a:off x="1786057" y="2882501"/>
                <a:ext cx="103104" cy="1426186"/>
                <a:chOff x="6006138" y="3143629"/>
                <a:chExt cx="122758" cy="1698043"/>
              </a:xfrm>
            </p:grpSpPr>
            <p:sp>
              <p:nvSpPr>
                <p:cNvPr id="6086" name="Google Shape;6086;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80"/>
              <p:cNvGrpSpPr/>
              <p:nvPr/>
            </p:nvGrpSpPr>
            <p:grpSpPr>
              <a:xfrm>
                <a:off x="2029422" y="2882501"/>
                <a:ext cx="103104" cy="1426186"/>
                <a:chOff x="6805413" y="3100904"/>
                <a:chExt cx="122758" cy="1698043"/>
              </a:xfrm>
            </p:grpSpPr>
            <p:sp>
              <p:nvSpPr>
                <p:cNvPr id="6094" name="Google Shape;6094;p8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0"/>
              <p:cNvGrpSpPr/>
              <p:nvPr/>
            </p:nvGrpSpPr>
            <p:grpSpPr>
              <a:xfrm>
                <a:off x="2272795" y="2882501"/>
                <a:ext cx="103104" cy="1426186"/>
                <a:chOff x="5206863" y="3100904"/>
                <a:chExt cx="122758" cy="1698043"/>
              </a:xfrm>
            </p:grpSpPr>
            <p:sp>
              <p:nvSpPr>
                <p:cNvPr id="6102" name="Google Shape;6102;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80"/>
              <p:cNvGrpSpPr/>
              <p:nvPr/>
            </p:nvGrpSpPr>
            <p:grpSpPr>
              <a:xfrm>
                <a:off x="1542694" y="2882501"/>
                <a:ext cx="103104" cy="1426186"/>
                <a:chOff x="6006138" y="3143629"/>
                <a:chExt cx="122758" cy="1698043"/>
              </a:xfrm>
            </p:grpSpPr>
            <p:sp>
              <p:nvSpPr>
                <p:cNvPr id="6110" name="Google Shape;6110;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17" name="Google Shape;6117;p80"/>
          <p:cNvGrpSpPr/>
          <p:nvPr/>
        </p:nvGrpSpPr>
        <p:grpSpPr>
          <a:xfrm>
            <a:off x="5671259" y="3305987"/>
            <a:ext cx="2749952" cy="870677"/>
            <a:chOff x="238125" y="1725700"/>
            <a:chExt cx="7139025" cy="2260325"/>
          </a:xfrm>
        </p:grpSpPr>
        <p:sp>
          <p:nvSpPr>
            <p:cNvPr id="6118" name="Google Shape;6118;p8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80"/>
          <p:cNvGrpSpPr/>
          <p:nvPr/>
        </p:nvGrpSpPr>
        <p:grpSpPr>
          <a:xfrm>
            <a:off x="5941423" y="2247733"/>
            <a:ext cx="1105452" cy="916747"/>
            <a:chOff x="5249100" y="1210600"/>
            <a:chExt cx="3502700" cy="2904775"/>
          </a:xfrm>
        </p:grpSpPr>
        <p:sp>
          <p:nvSpPr>
            <p:cNvPr id="6129" name="Google Shape;6129;p8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3" name="Google Shape;6133;p8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134" name="Google Shape;6134;p8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135" name="Google Shape;6135;p8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136" name="Google Shape;6136;p8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137" name="Google Shape;6137;p8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80"/>
          <p:cNvGrpSpPr/>
          <p:nvPr/>
        </p:nvGrpSpPr>
        <p:grpSpPr>
          <a:xfrm>
            <a:off x="7123971" y="967151"/>
            <a:ext cx="1304650" cy="1124856"/>
            <a:chOff x="7287122" y="1165658"/>
            <a:chExt cx="1219413" cy="1051365"/>
          </a:xfrm>
        </p:grpSpPr>
        <p:grpSp>
          <p:nvGrpSpPr>
            <p:cNvPr id="6139" name="Google Shape;6139;p80"/>
            <p:cNvGrpSpPr/>
            <p:nvPr/>
          </p:nvGrpSpPr>
          <p:grpSpPr>
            <a:xfrm>
              <a:off x="7287122" y="1969723"/>
              <a:ext cx="1219413" cy="247300"/>
              <a:chOff x="7287122" y="1969723"/>
              <a:chExt cx="1219413" cy="247300"/>
            </a:xfrm>
          </p:grpSpPr>
          <p:sp>
            <p:nvSpPr>
              <p:cNvPr id="6140" name="Google Shape;6140;p8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1" name="Google Shape;6141;p80"/>
              <p:cNvGrpSpPr/>
              <p:nvPr/>
            </p:nvGrpSpPr>
            <p:grpSpPr>
              <a:xfrm>
                <a:off x="7287122" y="2063892"/>
                <a:ext cx="1151753" cy="73428"/>
                <a:chOff x="7287122" y="2063892"/>
                <a:chExt cx="1151753" cy="73428"/>
              </a:xfrm>
            </p:grpSpPr>
            <p:sp>
              <p:nvSpPr>
                <p:cNvPr id="6142" name="Google Shape;6142;p8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3" name="Google Shape;6143;p8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144" name="Google Shape;6144;p80"/>
            <p:cNvGrpSpPr/>
            <p:nvPr/>
          </p:nvGrpSpPr>
          <p:grpSpPr>
            <a:xfrm>
              <a:off x="7287122" y="1712201"/>
              <a:ext cx="1219403" cy="246767"/>
              <a:chOff x="7287122" y="1712201"/>
              <a:chExt cx="1219403" cy="246767"/>
            </a:xfrm>
          </p:grpSpPr>
          <p:sp>
            <p:nvSpPr>
              <p:cNvPr id="6145" name="Google Shape;6145;p8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6" name="Google Shape;6146;p80"/>
              <p:cNvGrpSpPr/>
              <p:nvPr/>
            </p:nvGrpSpPr>
            <p:grpSpPr>
              <a:xfrm>
                <a:off x="7287122" y="1842861"/>
                <a:ext cx="1005303" cy="73419"/>
                <a:chOff x="7287122" y="1842861"/>
                <a:chExt cx="1005303" cy="73419"/>
              </a:xfrm>
            </p:grpSpPr>
            <p:sp>
              <p:nvSpPr>
                <p:cNvPr id="6147" name="Google Shape;6147;p8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8" name="Google Shape;6148;p8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149" name="Google Shape;6149;p80"/>
            <p:cNvGrpSpPr/>
            <p:nvPr/>
          </p:nvGrpSpPr>
          <p:grpSpPr>
            <a:xfrm>
              <a:off x="7287122" y="1447520"/>
              <a:ext cx="1219403" cy="286667"/>
              <a:chOff x="7287122" y="1447520"/>
              <a:chExt cx="1219403" cy="286667"/>
            </a:xfrm>
          </p:grpSpPr>
          <p:sp>
            <p:nvSpPr>
              <p:cNvPr id="6150" name="Google Shape;6150;p8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1" name="Google Shape;6151;p80"/>
              <p:cNvGrpSpPr/>
              <p:nvPr/>
            </p:nvGrpSpPr>
            <p:grpSpPr>
              <a:xfrm>
                <a:off x="7287122" y="1581977"/>
                <a:ext cx="852803" cy="73428"/>
                <a:chOff x="7287122" y="1581977"/>
                <a:chExt cx="852803" cy="73428"/>
              </a:xfrm>
            </p:grpSpPr>
            <p:sp>
              <p:nvSpPr>
                <p:cNvPr id="6152" name="Google Shape;6152;p8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3" name="Google Shape;6153;p8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154" name="Google Shape;6154;p80"/>
            <p:cNvGrpSpPr/>
            <p:nvPr/>
          </p:nvGrpSpPr>
          <p:grpSpPr>
            <a:xfrm>
              <a:off x="7287122" y="1165658"/>
              <a:ext cx="1219403" cy="344253"/>
              <a:chOff x="7287122" y="1165658"/>
              <a:chExt cx="1219403" cy="344253"/>
            </a:xfrm>
          </p:grpSpPr>
          <p:sp>
            <p:nvSpPr>
              <p:cNvPr id="6155" name="Google Shape;6155;p8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6" name="Google Shape;6156;p80"/>
              <p:cNvGrpSpPr/>
              <p:nvPr/>
            </p:nvGrpSpPr>
            <p:grpSpPr>
              <a:xfrm>
                <a:off x="7287122" y="1341025"/>
                <a:ext cx="695703" cy="73419"/>
                <a:chOff x="7287122" y="1341025"/>
                <a:chExt cx="695703" cy="73419"/>
              </a:xfrm>
            </p:grpSpPr>
            <p:sp>
              <p:nvSpPr>
                <p:cNvPr id="6157" name="Google Shape;6157;p8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8" name="Google Shape;6158;p8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159" name="Google Shape;6159;p80"/>
          <p:cNvGrpSpPr/>
          <p:nvPr/>
        </p:nvGrpSpPr>
        <p:grpSpPr>
          <a:xfrm>
            <a:off x="5790463" y="973174"/>
            <a:ext cx="1397729" cy="1098540"/>
            <a:chOff x="5900602" y="1193063"/>
            <a:chExt cx="1299851" cy="1021707"/>
          </a:xfrm>
        </p:grpSpPr>
        <p:grpSp>
          <p:nvGrpSpPr>
            <p:cNvPr id="6160" name="Google Shape;6160;p80"/>
            <p:cNvGrpSpPr/>
            <p:nvPr/>
          </p:nvGrpSpPr>
          <p:grpSpPr>
            <a:xfrm>
              <a:off x="6520337" y="1193063"/>
              <a:ext cx="341815" cy="799959"/>
              <a:chOff x="6520337" y="1193063"/>
              <a:chExt cx="341815" cy="799959"/>
            </a:xfrm>
          </p:grpSpPr>
          <p:grpSp>
            <p:nvGrpSpPr>
              <p:cNvPr id="6161" name="Google Shape;6161;p80"/>
              <p:cNvGrpSpPr/>
              <p:nvPr/>
            </p:nvGrpSpPr>
            <p:grpSpPr>
              <a:xfrm>
                <a:off x="6520337" y="1589527"/>
                <a:ext cx="213950" cy="403494"/>
                <a:chOff x="6520337" y="1589527"/>
                <a:chExt cx="213950" cy="403494"/>
              </a:xfrm>
            </p:grpSpPr>
            <p:sp>
              <p:nvSpPr>
                <p:cNvPr id="6162" name="Google Shape;6162;p8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80"/>
              <p:cNvGrpSpPr/>
              <p:nvPr/>
            </p:nvGrpSpPr>
            <p:grpSpPr>
              <a:xfrm>
                <a:off x="6577204" y="1193063"/>
                <a:ext cx="284947" cy="464512"/>
                <a:chOff x="6577204" y="1193063"/>
                <a:chExt cx="284947" cy="464512"/>
              </a:xfrm>
            </p:grpSpPr>
            <p:sp>
              <p:nvSpPr>
                <p:cNvPr id="6165" name="Google Shape;6165;p8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6" name="Google Shape;6166;p8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167" name="Google Shape;6167;p80"/>
            <p:cNvGrpSpPr/>
            <p:nvPr/>
          </p:nvGrpSpPr>
          <p:grpSpPr>
            <a:xfrm>
              <a:off x="6238903" y="1193063"/>
              <a:ext cx="300475" cy="900152"/>
              <a:chOff x="6238903" y="1193063"/>
              <a:chExt cx="300475" cy="900152"/>
            </a:xfrm>
          </p:grpSpPr>
          <p:grpSp>
            <p:nvGrpSpPr>
              <p:cNvPr id="6168" name="Google Shape;6168;p80"/>
              <p:cNvGrpSpPr/>
              <p:nvPr/>
            </p:nvGrpSpPr>
            <p:grpSpPr>
              <a:xfrm>
                <a:off x="6290865" y="1489315"/>
                <a:ext cx="248514" cy="603900"/>
                <a:chOff x="6290865" y="1489315"/>
                <a:chExt cx="248514" cy="603900"/>
              </a:xfrm>
            </p:grpSpPr>
            <p:sp>
              <p:nvSpPr>
                <p:cNvPr id="6169" name="Google Shape;6169;p8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80"/>
              <p:cNvGrpSpPr/>
              <p:nvPr/>
            </p:nvGrpSpPr>
            <p:grpSpPr>
              <a:xfrm>
                <a:off x="6238903" y="1193063"/>
                <a:ext cx="284947" cy="333087"/>
                <a:chOff x="6238903" y="1193063"/>
                <a:chExt cx="284947" cy="333087"/>
              </a:xfrm>
            </p:grpSpPr>
            <p:sp>
              <p:nvSpPr>
                <p:cNvPr id="6172" name="Google Shape;6172;p8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3" name="Google Shape;6173;p8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174" name="Google Shape;6174;p80"/>
            <p:cNvGrpSpPr/>
            <p:nvPr/>
          </p:nvGrpSpPr>
          <p:grpSpPr>
            <a:xfrm>
              <a:off x="5900602" y="1193063"/>
              <a:ext cx="444345" cy="1021707"/>
              <a:chOff x="5900602" y="1193063"/>
              <a:chExt cx="444345" cy="1021707"/>
            </a:xfrm>
          </p:grpSpPr>
          <p:grpSp>
            <p:nvGrpSpPr>
              <p:cNvPr id="6175" name="Google Shape;6175;p80"/>
              <p:cNvGrpSpPr/>
              <p:nvPr/>
            </p:nvGrpSpPr>
            <p:grpSpPr>
              <a:xfrm>
                <a:off x="6046501" y="1367785"/>
                <a:ext cx="298446" cy="846986"/>
                <a:chOff x="6046501" y="1367785"/>
                <a:chExt cx="298446" cy="846986"/>
              </a:xfrm>
            </p:grpSpPr>
            <p:sp>
              <p:nvSpPr>
                <p:cNvPr id="6176" name="Google Shape;6176;p8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80"/>
              <p:cNvGrpSpPr/>
              <p:nvPr/>
            </p:nvGrpSpPr>
            <p:grpSpPr>
              <a:xfrm>
                <a:off x="5900602" y="1193063"/>
                <a:ext cx="284947" cy="182312"/>
                <a:chOff x="5900602" y="1193063"/>
                <a:chExt cx="284947" cy="182312"/>
              </a:xfrm>
            </p:grpSpPr>
            <p:sp>
              <p:nvSpPr>
                <p:cNvPr id="6179" name="Google Shape;6179;p8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0" name="Google Shape;6180;p8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181" name="Google Shape;6181;p80"/>
            <p:cNvGrpSpPr/>
            <p:nvPr/>
          </p:nvGrpSpPr>
          <p:grpSpPr>
            <a:xfrm>
              <a:off x="6738300" y="1193063"/>
              <a:ext cx="462153" cy="707634"/>
              <a:chOff x="6738300" y="1193063"/>
              <a:chExt cx="462153" cy="707634"/>
            </a:xfrm>
          </p:grpSpPr>
          <p:grpSp>
            <p:nvGrpSpPr>
              <p:cNvPr id="6182" name="Google Shape;6182;p80"/>
              <p:cNvGrpSpPr/>
              <p:nvPr/>
            </p:nvGrpSpPr>
            <p:grpSpPr>
              <a:xfrm>
                <a:off x="6915505" y="1193063"/>
                <a:ext cx="284947" cy="597387"/>
                <a:chOff x="6915505" y="1193063"/>
                <a:chExt cx="284947" cy="597387"/>
              </a:xfrm>
            </p:grpSpPr>
            <p:sp>
              <p:nvSpPr>
                <p:cNvPr id="6183" name="Google Shape;6183;p8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4" name="Google Shape;6184;p8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185" name="Google Shape;6185;p80"/>
              <p:cNvGrpSpPr/>
              <p:nvPr/>
            </p:nvGrpSpPr>
            <p:grpSpPr>
              <a:xfrm>
                <a:off x="6738300" y="1684725"/>
                <a:ext cx="230066" cy="215971"/>
                <a:chOff x="6738300" y="1684725"/>
                <a:chExt cx="230066" cy="215971"/>
              </a:xfrm>
            </p:grpSpPr>
            <p:sp>
              <p:nvSpPr>
                <p:cNvPr id="6186" name="Google Shape;6186;p8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91" name="Shape 6191"/>
        <p:cNvGrpSpPr/>
        <p:nvPr/>
      </p:nvGrpSpPr>
      <p:grpSpPr>
        <a:xfrm>
          <a:off x="0" y="0"/>
          <a:ext cx="0" cy="0"/>
          <a:chOff x="0" y="0"/>
          <a:chExt cx="0" cy="0"/>
        </a:xfrm>
      </p:grpSpPr>
      <p:grpSp>
        <p:nvGrpSpPr>
          <p:cNvPr id="6192" name="Google Shape;6192;p81"/>
          <p:cNvGrpSpPr/>
          <p:nvPr/>
        </p:nvGrpSpPr>
        <p:grpSpPr>
          <a:xfrm>
            <a:off x="829359" y="2307635"/>
            <a:ext cx="339235" cy="298186"/>
            <a:chOff x="898875" y="244725"/>
            <a:chExt cx="481800" cy="423500"/>
          </a:xfrm>
        </p:grpSpPr>
        <p:sp>
          <p:nvSpPr>
            <p:cNvPr id="6193" name="Google Shape;6193;p8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8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8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8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8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8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81"/>
          <p:cNvGrpSpPr/>
          <p:nvPr/>
        </p:nvGrpSpPr>
        <p:grpSpPr>
          <a:xfrm>
            <a:off x="1267741" y="2287103"/>
            <a:ext cx="298169" cy="339253"/>
            <a:chOff x="1529350" y="258825"/>
            <a:chExt cx="423475" cy="481825"/>
          </a:xfrm>
        </p:grpSpPr>
        <p:sp>
          <p:nvSpPr>
            <p:cNvPr id="6200" name="Google Shape;6200;p8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8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2" name="Google Shape;6202;p81"/>
          <p:cNvGrpSpPr/>
          <p:nvPr/>
        </p:nvGrpSpPr>
        <p:grpSpPr>
          <a:xfrm>
            <a:off x="1660716" y="2367273"/>
            <a:ext cx="340890" cy="178912"/>
            <a:chOff x="2084325" y="363300"/>
            <a:chExt cx="484150" cy="254100"/>
          </a:xfrm>
        </p:grpSpPr>
        <p:sp>
          <p:nvSpPr>
            <p:cNvPr id="6203" name="Google Shape;6203;p8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8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81"/>
          <p:cNvGrpSpPr/>
          <p:nvPr/>
        </p:nvGrpSpPr>
        <p:grpSpPr>
          <a:xfrm>
            <a:off x="2110011" y="2287102"/>
            <a:ext cx="298169" cy="339253"/>
            <a:chOff x="2707500" y="249400"/>
            <a:chExt cx="423475" cy="481825"/>
          </a:xfrm>
        </p:grpSpPr>
        <p:sp>
          <p:nvSpPr>
            <p:cNvPr id="6206" name="Google Shape;6206;p8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8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8" name="Google Shape;6208;p81"/>
          <p:cNvGrpSpPr/>
          <p:nvPr/>
        </p:nvGrpSpPr>
        <p:grpSpPr>
          <a:xfrm>
            <a:off x="2523626" y="2287428"/>
            <a:ext cx="305386" cy="338602"/>
            <a:chOff x="3300325" y="249875"/>
            <a:chExt cx="433725" cy="480900"/>
          </a:xfrm>
        </p:grpSpPr>
        <p:sp>
          <p:nvSpPr>
            <p:cNvPr id="6209" name="Google Shape;6209;p8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8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8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8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8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8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5" name="Google Shape;6215;p81"/>
          <p:cNvGrpSpPr/>
          <p:nvPr/>
        </p:nvGrpSpPr>
        <p:grpSpPr>
          <a:xfrm>
            <a:off x="2912712" y="2287349"/>
            <a:ext cx="352349" cy="338760"/>
            <a:chOff x="3854700" y="249750"/>
            <a:chExt cx="500425" cy="481125"/>
          </a:xfrm>
        </p:grpSpPr>
        <p:sp>
          <p:nvSpPr>
            <p:cNvPr id="6216" name="Google Shape;6216;p8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8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8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8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8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8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8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8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81"/>
          <p:cNvGrpSpPr/>
          <p:nvPr/>
        </p:nvGrpSpPr>
        <p:grpSpPr>
          <a:xfrm>
            <a:off x="3330701" y="2287349"/>
            <a:ext cx="352349" cy="338760"/>
            <a:chOff x="4447550" y="249750"/>
            <a:chExt cx="500425" cy="481125"/>
          </a:xfrm>
        </p:grpSpPr>
        <p:sp>
          <p:nvSpPr>
            <p:cNvPr id="6225" name="Google Shape;6225;p8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8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81"/>
          <p:cNvGrpSpPr/>
          <p:nvPr/>
        </p:nvGrpSpPr>
        <p:grpSpPr>
          <a:xfrm>
            <a:off x="3759902" y="2287102"/>
            <a:ext cx="339253" cy="339253"/>
            <a:chOff x="5049725" y="249400"/>
            <a:chExt cx="481825" cy="481825"/>
          </a:xfrm>
        </p:grpSpPr>
        <p:sp>
          <p:nvSpPr>
            <p:cNvPr id="6228" name="Google Shape;6228;p8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8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0" name="Google Shape;6230;p81"/>
          <p:cNvGrpSpPr/>
          <p:nvPr/>
        </p:nvGrpSpPr>
        <p:grpSpPr>
          <a:xfrm>
            <a:off x="4173843" y="2287102"/>
            <a:ext cx="339253" cy="339253"/>
            <a:chOff x="5660400" y="238125"/>
            <a:chExt cx="481825" cy="481825"/>
          </a:xfrm>
        </p:grpSpPr>
        <p:sp>
          <p:nvSpPr>
            <p:cNvPr id="6231" name="Google Shape;6231;p8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8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3" name="Google Shape;6233;p81"/>
          <p:cNvGrpSpPr/>
          <p:nvPr/>
        </p:nvGrpSpPr>
        <p:grpSpPr>
          <a:xfrm>
            <a:off x="4590529" y="2287102"/>
            <a:ext cx="339253" cy="339253"/>
            <a:chOff x="6235400" y="249400"/>
            <a:chExt cx="481825" cy="481825"/>
          </a:xfrm>
        </p:grpSpPr>
        <p:sp>
          <p:nvSpPr>
            <p:cNvPr id="6234" name="Google Shape;6234;p8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8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8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8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8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9" name="Google Shape;6239;p81"/>
          <p:cNvGrpSpPr/>
          <p:nvPr/>
        </p:nvGrpSpPr>
        <p:grpSpPr>
          <a:xfrm>
            <a:off x="828875" y="2731810"/>
            <a:ext cx="340204" cy="298116"/>
            <a:chOff x="899850" y="871450"/>
            <a:chExt cx="483175" cy="423400"/>
          </a:xfrm>
        </p:grpSpPr>
        <p:sp>
          <p:nvSpPr>
            <p:cNvPr id="6240" name="Google Shape;6240;p8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8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8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8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44" name="Google Shape;6244;p81"/>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45" name="Google Shape;6245;p81"/>
          <p:cNvGrpSpPr/>
          <p:nvPr/>
        </p:nvGrpSpPr>
        <p:grpSpPr>
          <a:xfrm>
            <a:off x="1660875" y="2711232"/>
            <a:ext cx="340573" cy="339271"/>
            <a:chOff x="2085450" y="842250"/>
            <a:chExt cx="483700" cy="481850"/>
          </a:xfrm>
        </p:grpSpPr>
        <p:sp>
          <p:nvSpPr>
            <p:cNvPr id="6246" name="Google Shape;6246;p8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8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8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81"/>
          <p:cNvGrpSpPr/>
          <p:nvPr/>
        </p:nvGrpSpPr>
        <p:grpSpPr>
          <a:xfrm>
            <a:off x="2089443" y="2711241"/>
            <a:ext cx="339306" cy="339253"/>
            <a:chOff x="2685825" y="840375"/>
            <a:chExt cx="481900" cy="481825"/>
          </a:xfrm>
        </p:grpSpPr>
        <p:sp>
          <p:nvSpPr>
            <p:cNvPr id="6250" name="Google Shape;6250;p8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8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2" name="Google Shape;6252;p81"/>
          <p:cNvGrpSpPr/>
          <p:nvPr/>
        </p:nvGrpSpPr>
        <p:grpSpPr>
          <a:xfrm>
            <a:off x="2501104" y="2710924"/>
            <a:ext cx="350431" cy="339887"/>
            <a:chOff x="3270675" y="841800"/>
            <a:chExt cx="497700" cy="482725"/>
          </a:xfrm>
        </p:grpSpPr>
        <p:sp>
          <p:nvSpPr>
            <p:cNvPr id="6253" name="Google Shape;6253;p8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8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8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56" name="Google Shape;6256;p81"/>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57" name="Google Shape;6257;p81"/>
          <p:cNvGrpSpPr/>
          <p:nvPr/>
        </p:nvGrpSpPr>
        <p:grpSpPr>
          <a:xfrm>
            <a:off x="3337249" y="2731783"/>
            <a:ext cx="339253" cy="298169"/>
            <a:chOff x="4467200" y="877100"/>
            <a:chExt cx="481825" cy="423475"/>
          </a:xfrm>
        </p:grpSpPr>
        <p:sp>
          <p:nvSpPr>
            <p:cNvPr id="6258" name="Google Shape;6258;p8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8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8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8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2" name="Google Shape;6262;p81"/>
          <p:cNvGrpSpPr/>
          <p:nvPr/>
        </p:nvGrpSpPr>
        <p:grpSpPr>
          <a:xfrm>
            <a:off x="3752140" y="2711232"/>
            <a:ext cx="354778" cy="339271"/>
            <a:chOff x="5045500" y="842250"/>
            <a:chExt cx="503875" cy="481850"/>
          </a:xfrm>
        </p:grpSpPr>
        <p:sp>
          <p:nvSpPr>
            <p:cNvPr id="6263" name="Google Shape;6263;p8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8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5" name="Google Shape;6265;p81"/>
          <p:cNvGrpSpPr/>
          <p:nvPr/>
        </p:nvGrpSpPr>
        <p:grpSpPr>
          <a:xfrm>
            <a:off x="4174987" y="2737451"/>
            <a:ext cx="336965" cy="286833"/>
            <a:chOff x="5645200" y="879425"/>
            <a:chExt cx="478575" cy="407375"/>
          </a:xfrm>
        </p:grpSpPr>
        <p:sp>
          <p:nvSpPr>
            <p:cNvPr id="6266" name="Google Shape;6266;p8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8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8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8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8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8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2" name="Google Shape;6272;p81"/>
          <p:cNvGrpSpPr/>
          <p:nvPr/>
        </p:nvGrpSpPr>
        <p:grpSpPr>
          <a:xfrm>
            <a:off x="4611062" y="2711241"/>
            <a:ext cx="298186" cy="339253"/>
            <a:chOff x="6264525" y="842250"/>
            <a:chExt cx="423500" cy="481825"/>
          </a:xfrm>
        </p:grpSpPr>
        <p:sp>
          <p:nvSpPr>
            <p:cNvPr id="6273" name="Google Shape;6273;p8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8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8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8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8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8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8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0" name="Google Shape;6280;p81"/>
          <p:cNvGrpSpPr/>
          <p:nvPr/>
        </p:nvGrpSpPr>
        <p:grpSpPr>
          <a:xfrm>
            <a:off x="829350" y="3125895"/>
            <a:ext cx="339253" cy="339253"/>
            <a:chOff x="900750" y="1436075"/>
            <a:chExt cx="481825" cy="481825"/>
          </a:xfrm>
        </p:grpSpPr>
        <p:sp>
          <p:nvSpPr>
            <p:cNvPr id="6281" name="Google Shape;6281;p8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8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8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8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5" name="Google Shape;6285;p81"/>
          <p:cNvGrpSpPr/>
          <p:nvPr/>
        </p:nvGrpSpPr>
        <p:grpSpPr>
          <a:xfrm>
            <a:off x="1247198" y="3186183"/>
            <a:ext cx="339253" cy="218676"/>
            <a:chOff x="1492675" y="1520750"/>
            <a:chExt cx="481825" cy="310575"/>
          </a:xfrm>
        </p:grpSpPr>
        <p:sp>
          <p:nvSpPr>
            <p:cNvPr id="6286" name="Google Shape;6286;p8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8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8" name="Google Shape;6288;p81"/>
          <p:cNvGrpSpPr/>
          <p:nvPr/>
        </p:nvGrpSpPr>
        <p:grpSpPr>
          <a:xfrm>
            <a:off x="1654995" y="3125877"/>
            <a:ext cx="352332" cy="339288"/>
            <a:chOff x="2071000" y="1435025"/>
            <a:chExt cx="500400" cy="481875"/>
          </a:xfrm>
        </p:grpSpPr>
        <p:sp>
          <p:nvSpPr>
            <p:cNvPr id="6289" name="Google Shape;6289;p8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8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8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2" name="Google Shape;6292;p81"/>
          <p:cNvGrpSpPr/>
          <p:nvPr/>
        </p:nvGrpSpPr>
        <p:grpSpPr>
          <a:xfrm>
            <a:off x="2083159" y="3146709"/>
            <a:ext cx="351874" cy="297623"/>
            <a:chOff x="2678350" y="1464650"/>
            <a:chExt cx="499750" cy="422700"/>
          </a:xfrm>
        </p:grpSpPr>
        <p:sp>
          <p:nvSpPr>
            <p:cNvPr id="6293" name="Google Shape;6293;p8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8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8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6" name="Google Shape;6296;p81"/>
          <p:cNvGrpSpPr/>
          <p:nvPr/>
        </p:nvGrpSpPr>
        <p:grpSpPr>
          <a:xfrm>
            <a:off x="2506692" y="3125895"/>
            <a:ext cx="339253" cy="339253"/>
            <a:chOff x="3271200" y="1435075"/>
            <a:chExt cx="481825" cy="481825"/>
          </a:xfrm>
        </p:grpSpPr>
        <p:sp>
          <p:nvSpPr>
            <p:cNvPr id="6297" name="Google Shape;6297;p8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8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9" name="Google Shape;6299;p81"/>
          <p:cNvGrpSpPr/>
          <p:nvPr/>
        </p:nvGrpSpPr>
        <p:grpSpPr>
          <a:xfrm>
            <a:off x="2917165" y="3125877"/>
            <a:ext cx="343442" cy="339288"/>
            <a:chOff x="3858100" y="1435075"/>
            <a:chExt cx="487775" cy="481875"/>
          </a:xfrm>
        </p:grpSpPr>
        <p:sp>
          <p:nvSpPr>
            <p:cNvPr id="6300" name="Google Shape;6300;p8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8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8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8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8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5" name="Google Shape;6305;p81"/>
          <p:cNvGrpSpPr/>
          <p:nvPr/>
        </p:nvGrpSpPr>
        <p:grpSpPr>
          <a:xfrm>
            <a:off x="3337249" y="3125895"/>
            <a:ext cx="339253" cy="339253"/>
            <a:chOff x="4456875" y="1435075"/>
            <a:chExt cx="481825" cy="481825"/>
          </a:xfrm>
        </p:grpSpPr>
        <p:sp>
          <p:nvSpPr>
            <p:cNvPr id="6306" name="Google Shape;6306;p8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8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8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8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8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8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8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8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8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8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8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8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8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8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8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8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8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8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8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5" name="Google Shape;6325;p81"/>
          <p:cNvGrpSpPr/>
          <p:nvPr/>
        </p:nvGrpSpPr>
        <p:grpSpPr>
          <a:xfrm>
            <a:off x="3758239" y="3125886"/>
            <a:ext cx="342580" cy="339271"/>
            <a:chOff x="5049725" y="1435050"/>
            <a:chExt cx="486550" cy="481850"/>
          </a:xfrm>
        </p:grpSpPr>
        <p:sp>
          <p:nvSpPr>
            <p:cNvPr id="6326" name="Google Shape;6326;p8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8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8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8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0" name="Google Shape;6330;p81"/>
          <p:cNvGrpSpPr/>
          <p:nvPr/>
        </p:nvGrpSpPr>
        <p:grpSpPr>
          <a:xfrm>
            <a:off x="4173790" y="3125895"/>
            <a:ext cx="339359" cy="339253"/>
            <a:chOff x="5642475" y="1435075"/>
            <a:chExt cx="481975" cy="481825"/>
          </a:xfrm>
        </p:grpSpPr>
        <p:sp>
          <p:nvSpPr>
            <p:cNvPr id="6331" name="Google Shape;6331;p8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8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8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4" name="Google Shape;6334;p81"/>
          <p:cNvGrpSpPr/>
          <p:nvPr/>
        </p:nvGrpSpPr>
        <p:grpSpPr>
          <a:xfrm>
            <a:off x="4588276" y="3125886"/>
            <a:ext cx="343759" cy="339271"/>
            <a:chOff x="6232000" y="1435050"/>
            <a:chExt cx="488225" cy="481850"/>
          </a:xfrm>
        </p:grpSpPr>
        <p:sp>
          <p:nvSpPr>
            <p:cNvPr id="6335" name="Google Shape;6335;p8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8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8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8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8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0" name="Google Shape;6340;p81"/>
          <p:cNvGrpSpPr/>
          <p:nvPr/>
        </p:nvGrpSpPr>
        <p:grpSpPr>
          <a:xfrm>
            <a:off x="849012" y="3539545"/>
            <a:ext cx="299929" cy="337792"/>
            <a:chOff x="924450" y="2028975"/>
            <a:chExt cx="425975" cy="479750"/>
          </a:xfrm>
        </p:grpSpPr>
        <p:sp>
          <p:nvSpPr>
            <p:cNvPr id="6341" name="Google Shape;6341;p8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8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8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4" name="Google Shape;6344;p81"/>
          <p:cNvGrpSpPr/>
          <p:nvPr/>
        </p:nvGrpSpPr>
        <p:grpSpPr>
          <a:xfrm>
            <a:off x="1661509" y="3559347"/>
            <a:ext cx="339306" cy="298186"/>
            <a:chOff x="2085450" y="2057100"/>
            <a:chExt cx="481900" cy="423500"/>
          </a:xfrm>
        </p:grpSpPr>
        <p:sp>
          <p:nvSpPr>
            <p:cNvPr id="6345" name="Google Shape;6345;p8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8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8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8" name="Google Shape;6348;p81"/>
          <p:cNvGrpSpPr/>
          <p:nvPr/>
        </p:nvGrpSpPr>
        <p:grpSpPr>
          <a:xfrm>
            <a:off x="2089442" y="3582592"/>
            <a:ext cx="339306" cy="251698"/>
            <a:chOff x="2678275" y="2090100"/>
            <a:chExt cx="481900" cy="357475"/>
          </a:xfrm>
        </p:grpSpPr>
        <p:sp>
          <p:nvSpPr>
            <p:cNvPr id="6349" name="Google Shape;6349;p8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8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8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8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8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4" name="Google Shape;6354;p81"/>
          <p:cNvGrpSpPr/>
          <p:nvPr/>
        </p:nvGrpSpPr>
        <p:grpSpPr>
          <a:xfrm>
            <a:off x="2566646" y="3594790"/>
            <a:ext cx="219345" cy="227301"/>
            <a:chOff x="3357325" y="2093500"/>
            <a:chExt cx="311525" cy="322825"/>
          </a:xfrm>
        </p:grpSpPr>
        <p:sp>
          <p:nvSpPr>
            <p:cNvPr id="6355" name="Google Shape;6355;p8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8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8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58" name="Google Shape;6358;p81"/>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59" name="Google Shape;6359;p81"/>
          <p:cNvGrpSpPr/>
          <p:nvPr/>
        </p:nvGrpSpPr>
        <p:grpSpPr>
          <a:xfrm>
            <a:off x="3360836" y="3538814"/>
            <a:ext cx="292078" cy="339253"/>
            <a:chOff x="4492800" y="2027925"/>
            <a:chExt cx="414825" cy="481825"/>
          </a:xfrm>
        </p:grpSpPr>
        <p:sp>
          <p:nvSpPr>
            <p:cNvPr id="6360" name="Google Shape;6360;p8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8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2" name="Google Shape;6362;p81"/>
          <p:cNvGrpSpPr/>
          <p:nvPr/>
        </p:nvGrpSpPr>
        <p:grpSpPr>
          <a:xfrm>
            <a:off x="3759928" y="3538805"/>
            <a:ext cx="339200" cy="339271"/>
            <a:chOff x="5049725" y="2027900"/>
            <a:chExt cx="481750" cy="481850"/>
          </a:xfrm>
        </p:grpSpPr>
        <p:sp>
          <p:nvSpPr>
            <p:cNvPr id="6363" name="Google Shape;6363;p8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8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8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8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8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8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8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8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1" name="Google Shape;6371;p81"/>
          <p:cNvGrpSpPr/>
          <p:nvPr/>
        </p:nvGrpSpPr>
        <p:grpSpPr>
          <a:xfrm>
            <a:off x="4233524" y="3538893"/>
            <a:ext cx="219890" cy="339095"/>
            <a:chOff x="5726350" y="2028150"/>
            <a:chExt cx="312300" cy="481600"/>
          </a:xfrm>
        </p:grpSpPr>
        <p:sp>
          <p:nvSpPr>
            <p:cNvPr id="6372" name="Google Shape;6372;p8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8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8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5" name="Google Shape;6375;p81"/>
          <p:cNvGrpSpPr/>
          <p:nvPr/>
        </p:nvGrpSpPr>
        <p:grpSpPr>
          <a:xfrm>
            <a:off x="4593715" y="3542000"/>
            <a:ext cx="332881" cy="332881"/>
            <a:chOff x="6239925" y="2032450"/>
            <a:chExt cx="472775" cy="472775"/>
          </a:xfrm>
        </p:grpSpPr>
        <p:sp>
          <p:nvSpPr>
            <p:cNvPr id="6376" name="Google Shape;6376;p8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8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8" name="Google Shape;6378;p81"/>
          <p:cNvGrpSpPr/>
          <p:nvPr/>
        </p:nvGrpSpPr>
        <p:grpSpPr>
          <a:xfrm>
            <a:off x="5042807" y="2364092"/>
            <a:ext cx="334641" cy="185425"/>
            <a:chOff x="903075" y="2730000"/>
            <a:chExt cx="475275" cy="263350"/>
          </a:xfrm>
        </p:grpSpPr>
        <p:sp>
          <p:nvSpPr>
            <p:cNvPr id="6379" name="Google Shape;6379;p8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8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8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2" name="Google Shape;6382;p81"/>
          <p:cNvGrpSpPr/>
          <p:nvPr/>
        </p:nvGrpSpPr>
        <p:grpSpPr>
          <a:xfrm>
            <a:off x="1247198" y="3538814"/>
            <a:ext cx="339253" cy="339253"/>
            <a:chOff x="1492675" y="2027925"/>
            <a:chExt cx="481825" cy="481825"/>
          </a:xfrm>
        </p:grpSpPr>
        <p:sp>
          <p:nvSpPr>
            <p:cNvPr id="6383" name="Google Shape;6383;p8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8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8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8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8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8" name="Google Shape;6388;p81"/>
          <p:cNvGrpSpPr/>
          <p:nvPr/>
        </p:nvGrpSpPr>
        <p:grpSpPr>
          <a:xfrm>
            <a:off x="5473575" y="2287178"/>
            <a:ext cx="339253" cy="339253"/>
            <a:chOff x="1492675" y="2620775"/>
            <a:chExt cx="481825" cy="481825"/>
          </a:xfrm>
        </p:grpSpPr>
        <p:sp>
          <p:nvSpPr>
            <p:cNvPr id="6389" name="Google Shape;6389;p8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8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91" name="Google Shape;6391;p81"/>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92" name="Google Shape;6392;p81"/>
          <p:cNvGrpSpPr/>
          <p:nvPr/>
        </p:nvGrpSpPr>
        <p:grpSpPr>
          <a:xfrm>
            <a:off x="6297328" y="2303161"/>
            <a:ext cx="333585" cy="307287"/>
            <a:chOff x="2682350" y="2643425"/>
            <a:chExt cx="473775" cy="436425"/>
          </a:xfrm>
        </p:grpSpPr>
        <p:sp>
          <p:nvSpPr>
            <p:cNvPr id="6393" name="Google Shape;6393;p8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8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8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8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8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8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8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0" name="Google Shape;6400;p81"/>
          <p:cNvGrpSpPr/>
          <p:nvPr/>
        </p:nvGrpSpPr>
        <p:grpSpPr>
          <a:xfrm>
            <a:off x="6762818" y="2287178"/>
            <a:ext cx="238531" cy="339253"/>
            <a:chOff x="3342725" y="2620775"/>
            <a:chExt cx="338775" cy="481825"/>
          </a:xfrm>
        </p:grpSpPr>
        <p:sp>
          <p:nvSpPr>
            <p:cNvPr id="6401" name="Google Shape;6401;p8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2" name="Google Shape;6402;p8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3" name="Google Shape;6403;p8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4" name="Google Shape;6404;p81"/>
          <p:cNvGrpSpPr/>
          <p:nvPr/>
        </p:nvGrpSpPr>
        <p:grpSpPr>
          <a:xfrm>
            <a:off x="7156568" y="2287178"/>
            <a:ext cx="278296" cy="339253"/>
            <a:chOff x="3907325" y="2620775"/>
            <a:chExt cx="395250" cy="481825"/>
          </a:xfrm>
        </p:grpSpPr>
        <p:sp>
          <p:nvSpPr>
            <p:cNvPr id="6405" name="Google Shape;6405;p8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6" name="Google Shape;6406;p8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7" name="Google Shape;6407;p8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8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9" name="Google Shape;6409;p81"/>
          <p:cNvGrpSpPr/>
          <p:nvPr/>
        </p:nvGrpSpPr>
        <p:grpSpPr>
          <a:xfrm>
            <a:off x="7549755" y="2297783"/>
            <a:ext cx="339253" cy="318042"/>
            <a:chOff x="4456875" y="2635825"/>
            <a:chExt cx="481825" cy="451700"/>
          </a:xfrm>
        </p:grpSpPr>
        <p:sp>
          <p:nvSpPr>
            <p:cNvPr id="6410" name="Google Shape;6410;p8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8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8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8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8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8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6" name="Google Shape;6416;p81"/>
          <p:cNvGrpSpPr/>
          <p:nvPr/>
        </p:nvGrpSpPr>
        <p:grpSpPr>
          <a:xfrm>
            <a:off x="7974679" y="2297783"/>
            <a:ext cx="339253" cy="318042"/>
            <a:chOff x="5049725" y="2635825"/>
            <a:chExt cx="481825" cy="451700"/>
          </a:xfrm>
        </p:grpSpPr>
        <p:sp>
          <p:nvSpPr>
            <p:cNvPr id="6417" name="Google Shape;6417;p8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8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8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0" name="Google Shape;6420;p81"/>
          <p:cNvGrpSpPr/>
          <p:nvPr/>
        </p:nvGrpSpPr>
        <p:grpSpPr>
          <a:xfrm>
            <a:off x="2408929" y="3952243"/>
            <a:ext cx="338566" cy="338373"/>
            <a:chOff x="5643000" y="2621375"/>
            <a:chExt cx="480850" cy="480575"/>
          </a:xfrm>
        </p:grpSpPr>
        <p:sp>
          <p:nvSpPr>
            <p:cNvPr id="6421" name="Google Shape;6421;p8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8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8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8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8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8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8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8" name="Google Shape;6428;p81"/>
          <p:cNvGrpSpPr/>
          <p:nvPr/>
        </p:nvGrpSpPr>
        <p:grpSpPr>
          <a:xfrm>
            <a:off x="4178623" y="3951803"/>
            <a:ext cx="339359" cy="339253"/>
            <a:chOff x="6235250" y="2620775"/>
            <a:chExt cx="481975" cy="481825"/>
          </a:xfrm>
        </p:grpSpPr>
        <p:sp>
          <p:nvSpPr>
            <p:cNvPr id="6429" name="Google Shape;6429;p8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8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8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8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8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34" name="Google Shape;6434;p81"/>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35" name="Google Shape;6435;p81"/>
          <p:cNvGrpSpPr/>
          <p:nvPr/>
        </p:nvGrpSpPr>
        <p:grpSpPr>
          <a:xfrm>
            <a:off x="5472652" y="2711317"/>
            <a:ext cx="341101" cy="339253"/>
            <a:chOff x="1535000" y="3223325"/>
            <a:chExt cx="484450" cy="481825"/>
          </a:xfrm>
        </p:grpSpPr>
        <p:sp>
          <p:nvSpPr>
            <p:cNvPr id="6436" name="Google Shape;6436;p8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8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8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9" name="Google Shape;6439;p81"/>
          <p:cNvGrpSpPr/>
          <p:nvPr/>
        </p:nvGrpSpPr>
        <p:grpSpPr>
          <a:xfrm>
            <a:off x="5880219" y="2746618"/>
            <a:ext cx="339253" cy="268649"/>
            <a:chOff x="2085525" y="3263750"/>
            <a:chExt cx="481825" cy="381550"/>
          </a:xfrm>
        </p:grpSpPr>
        <p:sp>
          <p:nvSpPr>
            <p:cNvPr id="6440" name="Google Shape;6440;p8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8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42" name="Google Shape;6442;p81"/>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43" name="Google Shape;6443;p81"/>
          <p:cNvGrpSpPr/>
          <p:nvPr/>
        </p:nvGrpSpPr>
        <p:grpSpPr>
          <a:xfrm>
            <a:off x="6711982" y="2711308"/>
            <a:ext cx="340204" cy="339271"/>
            <a:chOff x="3270450" y="3213625"/>
            <a:chExt cx="483175" cy="481850"/>
          </a:xfrm>
        </p:grpSpPr>
        <p:sp>
          <p:nvSpPr>
            <p:cNvPr id="6444" name="Google Shape;6444;p8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8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6" name="Google Shape;6446;p81"/>
          <p:cNvGrpSpPr/>
          <p:nvPr/>
        </p:nvGrpSpPr>
        <p:grpSpPr>
          <a:xfrm>
            <a:off x="7211250" y="2711317"/>
            <a:ext cx="168931" cy="339253"/>
            <a:chOff x="3984950" y="3213600"/>
            <a:chExt cx="239925" cy="481825"/>
          </a:xfrm>
        </p:grpSpPr>
        <p:sp>
          <p:nvSpPr>
            <p:cNvPr id="6447" name="Google Shape;6447;p8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8" name="Google Shape;6448;p8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49" name="Google Shape;6449;p81"/>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81"/>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51" name="Google Shape;6451;p81"/>
          <p:cNvGrpSpPr/>
          <p:nvPr/>
        </p:nvGrpSpPr>
        <p:grpSpPr>
          <a:xfrm>
            <a:off x="1946447" y="3981487"/>
            <a:ext cx="355218" cy="279880"/>
            <a:chOff x="5629975" y="3255775"/>
            <a:chExt cx="504500" cy="397500"/>
          </a:xfrm>
        </p:grpSpPr>
        <p:sp>
          <p:nvSpPr>
            <p:cNvPr id="6452" name="Google Shape;6452;p8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8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8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8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8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7" name="Google Shape;6457;p81"/>
          <p:cNvGrpSpPr/>
          <p:nvPr/>
        </p:nvGrpSpPr>
        <p:grpSpPr>
          <a:xfrm>
            <a:off x="3731103" y="3981593"/>
            <a:ext cx="340256" cy="279669"/>
            <a:chOff x="6234950" y="3255925"/>
            <a:chExt cx="483250" cy="397200"/>
          </a:xfrm>
        </p:grpSpPr>
        <p:sp>
          <p:nvSpPr>
            <p:cNvPr id="6458" name="Google Shape;6458;p8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8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8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8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8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8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4" name="Google Shape;6464;p81"/>
          <p:cNvGrpSpPr/>
          <p:nvPr/>
        </p:nvGrpSpPr>
        <p:grpSpPr>
          <a:xfrm>
            <a:off x="5051107" y="3125970"/>
            <a:ext cx="318042" cy="339253"/>
            <a:chOff x="914900" y="3806450"/>
            <a:chExt cx="451700" cy="481825"/>
          </a:xfrm>
        </p:grpSpPr>
        <p:sp>
          <p:nvSpPr>
            <p:cNvPr id="6465" name="Google Shape;6465;p8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8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8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8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8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0" name="Google Shape;6470;p81"/>
          <p:cNvGrpSpPr/>
          <p:nvPr/>
        </p:nvGrpSpPr>
        <p:grpSpPr>
          <a:xfrm>
            <a:off x="5470028" y="3125785"/>
            <a:ext cx="346347" cy="339623"/>
            <a:chOff x="1490050" y="3805975"/>
            <a:chExt cx="491900" cy="482350"/>
          </a:xfrm>
        </p:grpSpPr>
        <p:sp>
          <p:nvSpPr>
            <p:cNvPr id="6471" name="Google Shape;6471;p8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8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8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8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5" name="Google Shape;6475;p81"/>
          <p:cNvGrpSpPr/>
          <p:nvPr/>
        </p:nvGrpSpPr>
        <p:grpSpPr>
          <a:xfrm>
            <a:off x="5893896" y="3125970"/>
            <a:ext cx="311899" cy="339253"/>
            <a:chOff x="2104275" y="3806450"/>
            <a:chExt cx="442975" cy="481825"/>
          </a:xfrm>
        </p:grpSpPr>
        <p:sp>
          <p:nvSpPr>
            <p:cNvPr id="6476" name="Google Shape;6476;p8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8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8" name="Google Shape;6478;p81"/>
          <p:cNvGrpSpPr/>
          <p:nvPr/>
        </p:nvGrpSpPr>
        <p:grpSpPr>
          <a:xfrm>
            <a:off x="6317413" y="3125970"/>
            <a:ext cx="293416" cy="339253"/>
            <a:chOff x="2710875" y="3806450"/>
            <a:chExt cx="416725" cy="481825"/>
          </a:xfrm>
        </p:grpSpPr>
        <p:sp>
          <p:nvSpPr>
            <p:cNvPr id="6479" name="Google Shape;6479;p8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8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1" name="Google Shape;6481;p81"/>
          <p:cNvGrpSpPr/>
          <p:nvPr/>
        </p:nvGrpSpPr>
        <p:grpSpPr>
          <a:xfrm>
            <a:off x="6712457" y="3166412"/>
            <a:ext cx="339253" cy="258369"/>
            <a:chOff x="3271200" y="3863875"/>
            <a:chExt cx="481825" cy="366950"/>
          </a:xfrm>
        </p:grpSpPr>
        <p:sp>
          <p:nvSpPr>
            <p:cNvPr id="6482" name="Google Shape;6482;p8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8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4" name="Google Shape;6484;p81"/>
          <p:cNvGrpSpPr/>
          <p:nvPr/>
        </p:nvGrpSpPr>
        <p:grpSpPr>
          <a:xfrm>
            <a:off x="7147952" y="3126199"/>
            <a:ext cx="295528" cy="338795"/>
            <a:chOff x="3895050" y="3806775"/>
            <a:chExt cx="419725" cy="481175"/>
          </a:xfrm>
        </p:grpSpPr>
        <p:sp>
          <p:nvSpPr>
            <p:cNvPr id="6485" name="Google Shape;6485;p8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8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7" name="Google Shape;6487;p81"/>
          <p:cNvGrpSpPr/>
          <p:nvPr/>
        </p:nvGrpSpPr>
        <p:grpSpPr>
          <a:xfrm>
            <a:off x="7551234" y="3125979"/>
            <a:ext cx="336296" cy="339235"/>
            <a:chOff x="4464775" y="3806475"/>
            <a:chExt cx="477625" cy="481800"/>
          </a:xfrm>
        </p:grpSpPr>
        <p:sp>
          <p:nvSpPr>
            <p:cNvPr id="6488" name="Google Shape;6488;p8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8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8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8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8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8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4" name="Google Shape;6494;p81"/>
          <p:cNvGrpSpPr/>
          <p:nvPr/>
        </p:nvGrpSpPr>
        <p:grpSpPr>
          <a:xfrm>
            <a:off x="7974679" y="3125970"/>
            <a:ext cx="339253" cy="339253"/>
            <a:chOff x="5049725" y="3806450"/>
            <a:chExt cx="481825" cy="481825"/>
          </a:xfrm>
        </p:grpSpPr>
        <p:sp>
          <p:nvSpPr>
            <p:cNvPr id="6495" name="Google Shape;6495;p8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8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8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8" name="Google Shape;6498;p81"/>
          <p:cNvGrpSpPr/>
          <p:nvPr/>
        </p:nvGrpSpPr>
        <p:grpSpPr>
          <a:xfrm>
            <a:off x="1499932" y="3951798"/>
            <a:ext cx="339253" cy="339253"/>
            <a:chOff x="5651375" y="3806450"/>
            <a:chExt cx="481825" cy="481825"/>
          </a:xfrm>
        </p:grpSpPr>
        <p:sp>
          <p:nvSpPr>
            <p:cNvPr id="6499" name="Google Shape;6499;p8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8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8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8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3" name="Google Shape;6503;p81"/>
          <p:cNvGrpSpPr/>
          <p:nvPr/>
        </p:nvGrpSpPr>
        <p:grpSpPr>
          <a:xfrm>
            <a:off x="3325337" y="3953787"/>
            <a:ext cx="298503" cy="335275"/>
            <a:chOff x="6264300" y="3809300"/>
            <a:chExt cx="423950" cy="476175"/>
          </a:xfrm>
        </p:grpSpPr>
        <p:sp>
          <p:nvSpPr>
            <p:cNvPr id="6504" name="Google Shape;6504;p8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8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8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7" name="Google Shape;6507;p81"/>
          <p:cNvGrpSpPr/>
          <p:nvPr/>
        </p:nvGrpSpPr>
        <p:grpSpPr>
          <a:xfrm>
            <a:off x="5039841" y="3538881"/>
            <a:ext cx="340573" cy="339271"/>
            <a:chOff x="898875" y="4399275"/>
            <a:chExt cx="483700" cy="481850"/>
          </a:xfrm>
        </p:grpSpPr>
        <p:sp>
          <p:nvSpPr>
            <p:cNvPr id="6508" name="Google Shape;6508;p8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8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8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8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8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8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8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8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6" name="Google Shape;6516;p81"/>
          <p:cNvGrpSpPr/>
          <p:nvPr/>
        </p:nvGrpSpPr>
        <p:grpSpPr>
          <a:xfrm>
            <a:off x="5473575" y="3554133"/>
            <a:ext cx="339253" cy="308765"/>
            <a:chOff x="1492675" y="4420975"/>
            <a:chExt cx="481825" cy="438525"/>
          </a:xfrm>
        </p:grpSpPr>
        <p:sp>
          <p:nvSpPr>
            <p:cNvPr id="6517" name="Google Shape;6517;p8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8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8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8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1" name="Google Shape;6521;p8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2" name="Google Shape;6522;p81"/>
          <p:cNvGrpSpPr/>
          <p:nvPr/>
        </p:nvGrpSpPr>
        <p:grpSpPr>
          <a:xfrm>
            <a:off x="5878556" y="3539558"/>
            <a:ext cx="342580" cy="337915"/>
            <a:chOff x="2084100" y="4400250"/>
            <a:chExt cx="486550" cy="479925"/>
          </a:xfrm>
        </p:grpSpPr>
        <p:sp>
          <p:nvSpPr>
            <p:cNvPr id="6523" name="Google Shape;6523;p8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8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8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8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8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8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9" name="Google Shape;6529;p81"/>
          <p:cNvGrpSpPr/>
          <p:nvPr/>
        </p:nvGrpSpPr>
        <p:grpSpPr>
          <a:xfrm>
            <a:off x="6315036" y="3538907"/>
            <a:ext cx="298169" cy="339218"/>
            <a:chOff x="2707950" y="4399325"/>
            <a:chExt cx="423475" cy="481775"/>
          </a:xfrm>
        </p:grpSpPr>
        <p:sp>
          <p:nvSpPr>
            <p:cNvPr id="6530" name="Google Shape;6530;p8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8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8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8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8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8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8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8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8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8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8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8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2" name="Google Shape;6542;p81"/>
          <p:cNvGrpSpPr/>
          <p:nvPr/>
        </p:nvGrpSpPr>
        <p:grpSpPr>
          <a:xfrm>
            <a:off x="6744555" y="3538881"/>
            <a:ext cx="275057" cy="339271"/>
            <a:chOff x="3330525" y="4399275"/>
            <a:chExt cx="390650" cy="481850"/>
          </a:xfrm>
        </p:grpSpPr>
        <p:sp>
          <p:nvSpPr>
            <p:cNvPr id="6543" name="Google Shape;6543;p8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8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8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8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8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8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8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0" name="Google Shape;6550;p81"/>
          <p:cNvGrpSpPr/>
          <p:nvPr/>
        </p:nvGrpSpPr>
        <p:grpSpPr>
          <a:xfrm>
            <a:off x="7169084" y="3538890"/>
            <a:ext cx="253265" cy="339253"/>
            <a:chOff x="3938800" y="4399275"/>
            <a:chExt cx="359700" cy="481825"/>
          </a:xfrm>
        </p:grpSpPr>
        <p:sp>
          <p:nvSpPr>
            <p:cNvPr id="6551" name="Google Shape;6551;p8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8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8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8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8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6" name="Google Shape;6556;p81"/>
          <p:cNvGrpSpPr/>
          <p:nvPr/>
        </p:nvGrpSpPr>
        <p:grpSpPr>
          <a:xfrm>
            <a:off x="7639862" y="3538890"/>
            <a:ext cx="159039" cy="339253"/>
            <a:chOff x="4584850" y="4399275"/>
            <a:chExt cx="225875" cy="481825"/>
          </a:xfrm>
        </p:grpSpPr>
        <p:sp>
          <p:nvSpPr>
            <p:cNvPr id="6557" name="Google Shape;6557;p8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8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59" name="Google Shape;6559;p81"/>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60" name="Google Shape;6560;p81"/>
          <p:cNvGrpSpPr/>
          <p:nvPr/>
        </p:nvGrpSpPr>
        <p:grpSpPr>
          <a:xfrm>
            <a:off x="1053416" y="3951795"/>
            <a:ext cx="339253" cy="339253"/>
            <a:chOff x="5642550" y="4399275"/>
            <a:chExt cx="481825" cy="481825"/>
          </a:xfrm>
        </p:grpSpPr>
        <p:sp>
          <p:nvSpPr>
            <p:cNvPr id="6561" name="Google Shape;6561;p8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8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3" name="Google Shape;6563;p81"/>
          <p:cNvGrpSpPr/>
          <p:nvPr/>
        </p:nvGrpSpPr>
        <p:grpSpPr>
          <a:xfrm>
            <a:off x="2854758" y="3963703"/>
            <a:ext cx="363316" cy="315437"/>
            <a:chOff x="6218300" y="4416175"/>
            <a:chExt cx="516000" cy="448000"/>
          </a:xfrm>
        </p:grpSpPr>
        <p:sp>
          <p:nvSpPr>
            <p:cNvPr id="6564" name="Google Shape;6564;p8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8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8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7" name="Google Shape;6567;p81"/>
          <p:cNvGrpSpPr/>
          <p:nvPr/>
        </p:nvGrpSpPr>
        <p:grpSpPr>
          <a:xfrm>
            <a:off x="5964792" y="3951792"/>
            <a:ext cx="339253" cy="339253"/>
            <a:chOff x="899850" y="4992125"/>
            <a:chExt cx="481825" cy="481825"/>
          </a:xfrm>
        </p:grpSpPr>
        <p:sp>
          <p:nvSpPr>
            <p:cNvPr id="6568" name="Google Shape;6568;p8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8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8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1" name="Google Shape;6571;p81"/>
          <p:cNvGrpSpPr/>
          <p:nvPr/>
        </p:nvGrpSpPr>
        <p:grpSpPr>
          <a:xfrm>
            <a:off x="5518276" y="3951792"/>
            <a:ext cx="339253" cy="339253"/>
            <a:chOff x="1492675" y="4992125"/>
            <a:chExt cx="481825" cy="481825"/>
          </a:xfrm>
        </p:grpSpPr>
        <p:sp>
          <p:nvSpPr>
            <p:cNvPr id="6572" name="Google Shape;6572;p8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8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4" name="Google Shape;6574;p81"/>
          <p:cNvGrpSpPr/>
          <p:nvPr/>
        </p:nvGrpSpPr>
        <p:grpSpPr>
          <a:xfrm>
            <a:off x="5071760" y="3951792"/>
            <a:ext cx="339253" cy="339253"/>
            <a:chOff x="2085525" y="4992125"/>
            <a:chExt cx="481825" cy="481825"/>
          </a:xfrm>
        </p:grpSpPr>
        <p:sp>
          <p:nvSpPr>
            <p:cNvPr id="6575" name="Google Shape;6575;p8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8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7" name="Google Shape;6577;p81"/>
          <p:cNvGrpSpPr/>
          <p:nvPr/>
        </p:nvGrpSpPr>
        <p:grpSpPr>
          <a:xfrm>
            <a:off x="6857983" y="3951792"/>
            <a:ext cx="339253" cy="339253"/>
            <a:chOff x="2678350" y="4992125"/>
            <a:chExt cx="481825" cy="481825"/>
          </a:xfrm>
        </p:grpSpPr>
        <p:sp>
          <p:nvSpPr>
            <p:cNvPr id="6578" name="Google Shape;6578;p8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8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8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1" name="Google Shape;6581;p81"/>
          <p:cNvGrpSpPr/>
          <p:nvPr/>
        </p:nvGrpSpPr>
        <p:grpSpPr>
          <a:xfrm>
            <a:off x="4625244" y="3951792"/>
            <a:ext cx="339253" cy="339253"/>
            <a:chOff x="3271200" y="4992125"/>
            <a:chExt cx="481825" cy="481825"/>
          </a:xfrm>
        </p:grpSpPr>
        <p:sp>
          <p:nvSpPr>
            <p:cNvPr id="6582" name="Google Shape;6582;p8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8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8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5" name="Google Shape;6585;p81"/>
          <p:cNvGrpSpPr/>
          <p:nvPr/>
        </p:nvGrpSpPr>
        <p:grpSpPr>
          <a:xfrm>
            <a:off x="7304499" y="3952822"/>
            <a:ext cx="339411" cy="337193"/>
            <a:chOff x="3863900" y="4993625"/>
            <a:chExt cx="482050" cy="478900"/>
          </a:xfrm>
        </p:grpSpPr>
        <p:sp>
          <p:nvSpPr>
            <p:cNvPr id="6586" name="Google Shape;6586;p8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8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8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8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0" name="Google Shape;6590;p81"/>
          <p:cNvGrpSpPr/>
          <p:nvPr/>
        </p:nvGrpSpPr>
        <p:grpSpPr>
          <a:xfrm>
            <a:off x="7751173" y="3952822"/>
            <a:ext cx="339411" cy="337193"/>
            <a:chOff x="4456725" y="4993625"/>
            <a:chExt cx="482050" cy="478900"/>
          </a:xfrm>
        </p:grpSpPr>
        <p:sp>
          <p:nvSpPr>
            <p:cNvPr id="6591" name="Google Shape;6591;p8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8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8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8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5" name="Google Shape;6595;p81"/>
          <p:cNvGrpSpPr/>
          <p:nvPr/>
        </p:nvGrpSpPr>
        <p:grpSpPr>
          <a:xfrm>
            <a:off x="6411308" y="3952813"/>
            <a:ext cx="339411" cy="337211"/>
            <a:chOff x="5049575" y="4993600"/>
            <a:chExt cx="482050" cy="478925"/>
          </a:xfrm>
        </p:grpSpPr>
        <p:sp>
          <p:nvSpPr>
            <p:cNvPr id="6596" name="Google Shape;6596;p8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8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8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9" name="Google Shape;6599;p8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00" name="Google Shape;6600;p81"/>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601" name="Google Shape;6601;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5" name="Shape 6605"/>
        <p:cNvGrpSpPr/>
        <p:nvPr/>
      </p:nvGrpSpPr>
      <p:grpSpPr>
        <a:xfrm>
          <a:off x="0" y="0"/>
          <a:ext cx="0" cy="0"/>
          <a:chOff x="0" y="0"/>
          <a:chExt cx="0" cy="0"/>
        </a:xfrm>
      </p:grpSpPr>
      <p:grpSp>
        <p:nvGrpSpPr>
          <p:cNvPr id="6606" name="Google Shape;6606;p82"/>
          <p:cNvGrpSpPr/>
          <p:nvPr/>
        </p:nvGrpSpPr>
        <p:grpSpPr>
          <a:xfrm>
            <a:off x="876361" y="1308054"/>
            <a:ext cx="322099" cy="370529"/>
            <a:chOff x="-42971725" y="3217825"/>
            <a:chExt cx="275675" cy="317125"/>
          </a:xfrm>
        </p:grpSpPr>
        <p:sp>
          <p:nvSpPr>
            <p:cNvPr id="6607" name="Google Shape;6607;p8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82"/>
          <p:cNvGrpSpPr/>
          <p:nvPr/>
        </p:nvGrpSpPr>
        <p:grpSpPr>
          <a:xfrm>
            <a:off x="848276" y="1776710"/>
            <a:ext cx="378270" cy="337551"/>
            <a:chOff x="-42996150" y="3612600"/>
            <a:chExt cx="323750" cy="288900"/>
          </a:xfrm>
        </p:grpSpPr>
        <p:sp>
          <p:nvSpPr>
            <p:cNvPr id="6611" name="Google Shape;6611;p8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82"/>
          <p:cNvGrpSpPr/>
          <p:nvPr/>
        </p:nvGrpSpPr>
        <p:grpSpPr>
          <a:xfrm>
            <a:off x="851036" y="2186080"/>
            <a:ext cx="372749" cy="370909"/>
            <a:chOff x="-42994575" y="3950300"/>
            <a:chExt cx="319025" cy="317450"/>
          </a:xfrm>
        </p:grpSpPr>
        <p:sp>
          <p:nvSpPr>
            <p:cNvPr id="6615" name="Google Shape;6615;p8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2"/>
          <p:cNvGrpSpPr/>
          <p:nvPr/>
        </p:nvGrpSpPr>
        <p:grpSpPr>
          <a:xfrm>
            <a:off x="3004431" y="1332912"/>
            <a:ext cx="371785" cy="370879"/>
            <a:chOff x="-41111350" y="3239100"/>
            <a:chExt cx="318200" cy="317425"/>
          </a:xfrm>
        </p:grpSpPr>
        <p:sp>
          <p:nvSpPr>
            <p:cNvPr id="6619" name="Google Shape;6619;p8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82"/>
          <p:cNvGrpSpPr/>
          <p:nvPr/>
        </p:nvGrpSpPr>
        <p:grpSpPr>
          <a:xfrm>
            <a:off x="3000751" y="1768444"/>
            <a:ext cx="379146" cy="370967"/>
            <a:chOff x="-41117650" y="3605525"/>
            <a:chExt cx="324500" cy="317500"/>
          </a:xfrm>
        </p:grpSpPr>
        <p:sp>
          <p:nvSpPr>
            <p:cNvPr id="6624" name="Google Shape;6624;p8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7" name="Google Shape;6627;p82"/>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8" name="Google Shape;6628;p82"/>
          <p:cNvGrpSpPr/>
          <p:nvPr/>
        </p:nvGrpSpPr>
        <p:grpSpPr>
          <a:xfrm>
            <a:off x="1827005" y="2659967"/>
            <a:ext cx="216271" cy="371814"/>
            <a:chOff x="-39205300" y="3220175"/>
            <a:chExt cx="185100" cy="318225"/>
          </a:xfrm>
        </p:grpSpPr>
        <p:sp>
          <p:nvSpPr>
            <p:cNvPr id="6629" name="Google Shape;6629;p8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82"/>
          <p:cNvGrpSpPr/>
          <p:nvPr/>
        </p:nvGrpSpPr>
        <p:grpSpPr>
          <a:xfrm>
            <a:off x="1792533" y="3120038"/>
            <a:ext cx="300016" cy="369273"/>
            <a:chOff x="-39248625" y="3588600"/>
            <a:chExt cx="256775" cy="316050"/>
          </a:xfrm>
        </p:grpSpPr>
        <p:sp>
          <p:nvSpPr>
            <p:cNvPr id="6632" name="Google Shape;6632;p8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4" name="Google Shape;6634;p82"/>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2"/>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6" name="Google Shape;6636;p82"/>
          <p:cNvGrpSpPr/>
          <p:nvPr/>
        </p:nvGrpSpPr>
        <p:grpSpPr>
          <a:xfrm>
            <a:off x="1243246" y="1308054"/>
            <a:ext cx="429504" cy="370879"/>
            <a:chOff x="-42651700" y="3217825"/>
            <a:chExt cx="367600" cy="317425"/>
          </a:xfrm>
        </p:grpSpPr>
        <p:sp>
          <p:nvSpPr>
            <p:cNvPr id="6637" name="Google Shape;6637;p8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2"/>
          <p:cNvGrpSpPr/>
          <p:nvPr/>
        </p:nvGrpSpPr>
        <p:grpSpPr>
          <a:xfrm>
            <a:off x="1278678" y="1747704"/>
            <a:ext cx="358640" cy="363226"/>
            <a:chOff x="-42617300" y="3587775"/>
            <a:chExt cx="306950" cy="310875"/>
          </a:xfrm>
        </p:grpSpPr>
        <p:sp>
          <p:nvSpPr>
            <p:cNvPr id="6642" name="Google Shape;6642;p8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4" name="Google Shape;6644;p82"/>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5" name="Google Shape;6645;p82"/>
          <p:cNvGrpSpPr/>
          <p:nvPr/>
        </p:nvGrpSpPr>
        <p:grpSpPr>
          <a:xfrm>
            <a:off x="3450506" y="1332445"/>
            <a:ext cx="376926" cy="370324"/>
            <a:chOff x="-40748275" y="3238700"/>
            <a:chExt cx="322600" cy="316950"/>
          </a:xfrm>
        </p:grpSpPr>
        <p:sp>
          <p:nvSpPr>
            <p:cNvPr id="6646" name="Google Shape;6646;p8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82"/>
          <p:cNvGrpSpPr/>
          <p:nvPr/>
        </p:nvGrpSpPr>
        <p:grpSpPr>
          <a:xfrm>
            <a:off x="3453062" y="1800429"/>
            <a:ext cx="371814" cy="338690"/>
            <a:chOff x="-40745125" y="3632900"/>
            <a:chExt cx="318225" cy="289875"/>
          </a:xfrm>
        </p:grpSpPr>
        <p:sp>
          <p:nvSpPr>
            <p:cNvPr id="6653" name="Google Shape;6653;p8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82"/>
          <p:cNvGrpSpPr/>
          <p:nvPr/>
        </p:nvGrpSpPr>
        <p:grpSpPr>
          <a:xfrm>
            <a:off x="3457209" y="2211639"/>
            <a:ext cx="363518" cy="370178"/>
            <a:chOff x="-40742750" y="3972175"/>
            <a:chExt cx="311125" cy="316825"/>
          </a:xfrm>
        </p:grpSpPr>
        <p:sp>
          <p:nvSpPr>
            <p:cNvPr id="6661" name="Google Shape;6661;p8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82"/>
          <p:cNvGrpSpPr/>
          <p:nvPr/>
        </p:nvGrpSpPr>
        <p:grpSpPr>
          <a:xfrm>
            <a:off x="2239871" y="2661807"/>
            <a:ext cx="266892" cy="369974"/>
            <a:chOff x="-38860325" y="3221750"/>
            <a:chExt cx="228425" cy="316650"/>
          </a:xfrm>
        </p:grpSpPr>
        <p:sp>
          <p:nvSpPr>
            <p:cNvPr id="6664" name="Google Shape;6664;p8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82"/>
          <p:cNvGrpSpPr/>
          <p:nvPr/>
        </p:nvGrpSpPr>
        <p:grpSpPr>
          <a:xfrm>
            <a:off x="2190678" y="3123864"/>
            <a:ext cx="380081" cy="367111"/>
            <a:chOff x="-38905225" y="3591875"/>
            <a:chExt cx="325300" cy="314200"/>
          </a:xfrm>
        </p:grpSpPr>
        <p:sp>
          <p:nvSpPr>
            <p:cNvPr id="6669" name="Google Shape;6669;p8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2" name="Google Shape;6672;p82"/>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3" name="Google Shape;6673;p82"/>
          <p:cNvGrpSpPr/>
          <p:nvPr/>
        </p:nvGrpSpPr>
        <p:grpSpPr>
          <a:xfrm>
            <a:off x="3997427" y="3108944"/>
            <a:ext cx="290815" cy="369740"/>
            <a:chOff x="-37370925" y="3579105"/>
            <a:chExt cx="248900" cy="316450"/>
          </a:xfrm>
        </p:grpSpPr>
        <p:sp>
          <p:nvSpPr>
            <p:cNvPr id="6674" name="Google Shape;6674;p8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6" name="Google Shape;6676;p82"/>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2"/>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8" name="Google Shape;6678;p82"/>
          <p:cNvGrpSpPr/>
          <p:nvPr/>
        </p:nvGrpSpPr>
        <p:grpSpPr>
          <a:xfrm>
            <a:off x="1690803" y="2187015"/>
            <a:ext cx="371814" cy="369974"/>
            <a:chOff x="-42259725" y="3951100"/>
            <a:chExt cx="318225" cy="316650"/>
          </a:xfrm>
        </p:grpSpPr>
        <p:sp>
          <p:nvSpPr>
            <p:cNvPr id="6679" name="Google Shape;6679;p8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82"/>
          <p:cNvGrpSpPr/>
          <p:nvPr/>
        </p:nvGrpSpPr>
        <p:grpSpPr>
          <a:xfrm>
            <a:off x="3889164" y="1366036"/>
            <a:ext cx="370879" cy="337755"/>
            <a:chOff x="-40378075" y="3267450"/>
            <a:chExt cx="317425" cy="289075"/>
          </a:xfrm>
        </p:grpSpPr>
        <p:sp>
          <p:nvSpPr>
            <p:cNvPr id="6682" name="Google Shape;6682;p8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2"/>
          <p:cNvGrpSpPr/>
          <p:nvPr/>
        </p:nvGrpSpPr>
        <p:grpSpPr>
          <a:xfrm>
            <a:off x="3892830" y="1767304"/>
            <a:ext cx="363548" cy="369974"/>
            <a:chOff x="-40372575" y="3604550"/>
            <a:chExt cx="311150" cy="316650"/>
          </a:xfrm>
        </p:grpSpPr>
        <p:sp>
          <p:nvSpPr>
            <p:cNvPr id="6687" name="Google Shape;6687;p8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0" name="Google Shape;6690;p82"/>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1" name="Google Shape;6691;p82"/>
          <p:cNvGrpSpPr/>
          <p:nvPr/>
        </p:nvGrpSpPr>
        <p:grpSpPr>
          <a:xfrm>
            <a:off x="2616780" y="2659967"/>
            <a:ext cx="399038" cy="372165"/>
            <a:chOff x="-38542250" y="3220175"/>
            <a:chExt cx="341525" cy="318525"/>
          </a:xfrm>
        </p:grpSpPr>
        <p:sp>
          <p:nvSpPr>
            <p:cNvPr id="6692" name="Google Shape;6692;p8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82"/>
          <p:cNvGrpSpPr/>
          <p:nvPr/>
        </p:nvGrpSpPr>
        <p:grpSpPr>
          <a:xfrm>
            <a:off x="2638712" y="3119337"/>
            <a:ext cx="369974" cy="369068"/>
            <a:chOff x="-38537400" y="3588000"/>
            <a:chExt cx="316650" cy="315875"/>
          </a:xfrm>
        </p:grpSpPr>
        <p:sp>
          <p:nvSpPr>
            <p:cNvPr id="6696" name="Google Shape;6696;p8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82"/>
          <p:cNvGrpSpPr/>
          <p:nvPr/>
        </p:nvGrpSpPr>
        <p:grpSpPr>
          <a:xfrm>
            <a:off x="2637792" y="3576866"/>
            <a:ext cx="371814" cy="369974"/>
            <a:chOff x="-38538975" y="3954250"/>
            <a:chExt cx="318225" cy="316650"/>
          </a:xfrm>
        </p:grpSpPr>
        <p:sp>
          <p:nvSpPr>
            <p:cNvPr id="6701" name="Google Shape;6701;p8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2"/>
          <p:cNvGrpSpPr/>
          <p:nvPr/>
        </p:nvGrpSpPr>
        <p:grpSpPr>
          <a:xfrm>
            <a:off x="3955104" y="3571793"/>
            <a:ext cx="375465" cy="371814"/>
            <a:chOff x="-37385100" y="3949908"/>
            <a:chExt cx="321350" cy="318225"/>
          </a:xfrm>
        </p:grpSpPr>
        <p:sp>
          <p:nvSpPr>
            <p:cNvPr id="6704" name="Google Shape;6704;p8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2"/>
          <p:cNvGrpSpPr/>
          <p:nvPr/>
        </p:nvGrpSpPr>
        <p:grpSpPr>
          <a:xfrm>
            <a:off x="2130763" y="1307353"/>
            <a:ext cx="370909" cy="370675"/>
            <a:chOff x="-41895050" y="3217225"/>
            <a:chExt cx="317450" cy="317250"/>
          </a:xfrm>
        </p:grpSpPr>
        <p:sp>
          <p:nvSpPr>
            <p:cNvPr id="6707" name="Google Shape;6707;p8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2"/>
          <p:cNvGrpSpPr/>
          <p:nvPr/>
        </p:nvGrpSpPr>
        <p:grpSpPr>
          <a:xfrm>
            <a:off x="2130310" y="1744287"/>
            <a:ext cx="371814" cy="369974"/>
            <a:chOff x="-41893475" y="3584850"/>
            <a:chExt cx="318225" cy="316650"/>
          </a:xfrm>
        </p:grpSpPr>
        <p:sp>
          <p:nvSpPr>
            <p:cNvPr id="6713" name="Google Shape;6713;p8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7" name="Google Shape;6717;p82"/>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2"/>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9" name="Google Shape;6719;p82"/>
          <p:cNvGrpSpPr/>
          <p:nvPr/>
        </p:nvGrpSpPr>
        <p:grpSpPr>
          <a:xfrm>
            <a:off x="900338" y="3139579"/>
            <a:ext cx="337522" cy="370909"/>
            <a:chOff x="-39998250" y="3605325"/>
            <a:chExt cx="288875" cy="317450"/>
          </a:xfrm>
        </p:grpSpPr>
        <p:sp>
          <p:nvSpPr>
            <p:cNvPr id="6720" name="Google Shape;6720;p8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82"/>
          <p:cNvGrpSpPr/>
          <p:nvPr/>
        </p:nvGrpSpPr>
        <p:grpSpPr>
          <a:xfrm>
            <a:off x="884112" y="3598043"/>
            <a:ext cx="369974" cy="369945"/>
            <a:chOff x="-40011050" y="3972375"/>
            <a:chExt cx="316650" cy="316625"/>
          </a:xfrm>
        </p:grpSpPr>
        <p:sp>
          <p:nvSpPr>
            <p:cNvPr id="6723" name="Google Shape;6723;p8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82"/>
          <p:cNvGrpSpPr/>
          <p:nvPr/>
        </p:nvGrpSpPr>
        <p:grpSpPr>
          <a:xfrm>
            <a:off x="3116043" y="2662742"/>
            <a:ext cx="266921" cy="369039"/>
            <a:chOff x="-38129425" y="3222550"/>
            <a:chExt cx="228450" cy="315850"/>
          </a:xfrm>
        </p:grpSpPr>
        <p:sp>
          <p:nvSpPr>
            <p:cNvPr id="6726" name="Google Shape;6726;p8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82"/>
          <p:cNvGrpSpPr/>
          <p:nvPr/>
        </p:nvGrpSpPr>
        <p:grpSpPr>
          <a:xfrm>
            <a:off x="3071012" y="3119337"/>
            <a:ext cx="371785" cy="369974"/>
            <a:chOff x="-38172725" y="3588000"/>
            <a:chExt cx="318200" cy="316650"/>
          </a:xfrm>
        </p:grpSpPr>
        <p:sp>
          <p:nvSpPr>
            <p:cNvPr id="6729" name="Google Shape;6729;p8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2"/>
          <p:cNvGrpSpPr/>
          <p:nvPr/>
        </p:nvGrpSpPr>
        <p:grpSpPr>
          <a:xfrm>
            <a:off x="3146914" y="3577772"/>
            <a:ext cx="219981" cy="369974"/>
            <a:chOff x="-38109725" y="3955025"/>
            <a:chExt cx="188275" cy="316650"/>
          </a:xfrm>
        </p:grpSpPr>
        <p:sp>
          <p:nvSpPr>
            <p:cNvPr id="6738" name="Google Shape;6738;p8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0" name="Google Shape;6740;p82"/>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1" name="Google Shape;6741;p82"/>
          <p:cNvGrpSpPr/>
          <p:nvPr/>
        </p:nvGrpSpPr>
        <p:grpSpPr>
          <a:xfrm>
            <a:off x="2562313" y="1309193"/>
            <a:ext cx="373654" cy="369068"/>
            <a:chOff x="-41530375" y="3218800"/>
            <a:chExt cx="319800" cy="315875"/>
          </a:xfrm>
        </p:grpSpPr>
        <p:sp>
          <p:nvSpPr>
            <p:cNvPr id="6742" name="Google Shape;6742;p8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2"/>
          <p:cNvGrpSpPr/>
          <p:nvPr/>
        </p:nvGrpSpPr>
        <p:grpSpPr>
          <a:xfrm>
            <a:off x="2564607" y="1824351"/>
            <a:ext cx="369068" cy="289004"/>
            <a:chOff x="-41526450" y="3653375"/>
            <a:chExt cx="315875" cy="247350"/>
          </a:xfrm>
        </p:grpSpPr>
        <p:sp>
          <p:nvSpPr>
            <p:cNvPr id="6745" name="Google Shape;6745;p8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82"/>
          <p:cNvGrpSpPr/>
          <p:nvPr/>
        </p:nvGrpSpPr>
        <p:grpSpPr>
          <a:xfrm>
            <a:off x="2565994" y="2187015"/>
            <a:ext cx="366293" cy="369974"/>
            <a:chOff x="-41526450" y="3951100"/>
            <a:chExt cx="313500" cy="316650"/>
          </a:xfrm>
        </p:grpSpPr>
        <p:sp>
          <p:nvSpPr>
            <p:cNvPr id="6748" name="Google Shape;6748;p8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82"/>
          <p:cNvGrpSpPr/>
          <p:nvPr/>
        </p:nvGrpSpPr>
        <p:grpSpPr>
          <a:xfrm>
            <a:off x="1331249" y="2681144"/>
            <a:ext cx="339595" cy="371814"/>
            <a:chOff x="-39625900" y="3238300"/>
            <a:chExt cx="290650" cy="318225"/>
          </a:xfrm>
        </p:grpSpPr>
        <p:sp>
          <p:nvSpPr>
            <p:cNvPr id="6752" name="Google Shape;6752;p8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4" name="Google Shape;6754;p82"/>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5" name="Google Shape;6755;p82"/>
          <p:cNvGrpSpPr/>
          <p:nvPr/>
        </p:nvGrpSpPr>
        <p:grpSpPr>
          <a:xfrm>
            <a:off x="1325300" y="3597605"/>
            <a:ext cx="366293" cy="370441"/>
            <a:chOff x="-39647175" y="3972000"/>
            <a:chExt cx="313500" cy="317050"/>
          </a:xfrm>
        </p:grpSpPr>
        <p:sp>
          <p:nvSpPr>
            <p:cNvPr id="6756" name="Google Shape;6756;p8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82"/>
          <p:cNvGrpSpPr/>
          <p:nvPr/>
        </p:nvGrpSpPr>
        <p:grpSpPr>
          <a:xfrm>
            <a:off x="3494427" y="2661603"/>
            <a:ext cx="375495" cy="370879"/>
            <a:chOff x="-37808850" y="3221575"/>
            <a:chExt cx="321375" cy="317425"/>
          </a:xfrm>
        </p:grpSpPr>
        <p:sp>
          <p:nvSpPr>
            <p:cNvPr id="6760" name="Google Shape;6760;p8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2"/>
          <p:cNvGrpSpPr/>
          <p:nvPr/>
        </p:nvGrpSpPr>
        <p:grpSpPr>
          <a:xfrm>
            <a:off x="3503201" y="3183634"/>
            <a:ext cx="372749" cy="241158"/>
            <a:chOff x="-37806500" y="3643030"/>
            <a:chExt cx="319025" cy="206400"/>
          </a:xfrm>
        </p:grpSpPr>
        <p:sp>
          <p:nvSpPr>
            <p:cNvPr id="6763" name="Google Shape;6763;p8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82"/>
          <p:cNvGrpSpPr/>
          <p:nvPr/>
        </p:nvGrpSpPr>
        <p:grpSpPr>
          <a:xfrm>
            <a:off x="3505508" y="3575931"/>
            <a:ext cx="368134" cy="371814"/>
            <a:chOff x="-37804925" y="3953450"/>
            <a:chExt cx="315075" cy="318225"/>
          </a:xfrm>
        </p:grpSpPr>
        <p:sp>
          <p:nvSpPr>
            <p:cNvPr id="6766" name="Google Shape;6766;p8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9" name="Google Shape;6769;p82"/>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0" name="Google Shape;6770;p82"/>
          <p:cNvGrpSpPr/>
          <p:nvPr/>
        </p:nvGrpSpPr>
        <p:grpSpPr>
          <a:xfrm>
            <a:off x="4860977" y="1328538"/>
            <a:ext cx="355663" cy="308725"/>
            <a:chOff x="-28462125" y="3199700"/>
            <a:chExt cx="298550" cy="259150"/>
          </a:xfrm>
        </p:grpSpPr>
        <p:sp>
          <p:nvSpPr>
            <p:cNvPr id="6771" name="Google Shape;6771;p8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82"/>
          <p:cNvGrpSpPr/>
          <p:nvPr/>
        </p:nvGrpSpPr>
        <p:grpSpPr>
          <a:xfrm>
            <a:off x="4861930" y="1763228"/>
            <a:ext cx="353757" cy="352833"/>
            <a:chOff x="-28461325" y="3545475"/>
            <a:chExt cx="296950" cy="296175"/>
          </a:xfrm>
        </p:grpSpPr>
        <p:sp>
          <p:nvSpPr>
            <p:cNvPr id="6775" name="Google Shape;6775;p8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82"/>
          <p:cNvGrpSpPr/>
          <p:nvPr/>
        </p:nvGrpSpPr>
        <p:grpSpPr>
          <a:xfrm>
            <a:off x="4858162" y="2213272"/>
            <a:ext cx="361292" cy="352803"/>
            <a:chOff x="-28463700" y="3914875"/>
            <a:chExt cx="303275" cy="296150"/>
          </a:xfrm>
        </p:grpSpPr>
        <p:sp>
          <p:nvSpPr>
            <p:cNvPr id="6782" name="Google Shape;6782;p8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82"/>
          <p:cNvGrpSpPr/>
          <p:nvPr/>
        </p:nvGrpSpPr>
        <p:grpSpPr>
          <a:xfrm>
            <a:off x="7092947" y="1369355"/>
            <a:ext cx="351880" cy="227092"/>
            <a:chOff x="-26573400" y="3224125"/>
            <a:chExt cx="295375" cy="190625"/>
          </a:xfrm>
        </p:grpSpPr>
        <p:sp>
          <p:nvSpPr>
            <p:cNvPr id="6785" name="Google Shape;6785;p8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82"/>
          <p:cNvGrpSpPr/>
          <p:nvPr/>
        </p:nvGrpSpPr>
        <p:grpSpPr>
          <a:xfrm>
            <a:off x="7092947" y="1763690"/>
            <a:ext cx="351880" cy="351910"/>
            <a:chOff x="-26573400" y="3546250"/>
            <a:chExt cx="295375" cy="295400"/>
          </a:xfrm>
        </p:grpSpPr>
        <p:sp>
          <p:nvSpPr>
            <p:cNvPr id="6788" name="Google Shape;6788;p8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82"/>
          <p:cNvGrpSpPr/>
          <p:nvPr/>
        </p:nvGrpSpPr>
        <p:grpSpPr>
          <a:xfrm>
            <a:off x="7081228" y="2213599"/>
            <a:ext cx="375319" cy="352148"/>
            <a:chOff x="-26583625" y="3917025"/>
            <a:chExt cx="315050" cy="295600"/>
          </a:xfrm>
        </p:grpSpPr>
        <p:sp>
          <p:nvSpPr>
            <p:cNvPr id="6794" name="Google Shape;6794;p8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8" name="Google Shape;6798;p82"/>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82"/>
          <p:cNvGrpSpPr/>
          <p:nvPr/>
        </p:nvGrpSpPr>
        <p:grpSpPr>
          <a:xfrm>
            <a:off x="5779742" y="3172629"/>
            <a:ext cx="289039" cy="352833"/>
            <a:chOff x="-24694925" y="3518700"/>
            <a:chExt cx="242625" cy="296175"/>
          </a:xfrm>
        </p:grpSpPr>
        <p:sp>
          <p:nvSpPr>
            <p:cNvPr id="6800" name="Google Shape;6800;p8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82"/>
          <p:cNvGrpSpPr/>
          <p:nvPr/>
        </p:nvGrpSpPr>
        <p:grpSpPr>
          <a:xfrm>
            <a:off x="5779280" y="3622657"/>
            <a:ext cx="289962" cy="352833"/>
            <a:chOff x="-24709100" y="3888875"/>
            <a:chExt cx="243400" cy="296175"/>
          </a:xfrm>
        </p:grpSpPr>
        <p:sp>
          <p:nvSpPr>
            <p:cNvPr id="6805" name="Google Shape;6805;p8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82"/>
          <p:cNvGrpSpPr/>
          <p:nvPr/>
        </p:nvGrpSpPr>
        <p:grpSpPr>
          <a:xfrm>
            <a:off x="7979280" y="2695320"/>
            <a:ext cx="356556" cy="349557"/>
            <a:chOff x="-22863675" y="3131775"/>
            <a:chExt cx="299300" cy="293425"/>
          </a:xfrm>
        </p:grpSpPr>
        <p:sp>
          <p:nvSpPr>
            <p:cNvPr id="6809" name="Google Shape;6809;p8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2"/>
          <p:cNvGrpSpPr/>
          <p:nvPr/>
        </p:nvGrpSpPr>
        <p:grpSpPr>
          <a:xfrm>
            <a:off x="5322144" y="1306499"/>
            <a:ext cx="310602" cy="352803"/>
            <a:chOff x="-28069875" y="3175300"/>
            <a:chExt cx="260725" cy="296150"/>
          </a:xfrm>
        </p:grpSpPr>
        <p:sp>
          <p:nvSpPr>
            <p:cNvPr id="6813" name="Google Shape;6813;p8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2" name="Google Shape;6822;p82"/>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3" name="Google Shape;6823;p82"/>
          <p:cNvGrpSpPr/>
          <p:nvPr/>
        </p:nvGrpSpPr>
        <p:grpSpPr>
          <a:xfrm>
            <a:off x="5363423" y="2213733"/>
            <a:ext cx="228045" cy="351880"/>
            <a:chOff x="-28032075" y="3916450"/>
            <a:chExt cx="191425" cy="295375"/>
          </a:xfrm>
        </p:grpSpPr>
        <p:sp>
          <p:nvSpPr>
            <p:cNvPr id="6824" name="Google Shape;6824;p8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82"/>
          <p:cNvGrpSpPr/>
          <p:nvPr/>
        </p:nvGrpSpPr>
        <p:grpSpPr>
          <a:xfrm>
            <a:off x="7528769" y="1306484"/>
            <a:ext cx="352833" cy="352833"/>
            <a:chOff x="-26201650" y="3176075"/>
            <a:chExt cx="296175" cy="296175"/>
          </a:xfrm>
        </p:grpSpPr>
        <p:sp>
          <p:nvSpPr>
            <p:cNvPr id="6828" name="Google Shape;6828;p8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2"/>
          <p:cNvGrpSpPr/>
          <p:nvPr/>
        </p:nvGrpSpPr>
        <p:grpSpPr>
          <a:xfrm>
            <a:off x="7528293" y="1763705"/>
            <a:ext cx="353786" cy="351880"/>
            <a:chOff x="-26204800" y="3547050"/>
            <a:chExt cx="296975" cy="295375"/>
          </a:xfrm>
        </p:grpSpPr>
        <p:sp>
          <p:nvSpPr>
            <p:cNvPr id="6831" name="Google Shape;6831;p8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3" name="Google Shape;6833;p82"/>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4" name="Google Shape;6834;p82"/>
          <p:cNvGrpSpPr/>
          <p:nvPr/>
        </p:nvGrpSpPr>
        <p:grpSpPr>
          <a:xfrm>
            <a:off x="6199548" y="2693683"/>
            <a:ext cx="345328" cy="352833"/>
            <a:chOff x="-24353875" y="3147725"/>
            <a:chExt cx="289875" cy="296175"/>
          </a:xfrm>
        </p:grpSpPr>
        <p:sp>
          <p:nvSpPr>
            <p:cNvPr id="6835" name="Google Shape;6835;p8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2"/>
          <p:cNvGrpSpPr/>
          <p:nvPr/>
        </p:nvGrpSpPr>
        <p:grpSpPr>
          <a:xfrm>
            <a:off x="6207530" y="3173090"/>
            <a:ext cx="329365" cy="351910"/>
            <a:chOff x="-24344425" y="3519475"/>
            <a:chExt cx="276475" cy="295400"/>
          </a:xfrm>
        </p:grpSpPr>
        <p:sp>
          <p:nvSpPr>
            <p:cNvPr id="6838" name="Google Shape;6838;p8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2"/>
          <p:cNvGrpSpPr/>
          <p:nvPr/>
        </p:nvGrpSpPr>
        <p:grpSpPr>
          <a:xfrm>
            <a:off x="6197210" y="3625010"/>
            <a:ext cx="350004" cy="348128"/>
            <a:chOff x="-24353075" y="3891250"/>
            <a:chExt cx="293800" cy="292225"/>
          </a:xfrm>
        </p:grpSpPr>
        <p:sp>
          <p:nvSpPr>
            <p:cNvPr id="6841" name="Google Shape;6841;p8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82"/>
          <p:cNvGrpSpPr/>
          <p:nvPr/>
        </p:nvGrpSpPr>
        <p:grpSpPr>
          <a:xfrm>
            <a:off x="7980681" y="3173313"/>
            <a:ext cx="353757" cy="351463"/>
            <a:chOff x="-22845575" y="3504075"/>
            <a:chExt cx="296950" cy="295025"/>
          </a:xfrm>
        </p:grpSpPr>
        <p:sp>
          <p:nvSpPr>
            <p:cNvPr id="6844" name="Google Shape;6844;p8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82"/>
          <p:cNvGrpSpPr/>
          <p:nvPr/>
        </p:nvGrpSpPr>
        <p:grpSpPr>
          <a:xfrm>
            <a:off x="5773862" y="1306961"/>
            <a:ext cx="299344" cy="351880"/>
            <a:chOff x="-27691025" y="3175300"/>
            <a:chExt cx="251275" cy="295375"/>
          </a:xfrm>
        </p:grpSpPr>
        <p:sp>
          <p:nvSpPr>
            <p:cNvPr id="6847" name="Google Shape;6847;p8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2"/>
          <p:cNvGrpSpPr/>
          <p:nvPr/>
        </p:nvGrpSpPr>
        <p:grpSpPr>
          <a:xfrm>
            <a:off x="5746179" y="1825637"/>
            <a:ext cx="354710" cy="228015"/>
            <a:chOff x="-27721750" y="3598250"/>
            <a:chExt cx="297750" cy="191400"/>
          </a:xfrm>
        </p:grpSpPr>
        <p:sp>
          <p:nvSpPr>
            <p:cNvPr id="6852" name="Google Shape;6852;p8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2"/>
          <p:cNvGrpSpPr/>
          <p:nvPr/>
        </p:nvGrpSpPr>
        <p:grpSpPr>
          <a:xfrm>
            <a:off x="5747579" y="2219183"/>
            <a:ext cx="351910" cy="340980"/>
            <a:chOff x="-27719400" y="3925600"/>
            <a:chExt cx="295400" cy="286225"/>
          </a:xfrm>
        </p:grpSpPr>
        <p:sp>
          <p:nvSpPr>
            <p:cNvPr id="6855" name="Google Shape;6855;p8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2"/>
          <p:cNvGrpSpPr/>
          <p:nvPr/>
        </p:nvGrpSpPr>
        <p:grpSpPr>
          <a:xfrm>
            <a:off x="7968851" y="1306023"/>
            <a:ext cx="353757" cy="353757"/>
            <a:chOff x="-25834600" y="3176875"/>
            <a:chExt cx="296950" cy="296950"/>
          </a:xfrm>
        </p:grpSpPr>
        <p:sp>
          <p:nvSpPr>
            <p:cNvPr id="6858" name="Google Shape;6858;p8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82"/>
          <p:cNvGrpSpPr/>
          <p:nvPr/>
        </p:nvGrpSpPr>
        <p:grpSpPr>
          <a:xfrm>
            <a:off x="7968851" y="1774024"/>
            <a:ext cx="353757" cy="331241"/>
            <a:chOff x="-25834600" y="3564375"/>
            <a:chExt cx="296950" cy="278050"/>
          </a:xfrm>
        </p:grpSpPr>
        <p:sp>
          <p:nvSpPr>
            <p:cNvPr id="6864" name="Google Shape;6864;p8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2"/>
          <p:cNvGrpSpPr/>
          <p:nvPr/>
        </p:nvGrpSpPr>
        <p:grpSpPr>
          <a:xfrm>
            <a:off x="7966974" y="2213376"/>
            <a:ext cx="357509" cy="352595"/>
            <a:chOff x="-25834600" y="3915850"/>
            <a:chExt cx="300100" cy="295975"/>
          </a:xfrm>
        </p:grpSpPr>
        <p:sp>
          <p:nvSpPr>
            <p:cNvPr id="6873" name="Google Shape;6873;p8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2"/>
          <p:cNvGrpSpPr/>
          <p:nvPr/>
        </p:nvGrpSpPr>
        <p:grpSpPr>
          <a:xfrm>
            <a:off x="6702402" y="2694606"/>
            <a:ext cx="228968" cy="350987"/>
            <a:chOff x="-23930925" y="3149300"/>
            <a:chExt cx="192200" cy="294625"/>
          </a:xfrm>
        </p:grpSpPr>
        <p:sp>
          <p:nvSpPr>
            <p:cNvPr id="6877" name="Google Shape;6877;p8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82"/>
          <p:cNvGrpSpPr/>
          <p:nvPr/>
        </p:nvGrpSpPr>
        <p:grpSpPr>
          <a:xfrm>
            <a:off x="6659232" y="3173090"/>
            <a:ext cx="315307" cy="351910"/>
            <a:chOff x="-23962425" y="3519475"/>
            <a:chExt cx="264675" cy="295400"/>
          </a:xfrm>
        </p:grpSpPr>
        <p:sp>
          <p:nvSpPr>
            <p:cNvPr id="6882" name="Google Shape;6882;p8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4" name="Google Shape;6884;p82"/>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5" name="Google Shape;6885;p82"/>
          <p:cNvGrpSpPr/>
          <p:nvPr/>
        </p:nvGrpSpPr>
        <p:grpSpPr>
          <a:xfrm>
            <a:off x="8037908" y="3623134"/>
            <a:ext cx="239302" cy="351880"/>
            <a:chOff x="-22788075" y="3904625"/>
            <a:chExt cx="200875" cy="295375"/>
          </a:xfrm>
        </p:grpSpPr>
        <p:sp>
          <p:nvSpPr>
            <p:cNvPr id="6886" name="Google Shape;6886;p8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2"/>
          <p:cNvGrpSpPr/>
          <p:nvPr/>
        </p:nvGrpSpPr>
        <p:grpSpPr>
          <a:xfrm>
            <a:off x="6193206" y="1306499"/>
            <a:ext cx="354710" cy="352803"/>
            <a:chOff x="-27351575" y="3175300"/>
            <a:chExt cx="297750" cy="296150"/>
          </a:xfrm>
        </p:grpSpPr>
        <p:sp>
          <p:nvSpPr>
            <p:cNvPr id="6891" name="Google Shape;6891;p8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2"/>
          <p:cNvGrpSpPr/>
          <p:nvPr/>
        </p:nvGrpSpPr>
        <p:grpSpPr>
          <a:xfrm>
            <a:off x="6235914" y="1763109"/>
            <a:ext cx="269293" cy="353072"/>
            <a:chOff x="-27313750" y="3545275"/>
            <a:chExt cx="226050" cy="296375"/>
          </a:xfrm>
        </p:grpSpPr>
        <p:sp>
          <p:nvSpPr>
            <p:cNvPr id="6896" name="Google Shape;6896;p8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82"/>
          <p:cNvGrpSpPr/>
          <p:nvPr/>
        </p:nvGrpSpPr>
        <p:grpSpPr>
          <a:xfrm>
            <a:off x="6193206" y="2211380"/>
            <a:ext cx="354710" cy="356586"/>
            <a:chOff x="-27351575" y="3915650"/>
            <a:chExt cx="297750" cy="299325"/>
          </a:xfrm>
        </p:grpSpPr>
        <p:sp>
          <p:nvSpPr>
            <p:cNvPr id="6900" name="Google Shape;6900;p8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82"/>
          <p:cNvGrpSpPr/>
          <p:nvPr/>
        </p:nvGrpSpPr>
        <p:grpSpPr>
          <a:xfrm>
            <a:off x="4880696" y="2693579"/>
            <a:ext cx="319060" cy="353042"/>
            <a:chOff x="-25445525" y="3175900"/>
            <a:chExt cx="267825" cy="296350"/>
          </a:xfrm>
        </p:grpSpPr>
        <p:sp>
          <p:nvSpPr>
            <p:cNvPr id="6903" name="Google Shape;6903;p8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82"/>
          <p:cNvGrpSpPr/>
          <p:nvPr/>
        </p:nvGrpSpPr>
        <p:grpSpPr>
          <a:xfrm>
            <a:off x="4862410" y="3183902"/>
            <a:ext cx="355633" cy="330288"/>
            <a:chOff x="-25465200" y="3565175"/>
            <a:chExt cx="298525" cy="277250"/>
          </a:xfrm>
        </p:grpSpPr>
        <p:sp>
          <p:nvSpPr>
            <p:cNvPr id="6907" name="Google Shape;6907;p8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82"/>
          <p:cNvGrpSpPr/>
          <p:nvPr/>
        </p:nvGrpSpPr>
        <p:grpSpPr>
          <a:xfrm>
            <a:off x="4861948" y="3623432"/>
            <a:ext cx="356556" cy="351285"/>
            <a:chOff x="-25465200" y="3916150"/>
            <a:chExt cx="299300" cy="294875"/>
          </a:xfrm>
        </p:grpSpPr>
        <p:sp>
          <p:nvSpPr>
            <p:cNvPr id="6910" name="Google Shape;6910;p8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2"/>
          <p:cNvGrpSpPr/>
          <p:nvPr/>
        </p:nvGrpSpPr>
        <p:grpSpPr>
          <a:xfrm>
            <a:off x="7089388" y="2693698"/>
            <a:ext cx="351880" cy="352803"/>
            <a:chOff x="-23615075" y="3148525"/>
            <a:chExt cx="295375" cy="296150"/>
          </a:xfrm>
        </p:grpSpPr>
        <p:sp>
          <p:nvSpPr>
            <p:cNvPr id="6913" name="Google Shape;6913;p8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7" name="Google Shape;6917;p82"/>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8" name="Google Shape;6918;p82"/>
          <p:cNvGrpSpPr/>
          <p:nvPr/>
        </p:nvGrpSpPr>
        <p:grpSpPr>
          <a:xfrm>
            <a:off x="7088911" y="3632977"/>
            <a:ext cx="352833" cy="332194"/>
            <a:chOff x="-23615075" y="3906200"/>
            <a:chExt cx="296175" cy="278850"/>
          </a:xfrm>
        </p:grpSpPr>
        <p:sp>
          <p:nvSpPr>
            <p:cNvPr id="6919" name="Google Shape;6919;p8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2" name="Google Shape;6922;p82"/>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3" name="Google Shape;6923;p82"/>
          <p:cNvGrpSpPr/>
          <p:nvPr/>
        </p:nvGrpSpPr>
        <p:grpSpPr>
          <a:xfrm>
            <a:off x="6637880" y="1306618"/>
            <a:ext cx="353757" cy="352565"/>
            <a:chOff x="-26980600" y="3175500"/>
            <a:chExt cx="296950" cy="295950"/>
          </a:xfrm>
        </p:grpSpPr>
        <p:sp>
          <p:nvSpPr>
            <p:cNvPr id="6924" name="Google Shape;6924;p8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7" name="Google Shape;6927;p82"/>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8" name="Google Shape;6928;p82"/>
          <p:cNvGrpSpPr/>
          <p:nvPr/>
        </p:nvGrpSpPr>
        <p:grpSpPr>
          <a:xfrm>
            <a:off x="6638357" y="2245154"/>
            <a:ext cx="352803" cy="289039"/>
            <a:chOff x="-26981375" y="3951875"/>
            <a:chExt cx="296150" cy="242625"/>
          </a:xfrm>
        </p:grpSpPr>
        <p:sp>
          <p:nvSpPr>
            <p:cNvPr id="6929" name="Google Shape;6929;p8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82"/>
          <p:cNvGrpSpPr/>
          <p:nvPr/>
        </p:nvGrpSpPr>
        <p:grpSpPr>
          <a:xfrm>
            <a:off x="5303399" y="2692745"/>
            <a:ext cx="351910" cy="354710"/>
            <a:chOff x="-25094250" y="3176075"/>
            <a:chExt cx="295400" cy="297750"/>
          </a:xfrm>
        </p:grpSpPr>
        <p:sp>
          <p:nvSpPr>
            <p:cNvPr id="6933" name="Google Shape;6933;p8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82"/>
          <p:cNvGrpSpPr/>
          <p:nvPr/>
        </p:nvGrpSpPr>
        <p:grpSpPr>
          <a:xfrm>
            <a:off x="5303399" y="3173106"/>
            <a:ext cx="351910" cy="351880"/>
            <a:chOff x="-25094250" y="3547050"/>
            <a:chExt cx="295400" cy="295375"/>
          </a:xfrm>
        </p:grpSpPr>
        <p:sp>
          <p:nvSpPr>
            <p:cNvPr id="6937" name="Google Shape;6937;p8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2" name="Google Shape;6942;p82"/>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3" name="Google Shape;6943;p82"/>
          <p:cNvGrpSpPr/>
          <p:nvPr/>
        </p:nvGrpSpPr>
        <p:grpSpPr>
          <a:xfrm>
            <a:off x="7535476" y="2693698"/>
            <a:ext cx="352803" cy="352803"/>
            <a:chOff x="-23245675" y="3148525"/>
            <a:chExt cx="296150" cy="296150"/>
          </a:xfrm>
        </p:grpSpPr>
        <p:sp>
          <p:nvSpPr>
            <p:cNvPr id="6944" name="Google Shape;6944;p8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7" name="Google Shape;6947;p82"/>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8" name="Google Shape;6948;p82"/>
          <p:cNvGrpSpPr/>
          <p:nvPr/>
        </p:nvGrpSpPr>
        <p:grpSpPr>
          <a:xfrm>
            <a:off x="7535938" y="3622672"/>
            <a:ext cx="351880" cy="352803"/>
            <a:chOff x="-23244900" y="3888100"/>
            <a:chExt cx="295375" cy="296150"/>
          </a:xfrm>
        </p:grpSpPr>
        <p:sp>
          <p:nvSpPr>
            <p:cNvPr id="6949" name="Google Shape;6949;p8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0" name="Google Shape;6960;p82"/>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2"/>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962" name="Google Shape;6962;p82"/>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66" name="Shape 6966"/>
        <p:cNvGrpSpPr/>
        <p:nvPr/>
      </p:nvGrpSpPr>
      <p:grpSpPr>
        <a:xfrm>
          <a:off x="0" y="0"/>
          <a:ext cx="0" cy="0"/>
          <a:chOff x="0" y="0"/>
          <a:chExt cx="0" cy="0"/>
        </a:xfrm>
      </p:grpSpPr>
      <p:sp>
        <p:nvSpPr>
          <p:cNvPr id="6967" name="Google Shape;6967;p83"/>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8" name="Google Shape;6968;p83"/>
          <p:cNvGrpSpPr/>
          <p:nvPr/>
        </p:nvGrpSpPr>
        <p:grpSpPr>
          <a:xfrm>
            <a:off x="850004" y="1823018"/>
            <a:ext cx="367261" cy="367261"/>
            <a:chOff x="-65145700" y="3727425"/>
            <a:chExt cx="317425" cy="317425"/>
          </a:xfrm>
        </p:grpSpPr>
        <p:sp>
          <p:nvSpPr>
            <p:cNvPr id="6969" name="Google Shape;6969;p8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3"/>
          <p:cNvGrpSpPr/>
          <p:nvPr/>
        </p:nvGrpSpPr>
        <p:grpSpPr>
          <a:xfrm>
            <a:off x="853201" y="2251933"/>
            <a:ext cx="360868" cy="367261"/>
            <a:chOff x="-65144125" y="4094450"/>
            <a:chExt cx="311900" cy="317425"/>
          </a:xfrm>
        </p:grpSpPr>
        <p:sp>
          <p:nvSpPr>
            <p:cNvPr id="6972" name="Google Shape;6972;p8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5" name="Google Shape;6975;p83"/>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6" name="Google Shape;6976;p83"/>
          <p:cNvGrpSpPr/>
          <p:nvPr/>
        </p:nvGrpSpPr>
        <p:grpSpPr>
          <a:xfrm>
            <a:off x="3056770" y="1822628"/>
            <a:ext cx="370645" cy="368042"/>
            <a:chOff x="-63250675" y="3744075"/>
            <a:chExt cx="320350" cy="318100"/>
          </a:xfrm>
        </p:grpSpPr>
        <p:sp>
          <p:nvSpPr>
            <p:cNvPr id="6977" name="Google Shape;6977;p8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3"/>
          <p:cNvGrpSpPr/>
          <p:nvPr/>
        </p:nvGrpSpPr>
        <p:grpSpPr>
          <a:xfrm>
            <a:off x="3058462" y="2251933"/>
            <a:ext cx="367261" cy="367261"/>
            <a:chOff x="-63250675" y="4110200"/>
            <a:chExt cx="317425" cy="317425"/>
          </a:xfrm>
        </p:grpSpPr>
        <p:sp>
          <p:nvSpPr>
            <p:cNvPr id="6981" name="Google Shape;6981;p8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83"/>
          <p:cNvGrpSpPr/>
          <p:nvPr/>
        </p:nvGrpSpPr>
        <p:grpSpPr>
          <a:xfrm>
            <a:off x="1737509" y="2749028"/>
            <a:ext cx="359075" cy="358844"/>
            <a:chOff x="-61351725" y="3372400"/>
            <a:chExt cx="310350" cy="310150"/>
          </a:xfrm>
        </p:grpSpPr>
        <p:sp>
          <p:nvSpPr>
            <p:cNvPr id="6991" name="Google Shape;6991;p8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83"/>
          <p:cNvGrpSpPr/>
          <p:nvPr/>
        </p:nvGrpSpPr>
        <p:grpSpPr>
          <a:xfrm>
            <a:off x="1733864" y="3212084"/>
            <a:ext cx="366364" cy="333534"/>
            <a:chOff x="-61354875" y="3751050"/>
            <a:chExt cx="316650" cy="288275"/>
          </a:xfrm>
        </p:grpSpPr>
        <p:sp>
          <p:nvSpPr>
            <p:cNvPr id="6995" name="Google Shape;6995;p8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3"/>
          <p:cNvGrpSpPr/>
          <p:nvPr/>
        </p:nvGrpSpPr>
        <p:grpSpPr>
          <a:xfrm>
            <a:off x="1733864" y="3653724"/>
            <a:ext cx="366364" cy="367290"/>
            <a:chOff x="-61354875" y="4101525"/>
            <a:chExt cx="316650" cy="317450"/>
          </a:xfrm>
        </p:grpSpPr>
        <p:sp>
          <p:nvSpPr>
            <p:cNvPr id="6999" name="Google Shape;6999;p8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83"/>
          <p:cNvGrpSpPr/>
          <p:nvPr/>
        </p:nvGrpSpPr>
        <p:grpSpPr>
          <a:xfrm>
            <a:off x="3950299" y="2745600"/>
            <a:ext cx="368157" cy="365699"/>
            <a:chOff x="-59470075" y="3308975"/>
            <a:chExt cx="318200" cy="316075"/>
          </a:xfrm>
        </p:grpSpPr>
        <p:sp>
          <p:nvSpPr>
            <p:cNvPr id="7002" name="Google Shape;7002;p8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83"/>
          <p:cNvGrpSpPr/>
          <p:nvPr/>
        </p:nvGrpSpPr>
        <p:grpSpPr>
          <a:xfrm>
            <a:off x="1295729" y="1381305"/>
            <a:ext cx="367261" cy="364686"/>
            <a:chOff x="-64781025" y="3361050"/>
            <a:chExt cx="317425" cy="315200"/>
          </a:xfrm>
        </p:grpSpPr>
        <p:sp>
          <p:nvSpPr>
            <p:cNvPr id="7012" name="Google Shape;7012;p8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6" name="Google Shape;7016;p83"/>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3"/>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3"/>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9" name="Google Shape;7019;p83"/>
          <p:cNvGrpSpPr/>
          <p:nvPr/>
        </p:nvGrpSpPr>
        <p:grpSpPr>
          <a:xfrm>
            <a:off x="3500129" y="1822744"/>
            <a:ext cx="382765" cy="367810"/>
            <a:chOff x="-62890750" y="3747425"/>
            <a:chExt cx="330825" cy="317900"/>
          </a:xfrm>
        </p:grpSpPr>
        <p:sp>
          <p:nvSpPr>
            <p:cNvPr id="7020" name="Google Shape;7020;p8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83"/>
          <p:cNvGrpSpPr/>
          <p:nvPr/>
        </p:nvGrpSpPr>
        <p:grpSpPr>
          <a:xfrm>
            <a:off x="3507881" y="2252381"/>
            <a:ext cx="367261" cy="366364"/>
            <a:chOff x="-62884425" y="4111775"/>
            <a:chExt cx="317425" cy="316650"/>
          </a:xfrm>
        </p:grpSpPr>
        <p:sp>
          <p:nvSpPr>
            <p:cNvPr id="7035" name="Google Shape;7035;p8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83"/>
          <p:cNvGrpSpPr/>
          <p:nvPr/>
        </p:nvGrpSpPr>
        <p:grpSpPr>
          <a:xfrm>
            <a:off x="2180515" y="2748450"/>
            <a:ext cx="365438" cy="360001"/>
            <a:chOff x="-60991775" y="3376900"/>
            <a:chExt cx="315850" cy="311150"/>
          </a:xfrm>
        </p:grpSpPr>
        <p:sp>
          <p:nvSpPr>
            <p:cNvPr id="7038" name="Google Shape;7038;p8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3"/>
          <p:cNvGrpSpPr/>
          <p:nvPr/>
        </p:nvGrpSpPr>
        <p:grpSpPr>
          <a:xfrm>
            <a:off x="2180052" y="3199314"/>
            <a:ext cx="366364" cy="359075"/>
            <a:chOff x="-60988625" y="3740800"/>
            <a:chExt cx="316650" cy="310350"/>
          </a:xfrm>
        </p:grpSpPr>
        <p:sp>
          <p:nvSpPr>
            <p:cNvPr id="7042" name="Google Shape;7042;p8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83"/>
          <p:cNvGrpSpPr/>
          <p:nvPr/>
        </p:nvGrpSpPr>
        <p:grpSpPr>
          <a:xfrm>
            <a:off x="2180052" y="3654765"/>
            <a:ext cx="366364" cy="365207"/>
            <a:chOff x="-60987850" y="4100950"/>
            <a:chExt cx="316650" cy="315650"/>
          </a:xfrm>
        </p:grpSpPr>
        <p:sp>
          <p:nvSpPr>
            <p:cNvPr id="7046" name="Google Shape;7046;p8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83"/>
          <p:cNvGrpSpPr/>
          <p:nvPr/>
        </p:nvGrpSpPr>
        <p:grpSpPr>
          <a:xfrm>
            <a:off x="3949836" y="3200225"/>
            <a:ext cx="369083" cy="357253"/>
            <a:chOff x="-59447250" y="3706150"/>
            <a:chExt cx="319000" cy="308775"/>
          </a:xfrm>
        </p:grpSpPr>
        <p:sp>
          <p:nvSpPr>
            <p:cNvPr id="7052" name="Google Shape;7052;p8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3"/>
          <p:cNvGrpSpPr/>
          <p:nvPr/>
        </p:nvGrpSpPr>
        <p:grpSpPr>
          <a:xfrm>
            <a:off x="1738564" y="1381536"/>
            <a:ext cx="368186" cy="364224"/>
            <a:chOff x="-64406125" y="3362225"/>
            <a:chExt cx="318225" cy="314800"/>
          </a:xfrm>
        </p:grpSpPr>
        <p:sp>
          <p:nvSpPr>
            <p:cNvPr id="7057" name="Google Shape;7057;p8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9" name="Google Shape;7059;p83"/>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0" name="Google Shape;7060;p83"/>
          <p:cNvGrpSpPr/>
          <p:nvPr/>
        </p:nvGrpSpPr>
        <p:grpSpPr>
          <a:xfrm>
            <a:off x="1739027" y="2252381"/>
            <a:ext cx="367261" cy="366364"/>
            <a:chOff x="-64410850" y="4094450"/>
            <a:chExt cx="317425" cy="316650"/>
          </a:xfrm>
        </p:grpSpPr>
        <p:sp>
          <p:nvSpPr>
            <p:cNvPr id="7061" name="Google Shape;7061;p8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4" name="Google Shape;7064;p83"/>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5" name="Google Shape;7065;p83"/>
          <p:cNvGrpSpPr/>
          <p:nvPr/>
        </p:nvGrpSpPr>
        <p:grpSpPr>
          <a:xfrm>
            <a:off x="3960575" y="1822454"/>
            <a:ext cx="365467" cy="368389"/>
            <a:chOff x="-62516625" y="3743175"/>
            <a:chExt cx="315875" cy="318400"/>
          </a:xfrm>
        </p:grpSpPr>
        <p:sp>
          <p:nvSpPr>
            <p:cNvPr id="7066" name="Google Shape;7066;p8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3"/>
          <p:cNvGrpSpPr/>
          <p:nvPr/>
        </p:nvGrpSpPr>
        <p:grpSpPr>
          <a:xfrm>
            <a:off x="3967415" y="2272426"/>
            <a:ext cx="351786" cy="326274"/>
            <a:chOff x="-62511900" y="4129100"/>
            <a:chExt cx="304050" cy="282000"/>
          </a:xfrm>
        </p:grpSpPr>
        <p:sp>
          <p:nvSpPr>
            <p:cNvPr id="7069" name="Google Shape;7069;p8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83"/>
          <p:cNvGrpSpPr/>
          <p:nvPr/>
        </p:nvGrpSpPr>
        <p:grpSpPr>
          <a:xfrm>
            <a:off x="2645537" y="2744820"/>
            <a:ext cx="310770" cy="367261"/>
            <a:chOff x="-60597975" y="3367475"/>
            <a:chExt cx="268600" cy="317425"/>
          </a:xfrm>
        </p:grpSpPr>
        <p:sp>
          <p:nvSpPr>
            <p:cNvPr id="7075" name="Google Shape;7075;p8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0" name="Google Shape;7080;p83"/>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1" name="Google Shape;7081;p83"/>
          <p:cNvGrpSpPr/>
          <p:nvPr/>
        </p:nvGrpSpPr>
        <p:grpSpPr>
          <a:xfrm>
            <a:off x="2617740" y="3706136"/>
            <a:ext cx="366364" cy="262465"/>
            <a:chOff x="-60621600" y="4145650"/>
            <a:chExt cx="316650" cy="226850"/>
          </a:xfrm>
        </p:grpSpPr>
        <p:sp>
          <p:nvSpPr>
            <p:cNvPr id="7082" name="Google Shape;7082;p8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83"/>
          <p:cNvGrpSpPr/>
          <p:nvPr/>
        </p:nvGrpSpPr>
        <p:grpSpPr>
          <a:xfrm>
            <a:off x="3954392" y="3654635"/>
            <a:ext cx="359972" cy="365467"/>
            <a:chOff x="-59400775" y="4084200"/>
            <a:chExt cx="311125" cy="315875"/>
          </a:xfrm>
        </p:grpSpPr>
        <p:sp>
          <p:nvSpPr>
            <p:cNvPr id="7086" name="Google Shape;7086;p8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83"/>
          <p:cNvGrpSpPr/>
          <p:nvPr/>
        </p:nvGrpSpPr>
        <p:grpSpPr>
          <a:xfrm>
            <a:off x="2178486" y="1380466"/>
            <a:ext cx="365438" cy="366364"/>
            <a:chOff x="-64044600" y="3360375"/>
            <a:chExt cx="315850" cy="316650"/>
          </a:xfrm>
        </p:grpSpPr>
        <p:sp>
          <p:nvSpPr>
            <p:cNvPr id="7093" name="Google Shape;7093;p8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83"/>
          <p:cNvGrpSpPr/>
          <p:nvPr/>
        </p:nvGrpSpPr>
        <p:grpSpPr>
          <a:xfrm>
            <a:off x="2204909" y="1823018"/>
            <a:ext cx="312592" cy="367261"/>
            <a:chOff x="-64022550" y="3727425"/>
            <a:chExt cx="270175" cy="317425"/>
          </a:xfrm>
        </p:grpSpPr>
        <p:sp>
          <p:nvSpPr>
            <p:cNvPr id="7097" name="Google Shape;7097;p8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3"/>
          <p:cNvGrpSpPr/>
          <p:nvPr/>
        </p:nvGrpSpPr>
        <p:grpSpPr>
          <a:xfrm>
            <a:off x="2229047" y="2251918"/>
            <a:ext cx="264317" cy="367290"/>
            <a:chOff x="-64001300" y="4093650"/>
            <a:chExt cx="228450" cy="317450"/>
          </a:xfrm>
        </p:grpSpPr>
        <p:sp>
          <p:nvSpPr>
            <p:cNvPr id="7101" name="Google Shape;7101;p8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83"/>
          <p:cNvGrpSpPr/>
          <p:nvPr/>
        </p:nvGrpSpPr>
        <p:grpSpPr>
          <a:xfrm>
            <a:off x="848051" y="2745210"/>
            <a:ext cx="359972" cy="366480"/>
            <a:chOff x="-62148800" y="3377700"/>
            <a:chExt cx="311125" cy="316750"/>
          </a:xfrm>
        </p:grpSpPr>
        <p:sp>
          <p:nvSpPr>
            <p:cNvPr id="7106" name="Google Shape;7106;p8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83"/>
          <p:cNvGrpSpPr/>
          <p:nvPr/>
        </p:nvGrpSpPr>
        <p:grpSpPr>
          <a:xfrm>
            <a:off x="843958" y="3195207"/>
            <a:ext cx="368157" cy="367290"/>
            <a:chOff x="-62154300" y="3743950"/>
            <a:chExt cx="318200" cy="317450"/>
          </a:xfrm>
        </p:grpSpPr>
        <p:sp>
          <p:nvSpPr>
            <p:cNvPr id="7109" name="Google Shape;7109;p8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3"/>
          <p:cNvGrpSpPr/>
          <p:nvPr/>
        </p:nvGrpSpPr>
        <p:grpSpPr>
          <a:xfrm>
            <a:off x="843944" y="3654187"/>
            <a:ext cx="368186" cy="366364"/>
            <a:chOff x="-62151950" y="4111775"/>
            <a:chExt cx="318225" cy="316650"/>
          </a:xfrm>
        </p:grpSpPr>
        <p:sp>
          <p:nvSpPr>
            <p:cNvPr id="7112" name="Google Shape;7112;p8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3"/>
          <p:cNvGrpSpPr/>
          <p:nvPr/>
        </p:nvGrpSpPr>
        <p:grpSpPr>
          <a:xfrm>
            <a:off x="3062568" y="2744733"/>
            <a:ext cx="368157" cy="367434"/>
            <a:chOff x="-60254550" y="3367325"/>
            <a:chExt cx="318200" cy="317575"/>
          </a:xfrm>
        </p:grpSpPr>
        <p:sp>
          <p:nvSpPr>
            <p:cNvPr id="7117" name="Google Shape;7117;p8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3"/>
          <p:cNvGrpSpPr/>
          <p:nvPr/>
        </p:nvGrpSpPr>
        <p:grpSpPr>
          <a:xfrm>
            <a:off x="3063465" y="3195727"/>
            <a:ext cx="366364" cy="366248"/>
            <a:chOff x="-60255350" y="3733825"/>
            <a:chExt cx="316650" cy="316550"/>
          </a:xfrm>
        </p:grpSpPr>
        <p:sp>
          <p:nvSpPr>
            <p:cNvPr id="7122" name="Google Shape;7122;p8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3"/>
          <p:cNvGrpSpPr/>
          <p:nvPr/>
        </p:nvGrpSpPr>
        <p:grpSpPr>
          <a:xfrm>
            <a:off x="3091262" y="3654635"/>
            <a:ext cx="310770" cy="365467"/>
            <a:chOff x="-60232500" y="4101525"/>
            <a:chExt cx="268600" cy="315875"/>
          </a:xfrm>
        </p:grpSpPr>
        <p:sp>
          <p:nvSpPr>
            <p:cNvPr id="7130" name="Google Shape;7130;p8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2" name="Google Shape;7132;p83"/>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3" name="Google Shape;7133;p83"/>
          <p:cNvGrpSpPr/>
          <p:nvPr/>
        </p:nvGrpSpPr>
        <p:grpSpPr>
          <a:xfrm>
            <a:off x="2624262" y="1380466"/>
            <a:ext cx="368186" cy="366364"/>
            <a:chOff x="-63679950" y="3360375"/>
            <a:chExt cx="318225" cy="316650"/>
          </a:xfrm>
        </p:grpSpPr>
        <p:sp>
          <p:nvSpPr>
            <p:cNvPr id="7134" name="Google Shape;7134;p8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8" name="Google Shape;7138;p83"/>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9" name="Google Shape;7139;p83"/>
          <p:cNvGrpSpPr/>
          <p:nvPr/>
        </p:nvGrpSpPr>
        <p:grpSpPr>
          <a:xfrm>
            <a:off x="2622889" y="2251803"/>
            <a:ext cx="370934" cy="367521"/>
            <a:chOff x="-63679950" y="4093450"/>
            <a:chExt cx="320600" cy="317650"/>
          </a:xfrm>
        </p:grpSpPr>
        <p:sp>
          <p:nvSpPr>
            <p:cNvPr id="7140" name="Google Shape;7140;p8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83"/>
          <p:cNvGrpSpPr/>
          <p:nvPr/>
        </p:nvGrpSpPr>
        <p:grpSpPr>
          <a:xfrm>
            <a:off x="1283006" y="2744805"/>
            <a:ext cx="366364" cy="367290"/>
            <a:chOff x="-61784125" y="3377700"/>
            <a:chExt cx="316650" cy="317450"/>
          </a:xfrm>
        </p:grpSpPr>
        <p:sp>
          <p:nvSpPr>
            <p:cNvPr id="7144" name="Google Shape;7144;p8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83"/>
          <p:cNvGrpSpPr/>
          <p:nvPr/>
        </p:nvGrpSpPr>
        <p:grpSpPr>
          <a:xfrm>
            <a:off x="1283006" y="3195207"/>
            <a:ext cx="366364" cy="367290"/>
            <a:chOff x="-61783350" y="3743950"/>
            <a:chExt cx="316650" cy="317450"/>
          </a:xfrm>
        </p:grpSpPr>
        <p:sp>
          <p:nvSpPr>
            <p:cNvPr id="7152" name="Google Shape;7152;p8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4" name="Google Shape;7154;p83"/>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3"/>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3"/>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7" name="Google Shape;7157;p83"/>
          <p:cNvGrpSpPr/>
          <p:nvPr/>
        </p:nvGrpSpPr>
        <p:grpSpPr>
          <a:xfrm>
            <a:off x="3504430" y="3655040"/>
            <a:ext cx="369112" cy="364657"/>
            <a:chOff x="-59869425" y="4102225"/>
            <a:chExt cx="319025" cy="315175"/>
          </a:xfrm>
        </p:grpSpPr>
        <p:sp>
          <p:nvSpPr>
            <p:cNvPr id="7158" name="Google Shape;7158;p8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3"/>
          <p:cNvGrpSpPr/>
          <p:nvPr/>
        </p:nvGrpSpPr>
        <p:grpSpPr>
          <a:xfrm>
            <a:off x="2623233" y="4123862"/>
            <a:ext cx="366364" cy="365467"/>
            <a:chOff x="-59029025" y="3711650"/>
            <a:chExt cx="316650" cy="315875"/>
          </a:xfrm>
        </p:grpSpPr>
        <p:sp>
          <p:nvSpPr>
            <p:cNvPr id="7163" name="Google Shape;7163;p8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83"/>
          <p:cNvGrpSpPr/>
          <p:nvPr/>
        </p:nvGrpSpPr>
        <p:grpSpPr>
          <a:xfrm>
            <a:off x="4859311" y="1379917"/>
            <a:ext cx="351940" cy="348188"/>
            <a:chOff x="581525" y="3254850"/>
            <a:chExt cx="297750" cy="294575"/>
          </a:xfrm>
        </p:grpSpPr>
        <p:sp>
          <p:nvSpPr>
            <p:cNvPr id="7171" name="Google Shape;7171;p8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83"/>
          <p:cNvGrpSpPr/>
          <p:nvPr/>
        </p:nvGrpSpPr>
        <p:grpSpPr>
          <a:xfrm>
            <a:off x="4858380" y="1818853"/>
            <a:ext cx="353802" cy="351497"/>
            <a:chOff x="580725" y="3617925"/>
            <a:chExt cx="299325" cy="297375"/>
          </a:xfrm>
        </p:grpSpPr>
        <p:sp>
          <p:nvSpPr>
            <p:cNvPr id="7175" name="Google Shape;7175;p8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83"/>
          <p:cNvGrpSpPr/>
          <p:nvPr/>
        </p:nvGrpSpPr>
        <p:grpSpPr>
          <a:xfrm>
            <a:off x="4860242" y="2266043"/>
            <a:ext cx="350079" cy="350079"/>
            <a:chOff x="583100" y="3982600"/>
            <a:chExt cx="296175" cy="296175"/>
          </a:xfrm>
        </p:grpSpPr>
        <p:sp>
          <p:nvSpPr>
            <p:cNvPr id="7181" name="Google Shape;7181;p8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3"/>
          <p:cNvGrpSpPr/>
          <p:nvPr/>
        </p:nvGrpSpPr>
        <p:grpSpPr>
          <a:xfrm>
            <a:off x="7092856" y="1379667"/>
            <a:ext cx="307231" cy="348690"/>
            <a:chOff x="2423775" y="3226875"/>
            <a:chExt cx="259925" cy="295000"/>
          </a:xfrm>
        </p:grpSpPr>
        <p:sp>
          <p:nvSpPr>
            <p:cNvPr id="7189" name="Google Shape;7189;p8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83"/>
          <p:cNvGrpSpPr/>
          <p:nvPr/>
        </p:nvGrpSpPr>
        <p:grpSpPr>
          <a:xfrm>
            <a:off x="7070043" y="1820952"/>
            <a:ext cx="352857" cy="347301"/>
            <a:chOff x="2404875" y="3592725"/>
            <a:chExt cx="298525" cy="293825"/>
          </a:xfrm>
        </p:grpSpPr>
        <p:sp>
          <p:nvSpPr>
            <p:cNvPr id="7193" name="Google Shape;7193;p8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83"/>
          <p:cNvGrpSpPr/>
          <p:nvPr/>
        </p:nvGrpSpPr>
        <p:grpSpPr>
          <a:xfrm>
            <a:off x="7070974" y="2266517"/>
            <a:ext cx="350995" cy="349133"/>
            <a:chOff x="2404875" y="3955825"/>
            <a:chExt cx="296950" cy="295375"/>
          </a:xfrm>
        </p:grpSpPr>
        <p:sp>
          <p:nvSpPr>
            <p:cNvPr id="7197" name="Google Shape;7197;p8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83"/>
          <p:cNvGrpSpPr/>
          <p:nvPr/>
        </p:nvGrpSpPr>
        <p:grpSpPr>
          <a:xfrm>
            <a:off x="5764954" y="2730711"/>
            <a:ext cx="349163" cy="350079"/>
            <a:chOff x="4263650" y="3235150"/>
            <a:chExt cx="295400" cy="296175"/>
          </a:xfrm>
        </p:grpSpPr>
        <p:sp>
          <p:nvSpPr>
            <p:cNvPr id="7202" name="Google Shape;7202;p8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83"/>
          <p:cNvGrpSpPr/>
          <p:nvPr/>
        </p:nvGrpSpPr>
        <p:grpSpPr>
          <a:xfrm>
            <a:off x="5762634" y="3189872"/>
            <a:ext cx="353802" cy="327739"/>
            <a:chOff x="4266025" y="3609275"/>
            <a:chExt cx="299325" cy="277275"/>
          </a:xfrm>
        </p:grpSpPr>
        <p:sp>
          <p:nvSpPr>
            <p:cNvPr id="7208" name="Google Shape;7208;p8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3"/>
          <p:cNvGrpSpPr/>
          <p:nvPr/>
        </p:nvGrpSpPr>
        <p:grpSpPr>
          <a:xfrm>
            <a:off x="5763092" y="3655259"/>
            <a:ext cx="352886" cy="349133"/>
            <a:chOff x="4263650" y="3963700"/>
            <a:chExt cx="298550" cy="295375"/>
          </a:xfrm>
        </p:grpSpPr>
        <p:sp>
          <p:nvSpPr>
            <p:cNvPr id="7211" name="Google Shape;7211;p8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83"/>
          <p:cNvGrpSpPr/>
          <p:nvPr/>
        </p:nvGrpSpPr>
        <p:grpSpPr>
          <a:xfrm>
            <a:off x="8041429" y="2730711"/>
            <a:ext cx="226264" cy="350079"/>
            <a:chOff x="6164975" y="3211525"/>
            <a:chExt cx="191425" cy="296175"/>
          </a:xfrm>
        </p:grpSpPr>
        <p:sp>
          <p:nvSpPr>
            <p:cNvPr id="7219" name="Google Shape;7219;p8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83"/>
          <p:cNvGrpSpPr/>
          <p:nvPr/>
        </p:nvGrpSpPr>
        <p:grpSpPr>
          <a:xfrm>
            <a:off x="5303466" y="1378987"/>
            <a:ext cx="352886" cy="350049"/>
            <a:chOff x="946175" y="3253275"/>
            <a:chExt cx="298550" cy="296150"/>
          </a:xfrm>
        </p:grpSpPr>
        <p:sp>
          <p:nvSpPr>
            <p:cNvPr id="7227" name="Google Shape;7227;p8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83"/>
          <p:cNvGrpSpPr/>
          <p:nvPr/>
        </p:nvGrpSpPr>
        <p:grpSpPr>
          <a:xfrm>
            <a:off x="5304397" y="1820951"/>
            <a:ext cx="351024" cy="347301"/>
            <a:chOff x="946175" y="3619500"/>
            <a:chExt cx="296975" cy="293825"/>
          </a:xfrm>
        </p:grpSpPr>
        <p:sp>
          <p:nvSpPr>
            <p:cNvPr id="7233" name="Google Shape;7233;p8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3"/>
          <p:cNvGrpSpPr/>
          <p:nvPr/>
        </p:nvGrpSpPr>
        <p:grpSpPr>
          <a:xfrm>
            <a:off x="5303939" y="2265585"/>
            <a:ext cx="351940" cy="350995"/>
            <a:chOff x="944600" y="3981825"/>
            <a:chExt cx="297750" cy="296950"/>
          </a:xfrm>
        </p:grpSpPr>
        <p:sp>
          <p:nvSpPr>
            <p:cNvPr id="7240" name="Google Shape;7240;p8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3"/>
          <p:cNvGrpSpPr/>
          <p:nvPr/>
        </p:nvGrpSpPr>
        <p:grpSpPr>
          <a:xfrm>
            <a:off x="7520875" y="1379445"/>
            <a:ext cx="350079" cy="349133"/>
            <a:chOff x="2768750" y="3227275"/>
            <a:chExt cx="296175" cy="295375"/>
          </a:xfrm>
        </p:grpSpPr>
        <p:sp>
          <p:nvSpPr>
            <p:cNvPr id="7245" name="Google Shape;7245;p8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3"/>
          <p:cNvGrpSpPr/>
          <p:nvPr/>
        </p:nvGrpSpPr>
        <p:grpSpPr>
          <a:xfrm>
            <a:off x="7541826" y="1820317"/>
            <a:ext cx="308177" cy="348572"/>
            <a:chOff x="2786075" y="3591800"/>
            <a:chExt cx="260725" cy="294900"/>
          </a:xfrm>
        </p:grpSpPr>
        <p:sp>
          <p:nvSpPr>
            <p:cNvPr id="7254" name="Google Shape;7254;p8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3"/>
          <p:cNvGrpSpPr/>
          <p:nvPr/>
        </p:nvGrpSpPr>
        <p:grpSpPr>
          <a:xfrm>
            <a:off x="7582324" y="2266044"/>
            <a:ext cx="227180" cy="350079"/>
            <a:chOff x="2819150" y="3955025"/>
            <a:chExt cx="192200" cy="296175"/>
          </a:xfrm>
        </p:grpSpPr>
        <p:sp>
          <p:nvSpPr>
            <p:cNvPr id="7260" name="Google Shape;7260;p8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83"/>
          <p:cNvGrpSpPr/>
          <p:nvPr/>
        </p:nvGrpSpPr>
        <p:grpSpPr>
          <a:xfrm>
            <a:off x="6206097" y="2731642"/>
            <a:ext cx="349133" cy="348217"/>
            <a:chOff x="4629125" y="3235150"/>
            <a:chExt cx="295375" cy="294600"/>
          </a:xfrm>
        </p:grpSpPr>
        <p:sp>
          <p:nvSpPr>
            <p:cNvPr id="7265" name="Google Shape;7265;p8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83"/>
          <p:cNvGrpSpPr/>
          <p:nvPr/>
        </p:nvGrpSpPr>
        <p:grpSpPr>
          <a:xfrm>
            <a:off x="6206082" y="3179175"/>
            <a:ext cx="349163" cy="349133"/>
            <a:chOff x="4628325" y="3599825"/>
            <a:chExt cx="295400" cy="295375"/>
          </a:xfrm>
        </p:grpSpPr>
        <p:sp>
          <p:nvSpPr>
            <p:cNvPr id="7271" name="Google Shape;7271;p8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83"/>
          <p:cNvGrpSpPr/>
          <p:nvPr/>
        </p:nvGrpSpPr>
        <p:grpSpPr>
          <a:xfrm>
            <a:off x="6227033" y="3654786"/>
            <a:ext cx="307261" cy="350079"/>
            <a:chOff x="4645650" y="3962900"/>
            <a:chExt cx="259950" cy="296175"/>
          </a:xfrm>
        </p:grpSpPr>
        <p:sp>
          <p:nvSpPr>
            <p:cNvPr id="7284" name="Google Shape;7284;p8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83"/>
          <p:cNvGrpSpPr/>
          <p:nvPr/>
        </p:nvGrpSpPr>
        <p:grpSpPr>
          <a:xfrm>
            <a:off x="7979994" y="3179648"/>
            <a:ext cx="349133" cy="348188"/>
            <a:chOff x="6143725" y="3582500"/>
            <a:chExt cx="295375" cy="294575"/>
          </a:xfrm>
        </p:grpSpPr>
        <p:sp>
          <p:nvSpPr>
            <p:cNvPr id="7291" name="Google Shape;7291;p8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83"/>
          <p:cNvGrpSpPr/>
          <p:nvPr/>
        </p:nvGrpSpPr>
        <p:grpSpPr>
          <a:xfrm>
            <a:off x="5748820" y="1378987"/>
            <a:ext cx="350995" cy="350049"/>
            <a:chOff x="1310075" y="3253275"/>
            <a:chExt cx="296950" cy="296150"/>
          </a:xfrm>
        </p:grpSpPr>
        <p:sp>
          <p:nvSpPr>
            <p:cNvPr id="7299" name="Google Shape;7299;p8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2" name="Google Shape;7302;p83"/>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3" name="Google Shape;7303;p83"/>
          <p:cNvGrpSpPr/>
          <p:nvPr/>
        </p:nvGrpSpPr>
        <p:grpSpPr>
          <a:xfrm>
            <a:off x="5748347" y="2265246"/>
            <a:ext cx="351941" cy="351675"/>
            <a:chOff x="1310075" y="3980250"/>
            <a:chExt cx="297750" cy="297525"/>
          </a:xfrm>
        </p:grpSpPr>
        <p:sp>
          <p:nvSpPr>
            <p:cNvPr id="7304" name="Google Shape;7304;p8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83"/>
          <p:cNvGrpSpPr/>
          <p:nvPr/>
        </p:nvGrpSpPr>
        <p:grpSpPr>
          <a:xfrm>
            <a:off x="8013136" y="1379445"/>
            <a:ext cx="266305" cy="349133"/>
            <a:chOff x="3167275" y="3227275"/>
            <a:chExt cx="225300" cy="295375"/>
          </a:xfrm>
        </p:grpSpPr>
        <p:sp>
          <p:nvSpPr>
            <p:cNvPr id="7309" name="Google Shape;7309;p8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4" name="Google Shape;7314;p83"/>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5" name="Google Shape;7315;p83"/>
          <p:cNvGrpSpPr/>
          <p:nvPr/>
        </p:nvGrpSpPr>
        <p:grpSpPr>
          <a:xfrm>
            <a:off x="7970318" y="2266502"/>
            <a:ext cx="351940" cy="349163"/>
            <a:chOff x="3133425" y="3955025"/>
            <a:chExt cx="297750" cy="295400"/>
          </a:xfrm>
        </p:grpSpPr>
        <p:sp>
          <p:nvSpPr>
            <p:cNvPr id="7316" name="Google Shape;7316;p8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3"/>
          <p:cNvGrpSpPr/>
          <p:nvPr/>
        </p:nvGrpSpPr>
        <p:grpSpPr>
          <a:xfrm>
            <a:off x="6650491" y="2730090"/>
            <a:ext cx="350079" cy="351320"/>
            <a:chOff x="4991425" y="3234750"/>
            <a:chExt cx="296175" cy="297225"/>
          </a:xfrm>
        </p:grpSpPr>
        <p:sp>
          <p:nvSpPr>
            <p:cNvPr id="7320" name="Google Shape;7320;p8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83"/>
          <p:cNvGrpSpPr/>
          <p:nvPr/>
        </p:nvGrpSpPr>
        <p:grpSpPr>
          <a:xfrm>
            <a:off x="6650491" y="3199653"/>
            <a:ext cx="350079" cy="308177"/>
            <a:chOff x="4991425" y="3617150"/>
            <a:chExt cx="296175" cy="260725"/>
          </a:xfrm>
        </p:grpSpPr>
        <p:sp>
          <p:nvSpPr>
            <p:cNvPr id="7327" name="Google Shape;7327;p8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83"/>
          <p:cNvGrpSpPr/>
          <p:nvPr/>
        </p:nvGrpSpPr>
        <p:grpSpPr>
          <a:xfrm>
            <a:off x="6727764" y="3655244"/>
            <a:ext cx="195532" cy="349163"/>
            <a:chOff x="5056800" y="3962900"/>
            <a:chExt cx="165425" cy="295400"/>
          </a:xfrm>
        </p:grpSpPr>
        <p:sp>
          <p:nvSpPr>
            <p:cNvPr id="7335" name="Google Shape;7335;p8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83"/>
          <p:cNvGrpSpPr/>
          <p:nvPr/>
        </p:nvGrpSpPr>
        <p:grpSpPr>
          <a:xfrm>
            <a:off x="7979062" y="3655260"/>
            <a:ext cx="350995" cy="349133"/>
            <a:chOff x="6168925" y="3936925"/>
            <a:chExt cx="296950" cy="295375"/>
          </a:xfrm>
        </p:grpSpPr>
        <p:sp>
          <p:nvSpPr>
            <p:cNvPr id="7339" name="Google Shape;7339;p8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83"/>
          <p:cNvGrpSpPr/>
          <p:nvPr/>
        </p:nvGrpSpPr>
        <p:grpSpPr>
          <a:xfrm>
            <a:off x="6192781" y="1372332"/>
            <a:ext cx="348188" cy="349133"/>
            <a:chOff x="1674750" y="3254050"/>
            <a:chExt cx="294575" cy="295375"/>
          </a:xfrm>
        </p:grpSpPr>
        <p:sp>
          <p:nvSpPr>
            <p:cNvPr id="7346" name="Google Shape;7346;p8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3"/>
          <p:cNvGrpSpPr/>
          <p:nvPr/>
        </p:nvGrpSpPr>
        <p:grpSpPr>
          <a:xfrm>
            <a:off x="6207177" y="1820035"/>
            <a:ext cx="319347" cy="349133"/>
            <a:chOff x="1687350" y="3618725"/>
            <a:chExt cx="270175" cy="295375"/>
          </a:xfrm>
        </p:grpSpPr>
        <p:sp>
          <p:nvSpPr>
            <p:cNvPr id="7350" name="Google Shape;7350;p8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3"/>
          <p:cNvGrpSpPr/>
          <p:nvPr/>
        </p:nvGrpSpPr>
        <p:grpSpPr>
          <a:xfrm>
            <a:off x="6190880" y="2266516"/>
            <a:ext cx="351940" cy="349133"/>
            <a:chOff x="1672375" y="3982600"/>
            <a:chExt cx="297750" cy="295375"/>
          </a:xfrm>
        </p:grpSpPr>
        <p:sp>
          <p:nvSpPr>
            <p:cNvPr id="7354" name="Google Shape;7354;p8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83"/>
          <p:cNvGrpSpPr/>
          <p:nvPr/>
        </p:nvGrpSpPr>
        <p:grpSpPr>
          <a:xfrm>
            <a:off x="4882872" y="2730711"/>
            <a:ext cx="350079" cy="350079"/>
            <a:chOff x="3497300" y="3227275"/>
            <a:chExt cx="296175" cy="296175"/>
          </a:xfrm>
        </p:grpSpPr>
        <p:sp>
          <p:nvSpPr>
            <p:cNvPr id="7358" name="Google Shape;7358;p8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3"/>
          <p:cNvGrpSpPr/>
          <p:nvPr/>
        </p:nvGrpSpPr>
        <p:grpSpPr>
          <a:xfrm>
            <a:off x="4883345" y="3180106"/>
            <a:ext cx="349133" cy="347272"/>
            <a:chOff x="3497300" y="3591950"/>
            <a:chExt cx="295375" cy="293800"/>
          </a:xfrm>
        </p:grpSpPr>
        <p:sp>
          <p:nvSpPr>
            <p:cNvPr id="7367" name="Google Shape;7367;p8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3"/>
          <p:cNvGrpSpPr/>
          <p:nvPr/>
        </p:nvGrpSpPr>
        <p:grpSpPr>
          <a:xfrm>
            <a:off x="4883345" y="3655244"/>
            <a:ext cx="349133" cy="349163"/>
            <a:chOff x="3497300" y="3955025"/>
            <a:chExt cx="295375" cy="295400"/>
          </a:xfrm>
        </p:grpSpPr>
        <p:sp>
          <p:nvSpPr>
            <p:cNvPr id="7376" name="Google Shape;7376;p8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3"/>
          <p:cNvGrpSpPr/>
          <p:nvPr/>
        </p:nvGrpSpPr>
        <p:grpSpPr>
          <a:xfrm>
            <a:off x="7107917" y="2731435"/>
            <a:ext cx="327739" cy="348631"/>
            <a:chOff x="5364750" y="3235150"/>
            <a:chExt cx="277275" cy="294950"/>
          </a:xfrm>
        </p:grpSpPr>
        <p:sp>
          <p:nvSpPr>
            <p:cNvPr id="7380" name="Google Shape;7380;p8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83"/>
          <p:cNvGrpSpPr/>
          <p:nvPr/>
        </p:nvGrpSpPr>
        <p:grpSpPr>
          <a:xfrm>
            <a:off x="7096274" y="3177771"/>
            <a:ext cx="351024" cy="351941"/>
            <a:chOff x="5355300" y="3598250"/>
            <a:chExt cx="296975" cy="297750"/>
          </a:xfrm>
        </p:grpSpPr>
        <p:sp>
          <p:nvSpPr>
            <p:cNvPr id="7389" name="Google Shape;7389;p8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3"/>
          <p:cNvGrpSpPr/>
          <p:nvPr/>
        </p:nvGrpSpPr>
        <p:grpSpPr>
          <a:xfrm>
            <a:off x="7100470" y="3716693"/>
            <a:ext cx="342632" cy="226264"/>
            <a:chOff x="5358450" y="4015675"/>
            <a:chExt cx="289875" cy="191425"/>
          </a:xfrm>
        </p:grpSpPr>
        <p:sp>
          <p:nvSpPr>
            <p:cNvPr id="7398" name="Google Shape;7398;p8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83"/>
          <p:cNvGrpSpPr/>
          <p:nvPr/>
        </p:nvGrpSpPr>
        <p:grpSpPr>
          <a:xfrm>
            <a:off x="6226953" y="4099224"/>
            <a:ext cx="351024" cy="325464"/>
            <a:chOff x="6543825" y="3202075"/>
            <a:chExt cx="296975" cy="275350"/>
          </a:xfrm>
        </p:grpSpPr>
        <p:sp>
          <p:nvSpPr>
            <p:cNvPr id="7403" name="Google Shape;7403;p8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3"/>
          <p:cNvGrpSpPr/>
          <p:nvPr/>
        </p:nvGrpSpPr>
        <p:grpSpPr>
          <a:xfrm>
            <a:off x="6633934" y="1378972"/>
            <a:ext cx="350079" cy="350079"/>
            <a:chOff x="2037825" y="3254050"/>
            <a:chExt cx="296175" cy="296175"/>
          </a:xfrm>
        </p:grpSpPr>
        <p:sp>
          <p:nvSpPr>
            <p:cNvPr id="7411" name="Google Shape;7411;p8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3"/>
          <p:cNvGrpSpPr/>
          <p:nvPr/>
        </p:nvGrpSpPr>
        <p:grpSpPr>
          <a:xfrm>
            <a:off x="6632072" y="1820139"/>
            <a:ext cx="353802" cy="348926"/>
            <a:chOff x="2034675" y="3617925"/>
            <a:chExt cx="299325" cy="295200"/>
          </a:xfrm>
        </p:grpSpPr>
        <p:sp>
          <p:nvSpPr>
            <p:cNvPr id="7418" name="Google Shape;7418;p8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83"/>
          <p:cNvGrpSpPr/>
          <p:nvPr/>
        </p:nvGrpSpPr>
        <p:grpSpPr>
          <a:xfrm>
            <a:off x="6633934" y="2266516"/>
            <a:ext cx="350079" cy="349133"/>
            <a:chOff x="2037825" y="3981825"/>
            <a:chExt cx="296175" cy="295375"/>
          </a:xfrm>
        </p:grpSpPr>
        <p:sp>
          <p:nvSpPr>
            <p:cNvPr id="7424" name="Google Shape;7424;p8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83"/>
          <p:cNvGrpSpPr/>
          <p:nvPr/>
        </p:nvGrpSpPr>
        <p:grpSpPr>
          <a:xfrm>
            <a:off x="5318952" y="2762832"/>
            <a:ext cx="350079" cy="285837"/>
            <a:chOff x="3860400" y="3254050"/>
            <a:chExt cx="296175" cy="241825"/>
          </a:xfrm>
        </p:grpSpPr>
        <p:sp>
          <p:nvSpPr>
            <p:cNvPr id="7428" name="Google Shape;7428;p8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83"/>
          <p:cNvGrpSpPr/>
          <p:nvPr/>
        </p:nvGrpSpPr>
        <p:grpSpPr>
          <a:xfrm>
            <a:off x="5318479" y="3178702"/>
            <a:ext cx="351024" cy="350079"/>
            <a:chOff x="3859600" y="3591950"/>
            <a:chExt cx="296975" cy="296175"/>
          </a:xfrm>
        </p:grpSpPr>
        <p:sp>
          <p:nvSpPr>
            <p:cNvPr id="7436" name="Google Shape;7436;p8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83"/>
          <p:cNvGrpSpPr/>
          <p:nvPr/>
        </p:nvGrpSpPr>
        <p:grpSpPr>
          <a:xfrm>
            <a:off x="5318952" y="3654786"/>
            <a:ext cx="350079" cy="350079"/>
            <a:chOff x="3860400" y="3955025"/>
            <a:chExt cx="296175" cy="296175"/>
          </a:xfrm>
        </p:grpSpPr>
        <p:sp>
          <p:nvSpPr>
            <p:cNvPr id="7440" name="Google Shape;7440;p8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83"/>
          <p:cNvGrpSpPr/>
          <p:nvPr/>
        </p:nvGrpSpPr>
        <p:grpSpPr>
          <a:xfrm>
            <a:off x="7534167" y="2731184"/>
            <a:ext cx="355664" cy="349133"/>
            <a:chOff x="5716825" y="3235950"/>
            <a:chExt cx="300900" cy="295375"/>
          </a:xfrm>
        </p:grpSpPr>
        <p:sp>
          <p:nvSpPr>
            <p:cNvPr id="7446" name="Google Shape;7446;p8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83"/>
          <p:cNvGrpSpPr/>
          <p:nvPr/>
        </p:nvGrpSpPr>
        <p:grpSpPr>
          <a:xfrm>
            <a:off x="7547199" y="3189872"/>
            <a:ext cx="329601" cy="327739"/>
            <a:chOff x="5727850" y="3609275"/>
            <a:chExt cx="278850" cy="277275"/>
          </a:xfrm>
        </p:grpSpPr>
        <p:sp>
          <p:nvSpPr>
            <p:cNvPr id="7451" name="Google Shape;7451;p8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83"/>
          <p:cNvGrpSpPr/>
          <p:nvPr/>
        </p:nvGrpSpPr>
        <p:grpSpPr>
          <a:xfrm>
            <a:off x="7558383" y="3655259"/>
            <a:ext cx="307231" cy="349133"/>
            <a:chOff x="5736525" y="3963700"/>
            <a:chExt cx="259925" cy="295375"/>
          </a:xfrm>
        </p:grpSpPr>
        <p:sp>
          <p:nvSpPr>
            <p:cNvPr id="7457" name="Google Shape;7457;p8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3"/>
          <p:cNvGrpSpPr/>
          <p:nvPr/>
        </p:nvGrpSpPr>
        <p:grpSpPr>
          <a:xfrm>
            <a:off x="6649963" y="4104585"/>
            <a:ext cx="351024" cy="350079"/>
            <a:chOff x="6553275" y="3604550"/>
            <a:chExt cx="296975" cy="296175"/>
          </a:xfrm>
        </p:grpSpPr>
        <p:sp>
          <p:nvSpPr>
            <p:cNvPr id="7465" name="Google Shape;7465;p8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1" name="Google Shape;7471;p83"/>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472" name="Google Shape;7472;p83"/>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76" name="Shape 7476"/>
        <p:cNvGrpSpPr/>
        <p:nvPr/>
      </p:nvGrpSpPr>
      <p:grpSpPr>
        <a:xfrm>
          <a:off x="0" y="0"/>
          <a:ext cx="0" cy="0"/>
          <a:chOff x="0" y="0"/>
          <a:chExt cx="0" cy="0"/>
        </a:xfrm>
      </p:grpSpPr>
      <p:grpSp>
        <p:nvGrpSpPr>
          <p:cNvPr id="7477" name="Google Shape;7477;p84"/>
          <p:cNvGrpSpPr/>
          <p:nvPr/>
        </p:nvGrpSpPr>
        <p:grpSpPr>
          <a:xfrm>
            <a:off x="877057" y="1380546"/>
            <a:ext cx="294401" cy="353645"/>
            <a:chOff x="-35814600" y="3202075"/>
            <a:chExt cx="242625" cy="291450"/>
          </a:xfrm>
        </p:grpSpPr>
        <p:sp>
          <p:nvSpPr>
            <p:cNvPr id="7478" name="Google Shape;7478;p8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84"/>
          <p:cNvGrpSpPr/>
          <p:nvPr/>
        </p:nvGrpSpPr>
        <p:grpSpPr>
          <a:xfrm>
            <a:off x="847435" y="1821466"/>
            <a:ext cx="353645" cy="353888"/>
            <a:chOff x="-35839800" y="3561025"/>
            <a:chExt cx="291450" cy="291650"/>
          </a:xfrm>
        </p:grpSpPr>
        <p:sp>
          <p:nvSpPr>
            <p:cNvPr id="7486" name="Google Shape;7486;p8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3" name="Google Shape;7493;p84"/>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4" name="Google Shape;7494;p84"/>
          <p:cNvGrpSpPr/>
          <p:nvPr/>
        </p:nvGrpSpPr>
        <p:grpSpPr>
          <a:xfrm>
            <a:off x="3084980" y="1380546"/>
            <a:ext cx="353645" cy="353645"/>
            <a:chOff x="-34003850" y="3227275"/>
            <a:chExt cx="291450" cy="291450"/>
          </a:xfrm>
        </p:grpSpPr>
        <p:sp>
          <p:nvSpPr>
            <p:cNvPr id="7495" name="Google Shape;7495;p8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84"/>
          <p:cNvGrpSpPr/>
          <p:nvPr/>
        </p:nvGrpSpPr>
        <p:grpSpPr>
          <a:xfrm>
            <a:off x="3084510" y="1821238"/>
            <a:ext cx="354586" cy="354343"/>
            <a:chOff x="-34004625" y="3585850"/>
            <a:chExt cx="292225" cy="292025"/>
          </a:xfrm>
        </p:grpSpPr>
        <p:sp>
          <p:nvSpPr>
            <p:cNvPr id="7501" name="Google Shape;7501;p8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84"/>
          <p:cNvGrpSpPr/>
          <p:nvPr/>
        </p:nvGrpSpPr>
        <p:grpSpPr>
          <a:xfrm>
            <a:off x="3084025" y="2256439"/>
            <a:ext cx="355557" cy="354616"/>
            <a:chOff x="-34005425" y="3945575"/>
            <a:chExt cx="293025" cy="292250"/>
          </a:xfrm>
        </p:grpSpPr>
        <p:sp>
          <p:nvSpPr>
            <p:cNvPr id="7507" name="Google Shape;7507;p8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84"/>
          <p:cNvGrpSpPr/>
          <p:nvPr/>
        </p:nvGrpSpPr>
        <p:grpSpPr>
          <a:xfrm>
            <a:off x="1731124" y="2729615"/>
            <a:ext cx="358408" cy="355557"/>
            <a:chOff x="-32174975" y="3192625"/>
            <a:chExt cx="295375" cy="293025"/>
          </a:xfrm>
        </p:grpSpPr>
        <p:sp>
          <p:nvSpPr>
            <p:cNvPr id="7511" name="Google Shape;7511;p8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5" name="Google Shape;7515;p84"/>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4"/>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7" name="Google Shape;7517;p84"/>
          <p:cNvGrpSpPr/>
          <p:nvPr/>
        </p:nvGrpSpPr>
        <p:grpSpPr>
          <a:xfrm>
            <a:off x="3970274" y="2730570"/>
            <a:ext cx="354586" cy="353645"/>
            <a:chOff x="-30345325" y="3184750"/>
            <a:chExt cx="292225" cy="291450"/>
          </a:xfrm>
        </p:grpSpPr>
        <p:sp>
          <p:nvSpPr>
            <p:cNvPr id="7518" name="Google Shape;7518;p8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4"/>
          <p:cNvGrpSpPr/>
          <p:nvPr/>
        </p:nvGrpSpPr>
        <p:grpSpPr>
          <a:xfrm>
            <a:off x="1295026" y="1380546"/>
            <a:ext cx="353645" cy="353645"/>
            <a:chOff x="-35481425" y="3202075"/>
            <a:chExt cx="291450" cy="291450"/>
          </a:xfrm>
        </p:grpSpPr>
        <p:sp>
          <p:nvSpPr>
            <p:cNvPr id="7524" name="Google Shape;7524;p8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4"/>
          <p:cNvGrpSpPr/>
          <p:nvPr/>
        </p:nvGrpSpPr>
        <p:grpSpPr>
          <a:xfrm>
            <a:off x="1294556" y="1822072"/>
            <a:ext cx="354586" cy="352675"/>
            <a:chOff x="-35482200" y="3561225"/>
            <a:chExt cx="292225" cy="290650"/>
          </a:xfrm>
        </p:grpSpPr>
        <p:sp>
          <p:nvSpPr>
            <p:cNvPr id="7532" name="Google Shape;7532;p8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84"/>
          <p:cNvGrpSpPr/>
          <p:nvPr/>
        </p:nvGrpSpPr>
        <p:grpSpPr>
          <a:xfrm>
            <a:off x="1295026" y="2256940"/>
            <a:ext cx="353645" cy="353615"/>
            <a:chOff x="-35481425" y="3919600"/>
            <a:chExt cx="291450" cy="291425"/>
          </a:xfrm>
        </p:grpSpPr>
        <p:sp>
          <p:nvSpPr>
            <p:cNvPr id="7536" name="Google Shape;7536;p8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84"/>
          <p:cNvGrpSpPr/>
          <p:nvPr/>
        </p:nvGrpSpPr>
        <p:grpSpPr>
          <a:xfrm>
            <a:off x="3530661" y="1381031"/>
            <a:ext cx="357468" cy="352675"/>
            <a:chOff x="-33645475" y="3228075"/>
            <a:chExt cx="294600" cy="290650"/>
          </a:xfrm>
        </p:grpSpPr>
        <p:sp>
          <p:nvSpPr>
            <p:cNvPr id="7545" name="Google Shape;7545;p8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84"/>
          <p:cNvGrpSpPr/>
          <p:nvPr/>
        </p:nvGrpSpPr>
        <p:grpSpPr>
          <a:xfrm>
            <a:off x="3531631" y="1821116"/>
            <a:ext cx="355526" cy="354586"/>
            <a:chOff x="-33646250" y="3586425"/>
            <a:chExt cx="293000" cy="292225"/>
          </a:xfrm>
        </p:grpSpPr>
        <p:sp>
          <p:nvSpPr>
            <p:cNvPr id="7553" name="Google Shape;7553;p8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84"/>
          <p:cNvGrpSpPr/>
          <p:nvPr/>
        </p:nvGrpSpPr>
        <p:grpSpPr>
          <a:xfrm>
            <a:off x="3532101" y="2255969"/>
            <a:ext cx="354586" cy="355557"/>
            <a:chOff x="-33645475" y="3944800"/>
            <a:chExt cx="292225" cy="293025"/>
          </a:xfrm>
        </p:grpSpPr>
        <p:sp>
          <p:nvSpPr>
            <p:cNvPr id="7556" name="Google Shape;7556;p8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84"/>
          <p:cNvGrpSpPr/>
          <p:nvPr/>
        </p:nvGrpSpPr>
        <p:grpSpPr>
          <a:xfrm>
            <a:off x="2185320" y="2729706"/>
            <a:ext cx="352675" cy="355375"/>
            <a:chOff x="-31809525" y="3192625"/>
            <a:chExt cx="290650" cy="292875"/>
          </a:xfrm>
        </p:grpSpPr>
        <p:sp>
          <p:nvSpPr>
            <p:cNvPr id="7567" name="Google Shape;7567;p8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4"/>
          <p:cNvGrpSpPr/>
          <p:nvPr/>
        </p:nvGrpSpPr>
        <p:grpSpPr>
          <a:xfrm>
            <a:off x="2184835" y="3200258"/>
            <a:ext cx="353645" cy="355557"/>
            <a:chOff x="-31811100" y="3550975"/>
            <a:chExt cx="291450" cy="293025"/>
          </a:xfrm>
        </p:grpSpPr>
        <p:sp>
          <p:nvSpPr>
            <p:cNvPr id="7572" name="Google Shape;7572;p8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4"/>
          <p:cNvGrpSpPr/>
          <p:nvPr/>
        </p:nvGrpSpPr>
        <p:grpSpPr>
          <a:xfrm>
            <a:off x="2178631" y="3664562"/>
            <a:ext cx="366052" cy="356831"/>
            <a:chOff x="-31817400" y="3910025"/>
            <a:chExt cx="301675" cy="294075"/>
          </a:xfrm>
        </p:grpSpPr>
        <p:sp>
          <p:nvSpPr>
            <p:cNvPr id="7580" name="Google Shape;7580;p8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4"/>
          <p:cNvGrpSpPr/>
          <p:nvPr/>
        </p:nvGrpSpPr>
        <p:grpSpPr>
          <a:xfrm>
            <a:off x="3970259" y="3200743"/>
            <a:ext cx="354616" cy="354586"/>
            <a:chOff x="-30354000" y="3569100"/>
            <a:chExt cx="292250" cy="292225"/>
          </a:xfrm>
        </p:grpSpPr>
        <p:sp>
          <p:nvSpPr>
            <p:cNvPr id="7584" name="Google Shape;7584;p8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4"/>
          <p:cNvGrpSpPr/>
          <p:nvPr/>
        </p:nvGrpSpPr>
        <p:grpSpPr>
          <a:xfrm>
            <a:off x="1748837" y="1380546"/>
            <a:ext cx="342148" cy="353645"/>
            <a:chOff x="-35118325" y="3202075"/>
            <a:chExt cx="281975" cy="291450"/>
          </a:xfrm>
        </p:grpSpPr>
        <p:sp>
          <p:nvSpPr>
            <p:cNvPr id="7591" name="Google Shape;7591;p8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84"/>
          <p:cNvGrpSpPr/>
          <p:nvPr/>
        </p:nvGrpSpPr>
        <p:grpSpPr>
          <a:xfrm>
            <a:off x="1742618" y="1821799"/>
            <a:ext cx="354586" cy="353221"/>
            <a:chOff x="-35123050" y="3561225"/>
            <a:chExt cx="292225" cy="291100"/>
          </a:xfrm>
        </p:grpSpPr>
        <p:sp>
          <p:nvSpPr>
            <p:cNvPr id="7596" name="Google Shape;7596;p8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84"/>
          <p:cNvGrpSpPr/>
          <p:nvPr/>
        </p:nvGrpSpPr>
        <p:grpSpPr>
          <a:xfrm>
            <a:off x="1784677" y="2256940"/>
            <a:ext cx="270467" cy="353615"/>
            <a:chOff x="-35089175" y="3919600"/>
            <a:chExt cx="222900" cy="291425"/>
          </a:xfrm>
        </p:grpSpPr>
        <p:sp>
          <p:nvSpPr>
            <p:cNvPr id="7599" name="Google Shape;7599;p8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4"/>
          <p:cNvGrpSpPr/>
          <p:nvPr/>
        </p:nvGrpSpPr>
        <p:grpSpPr>
          <a:xfrm>
            <a:off x="3981673" y="1380303"/>
            <a:ext cx="336445" cy="354131"/>
            <a:chOff x="-33277650" y="3226875"/>
            <a:chExt cx="277275" cy="291850"/>
          </a:xfrm>
        </p:grpSpPr>
        <p:sp>
          <p:nvSpPr>
            <p:cNvPr id="7602" name="Google Shape;7602;p8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84"/>
          <p:cNvGrpSpPr/>
          <p:nvPr/>
        </p:nvGrpSpPr>
        <p:grpSpPr>
          <a:xfrm>
            <a:off x="3973073" y="1821587"/>
            <a:ext cx="353645" cy="353645"/>
            <a:chOff x="-33286325" y="3586425"/>
            <a:chExt cx="291450" cy="291450"/>
          </a:xfrm>
        </p:grpSpPr>
        <p:sp>
          <p:nvSpPr>
            <p:cNvPr id="7610" name="Google Shape;7610;p8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4"/>
          <p:cNvGrpSpPr/>
          <p:nvPr/>
        </p:nvGrpSpPr>
        <p:grpSpPr>
          <a:xfrm>
            <a:off x="3973073" y="2255969"/>
            <a:ext cx="353645" cy="355557"/>
            <a:chOff x="-33286325" y="3944800"/>
            <a:chExt cx="291450" cy="293025"/>
          </a:xfrm>
        </p:grpSpPr>
        <p:sp>
          <p:nvSpPr>
            <p:cNvPr id="7616" name="Google Shape;7616;p8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84"/>
          <p:cNvGrpSpPr/>
          <p:nvPr/>
        </p:nvGrpSpPr>
        <p:grpSpPr>
          <a:xfrm>
            <a:off x="2631470" y="2729129"/>
            <a:ext cx="353645" cy="356527"/>
            <a:chOff x="-31452725" y="3191825"/>
            <a:chExt cx="291450" cy="293825"/>
          </a:xfrm>
        </p:grpSpPr>
        <p:sp>
          <p:nvSpPr>
            <p:cNvPr id="7621" name="Google Shape;7621;p8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84"/>
          <p:cNvGrpSpPr/>
          <p:nvPr/>
        </p:nvGrpSpPr>
        <p:grpSpPr>
          <a:xfrm>
            <a:off x="2631000" y="3200744"/>
            <a:ext cx="354586" cy="354586"/>
            <a:chOff x="-31452725" y="3551775"/>
            <a:chExt cx="292225" cy="292225"/>
          </a:xfrm>
        </p:grpSpPr>
        <p:sp>
          <p:nvSpPr>
            <p:cNvPr id="7626" name="Google Shape;7626;p8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4"/>
          <p:cNvGrpSpPr/>
          <p:nvPr/>
        </p:nvGrpSpPr>
        <p:grpSpPr>
          <a:xfrm>
            <a:off x="2629559" y="3664729"/>
            <a:ext cx="357468" cy="356497"/>
            <a:chOff x="-31455100" y="3909350"/>
            <a:chExt cx="294600" cy="293800"/>
          </a:xfrm>
        </p:grpSpPr>
        <p:sp>
          <p:nvSpPr>
            <p:cNvPr id="7631" name="Google Shape;7631;p8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4"/>
          <p:cNvGrpSpPr/>
          <p:nvPr/>
        </p:nvGrpSpPr>
        <p:grpSpPr>
          <a:xfrm>
            <a:off x="3970744" y="3665684"/>
            <a:ext cx="353645" cy="354586"/>
            <a:chOff x="-30345325" y="3918800"/>
            <a:chExt cx="291450" cy="292225"/>
          </a:xfrm>
        </p:grpSpPr>
        <p:sp>
          <p:nvSpPr>
            <p:cNvPr id="7634" name="Google Shape;7634;p8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84"/>
          <p:cNvGrpSpPr/>
          <p:nvPr/>
        </p:nvGrpSpPr>
        <p:grpSpPr>
          <a:xfrm>
            <a:off x="2190209" y="1821587"/>
            <a:ext cx="353645" cy="353645"/>
            <a:chOff x="-34763900" y="3561225"/>
            <a:chExt cx="291450" cy="291450"/>
          </a:xfrm>
        </p:grpSpPr>
        <p:sp>
          <p:nvSpPr>
            <p:cNvPr id="7640" name="Google Shape;7640;p8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3" name="Google Shape;7643;p84"/>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4" name="Google Shape;7644;p84"/>
          <p:cNvGrpSpPr/>
          <p:nvPr/>
        </p:nvGrpSpPr>
        <p:grpSpPr>
          <a:xfrm>
            <a:off x="845106" y="2730099"/>
            <a:ext cx="354586" cy="354586"/>
            <a:chOff x="-32927950" y="3227275"/>
            <a:chExt cx="292225" cy="292225"/>
          </a:xfrm>
        </p:grpSpPr>
        <p:sp>
          <p:nvSpPr>
            <p:cNvPr id="7645" name="Google Shape;7645;p8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84"/>
          <p:cNvGrpSpPr/>
          <p:nvPr/>
        </p:nvGrpSpPr>
        <p:grpSpPr>
          <a:xfrm>
            <a:off x="844621" y="3201213"/>
            <a:ext cx="355557" cy="353645"/>
            <a:chOff x="-32927950" y="3586425"/>
            <a:chExt cx="293025" cy="291450"/>
          </a:xfrm>
        </p:grpSpPr>
        <p:sp>
          <p:nvSpPr>
            <p:cNvPr id="7651" name="Google Shape;7651;p8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84"/>
          <p:cNvGrpSpPr/>
          <p:nvPr/>
        </p:nvGrpSpPr>
        <p:grpSpPr>
          <a:xfrm>
            <a:off x="845106" y="3665198"/>
            <a:ext cx="354586" cy="355557"/>
            <a:chOff x="-32927950" y="3944800"/>
            <a:chExt cx="292225" cy="293025"/>
          </a:xfrm>
        </p:grpSpPr>
        <p:sp>
          <p:nvSpPr>
            <p:cNvPr id="7657" name="Google Shape;7657;p8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84"/>
          <p:cNvGrpSpPr/>
          <p:nvPr/>
        </p:nvGrpSpPr>
        <p:grpSpPr>
          <a:xfrm>
            <a:off x="3073898" y="2730449"/>
            <a:ext cx="354586" cy="353888"/>
            <a:chOff x="-31094350" y="3194000"/>
            <a:chExt cx="292225" cy="291650"/>
          </a:xfrm>
        </p:grpSpPr>
        <p:sp>
          <p:nvSpPr>
            <p:cNvPr id="7667" name="Google Shape;7667;p8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84"/>
          <p:cNvGrpSpPr/>
          <p:nvPr/>
        </p:nvGrpSpPr>
        <p:grpSpPr>
          <a:xfrm>
            <a:off x="3074368" y="3200941"/>
            <a:ext cx="353645" cy="354191"/>
            <a:chOff x="-31093575" y="3552550"/>
            <a:chExt cx="291450" cy="291900"/>
          </a:xfrm>
        </p:grpSpPr>
        <p:sp>
          <p:nvSpPr>
            <p:cNvPr id="7676" name="Google Shape;7676;p8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84"/>
          <p:cNvGrpSpPr/>
          <p:nvPr/>
        </p:nvGrpSpPr>
        <p:grpSpPr>
          <a:xfrm>
            <a:off x="2200736" y="1380546"/>
            <a:ext cx="332593" cy="353645"/>
            <a:chOff x="-34755225" y="3202075"/>
            <a:chExt cx="274100" cy="291450"/>
          </a:xfrm>
        </p:grpSpPr>
        <p:sp>
          <p:nvSpPr>
            <p:cNvPr id="7681" name="Google Shape;7681;p8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4"/>
          <p:cNvGrpSpPr/>
          <p:nvPr/>
        </p:nvGrpSpPr>
        <p:grpSpPr>
          <a:xfrm>
            <a:off x="3074368" y="3666169"/>
            <a:ext cx="353645" cy="353615"/>
            <a:chOff x="-31093575" y="3911725"/>
            <a:chExt cx="291450" cy="291425"/>
          </a:xfrm>
        </p:grpSpPr>
        <p:sp>
          <p:nvSpPr>
            <p:cNvPr id="7689" name="Google Shape;7689;p8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84"/>
          <p:cNvGrpSpPr/>
          <p:nvPr/>
        </p:nvGrpSpPr>
        <p:grpSpPr>
          <a:xfrm>
            <a:off x="2183798" y="4123136"/>
            <a:ext cx="356497" cy="354586"/>
            <a:chOff x="-29946000" y="3183175"/>
            <a:chExt cx="293800" cy="292225"/>
          </a:xfrm>
        </p:grpSpPr>
        <p:sp>
          <p:nvSpPr>
            <p:cNvPr id="7692" name="Google Shape;7692;p8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4"/>
          <p:cNvGrpSpPr/>
          <p:nvPr/>
        </p:nvGrpSpPr>
        <p:grpSpPr>
          <a:xfrm>
            <a:off x="2628330" y="1380289"/>
            <a:ext cx="358408" cy="354161"/>
            <a:chOff x="-34408675" y="3202075"/>
            <a:chExt cx="295375" cy="291875"/>
          </a:xfrm>
        </p:grpSpPr>
        <p:sp>
          <p:nvSpPr>
            <p:cNvPr id="7699" name="Google Shape;7699;p8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4"/>
          <p:cNvGrpSpPr/>
          <p:nvPr/>
        </p:nvGrpSpPr>
        <p:grpSpPr>
          <a:xfrm>
            <a:off x="2630241" y="1820283"/>
            <a:ext cx="354586" cy="356254"/>
            <a:chOff x="-34405525" y="3558075"/>
            <a:chExt cx="292225" cy="293600"/>
          </a:xfrm>
        </p:grpSpPr>
        <p:sp>
          <p:nvSpPr>
            <p:cNvPr id="7704" name="Google Shape;7704;p8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4"/>
          <p:cNvGrpSpPr/>
          <p:nvPr/>
        </p:nvGrpSpPr>
        <p:grpSpPr>
          <a:xfrm>
            <a:off x="2629755" y="2256940"/>
            <a:ext cx="355557" cy="353615"/>
            <a:chOff x="-34406325" y="3919600"/>
            <a:chExt cx="293025" cy="291425"/>
          </a:xfrm>
        </p:grpSpPr>
        <p:sp>
          <p:nvSpPr>
            <p:cNvPr id="7708" name="Google Shape;7708;p8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84"/>
          <p:cNvGrpSpPr/>
          <p:nvPr/>
        </p:nvGrpSpPr>
        <p:grpSpPr>
          <a:xfrm>
            <a:off x="1293653" y="2736303"/>
            <a:ext cx="353645" cy="342179"/>
            <a:chOff x="-32568800" y="3232000"/>
            <a:chExt cx="291450" cy="282000"/>
          </a:xfrm>
        </p:grpSpPr>
        <p:sp>
          <p:nvSpPr>
            <p:cNvPr id="7716" name="Google Shape;7716;p8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4"/>
          <p:cNvGrpSpPr/>
          <p:nvPr/>
        </p:nvGrpSpPr>
        <p:grpSpPr>
          <a:xfrm>
            <a:off x="1293183" y="3201213"/>
            <a:ext cx="354586" cy="353645"/>
            <a:chOff x="-32569575" y="3586425"/>
            <a:chExt cx="292225" cy="291450"/>
          </a:xfrm>
        </p:grpSpPr>
        <p:sp>
          <p:nvSpPr>
            <p:cNvPr id="7719" name="Google Shape;7719;p8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84"/>
          <p:cNvGrpSpPr/>
          <p:nvPr/>
        </p:nvGrpSpPr>
        <p:grpSpPr>
          <a:xfrm>
            <a:off x="1284098" y="3665805"/>
            <a:ext cx="372756" cy="354343"/>
            <a:chOff x="-32576675" y="3944600"/>
            <a:chExt cx="307200" cy="292025"/>
          </a:xfrm>
        </p:grpSpPr>
        <p:sp>
          <p:nvSpPr>
            <p:cNvPr id="7722" name="Google Shape;7722;p8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4"/>
          <p:cNvGrpSpPr/>
          <p:nvPr/>
        </p:nvGrpSpPr>
        <p:grpSpPr>
          <a:xfrm>
            <a:off x="3529065" y="2730100"/>
            <a:ext cx="354586" cy="354586"/>
            <a:chOff x="-30735200" y="3192625"/>
            <a:chExt cx="292225" cy="292225"/>
          </a:xfrm>
        </p:grpSpPr>
        <p:sp>
          <p:nvSpPr>
            <p:cNvPr id="7725" name="Google Shape;7725;p8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4"/>
          <p:cNvGrpSpPr/>
          <p:nvPr/>
        </p:nvGrpSpPr>
        <p:grpSpPr>
          <a:xfrm>
            <a:off x="3529065" y="3201532"/>
            <a:ext cx="354586" cy="353008"/>
            <a:chOff x="-30735200" y="3552550"/>
            <a:chExt cx="292225" cy="290925"/>
          </a:xfrm>
        </p:grpSpPr>
        <p:sp>
          <p:nvSpPr>
            <p:cNvPr id="7733" name="Google Shape;7733;p8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4"/>
          <p:cNvGrpSpPr/>
          <p:nvPr/>
        </p:nvGrpSpPr>
        <p:grpSpPr>
          <a:xfrm>
            <a:off x="3529065" y="3666154"/>
            <a:ext cx="354586" cy="353645"/>
            <a:chOff x="-30735200" y="3910925"/>
            <a:chExt cx="292225" cy="291450"/>
          </a:xfrm>
        </p:grpSpPr>
        <p:sp>
          <p:nvSpPr>
            <p:cNvPr id="7736" name="Google Shape;7736;p8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8" name="Google Shape;7738;p84"/>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9" name="Google Shape;7739;p84"/>
          <p:cNvGrpSpPr/>
          <p:nvPr/>
        </p:nvGrpSpPr>
        <p:grpSpPr>
          <a:xfrm>
            <a:off x="4882910" y="1379021"/>
            <a:ext cx="358971" cy="359224"/>
            <a:chOff x="-57956275" y="3197925"/>
            <a:chExt cx="319000" cy="319225"/>
          </a:xfrm>
        </p:grpSpPr>
        <p:sp>
          <p:nvSpPr>
            <p:cNvPr id="7740" name="Google Shape;7740;p8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4"/>
          <p:cNvGrpSpPr/>
          <p:nvPr/>
        </p:nvGrpSpPr>
        <p:grpSpPr>
          <a:xfrm>
            <a:off x="4905064" y="1835446"/>
            <a:ext cx="314662" cy="358971"/>
            <a:chOff x="-57940525" y="3590375"/>
            <a:chExt cx="279625" cy="319000"/>
          </a:xfrm>
        </p:grpSpPr>
        <p:sp>
          <p:nvSpPr>
            <p:cNvPr id="7748" name="Google Shape;7748;p8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84"/>
          <p:cNvGrpSpPr/>
          <p:nvPr/>
        </p:nvGrpSpPr>
        <p:grpSpPr>
          <a:xfrm>
            <a:off x="4875945" y="2276817"/>
            <a:ext cx="358099" cy="358999"/>
            <a:chOff x="-57959425" y="3982600"/>
            <a:chExt cx="318225" cy="319025"/>
          </a:xfrm>
        </p:grpSpPr>
        <p:sp>
          <p:nvSpPr>
            <p:cNvPr id="7754" name="Google Shape;7754;p8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84"/>
          <p:cNvGrpSpPr/>
          <p:nvPr/>
        </p:nvGrpSpPr>
        <p:grpSpPr>
          <a:xfrm>
            <a:off x="7076112" y="1380146"/>
            <a:ext cx="357226" cy="357226"/>
            <a:chOff x="-55987225" y="3198925"/>
            <a:chExt cx="317450" cy="317450"/>
          </a:xfrm>
        </p:grpSpPr>
        <p:sp>
          <p:nvSpPr>
            <p:cNvPr id="7759" name="Google Shape;7759;p8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4"/>
          <p:cNvGrpSpPr/>
          <p:nvPr/>
        </p:nvGrpSpPr>
        <p:grpSpPr>
          <a:xfrm>
            <a:off x="7076112" y="1836178"/>
            <a:ext cx="357226" cy="357367"/>
            <a:chOff x="-55987225" y="3591025"/>
            <a:chExt cx="317450" cy="317575"/>
          </a:xfrm>
        </p:grpSpPr>
        <p:sp>
          <p:nvSpPr>
            <p:cNvPr id="7764" name="Google Shape;7764;p8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84"/>
          <p:cNvGrpSpPr/>
          <p:nvPr/>
        </p:nvGrpSpPr>
        <p:grpSpPr>
          <a:xfrm>
            <a:off x="7090027" y="2276817"/>
            <a:ext cx="358999" cy="358999"/>
            <a:chOff x="-55988800" y="3982600"/>
            <a:chExt cx="319025" cy="319025"/>
          </a:xfrm>
        </p:grpSpPr>
        <p:sp>
          <p:nvSpPr>
            <p:cNvPr id="7770" name="Google Shape;7770;p8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84"/>
          <p:cNvGrpSpPr/>
          <p:nvPr/>
        </p:nvGrpSpPr>
        <p:grpSpPr>
          <a:xfrm>
            <a:off x="5748546" y="2734774"/>
            <a:ext cx="356326" cy="358971"/>
            <a:chOff x="-54026025" y="3192625"/>
            <a:chExt cx="316650" cy="319000"/>
          </a:xfrm>
        </p:grpSpPr>
        <p:sp>
          <p:nvSpPr>
            <p:cNvPr id="7776" name="Google Shape;7776;p8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84"/>
          <p:cNvGrpSpPr/>
          <p:nvPr/>
        </p:nvGrpSpPr>
        <p:grpSpPr>
          <a:xfrm>
            <a:off x="5768492" y="3205748"/>
            <a:ext cx="316434" cy="358099"/>
            <a:chOff x="-54007925" y="3584850"/>
            <a:chExt cx="281200" cy="318225"/>
          </a:xfrm>
        </p:grpSpPr>
        <p:sp>
          <p:nvSpPr>
            <p:cNvPr id="7785" name="Google Shape;7785;p8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84"/>
          <p:cNvGrpSpPr/>
          <p:nvPr/>
        </p:nvGrpSpPr>
        <p:grpSpPr>
          <a:xfrm>
            <a:off x="5768492" y="3667633"/>
            <a:ext cx="316434" cy="358914"/>
            <a:chOff x="-54007925" y="3975575"/>
            <a:chExt cx="281200" cy="318950"/>
          </a:xfrm>
        </p:grpSpPr>
        <p:sp>
          <p:nvSpPr>
            <p:cNvPr id="7792" name="Google Shape;7792;p8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4"/>
          <p:cNvGrpSpPr/>
          <p:nvPr/>
        </p:nvGrpSpPr>
        <p:grpSpPr>
          <a:xfrm>
            <a:off x="8003359" y="2752104"/>
            <a:ext cx="274770" cy="358492"/>
            <a:chOff x="-52005775" y="3208025"/>
            <a:chExt cx="244175" cy="318575"/>
          </a:xfrm>
        </p:grpSpPr>
        <p:sp>
          <p:nvSpPr>
            <p:cNvPr id="7797" name="Google Shape;7797;p8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84"/>
          <p:cNvGrpSpPr/>
          <p:nvPr/>
        </p:nvGrpSpPr>
        <p:grpSpPr>
          <a:xfrm>
            <a:off x="5309825" y="1380146"/>
            <a:ext cx="358099" cy="358099"/>
            <a:chOff x="-57568775" y="3198925"/>
            <a:chExt cx="318225" cy="318225"/>
          </a:xfrm>
        </p:grpSpPr>
        <p:sp>
          <p:nvSpPr>
            <p:cNvPr id="7809" name="Google Shape;7809;p8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84"/>
          <p:cNvGrpSpPr/>
          <p:nvPr/>
        </p:nvGrpSpPr>
        <p:grpSpPr>
          <a:xfrm>
            <a:off x="5331543" y="1835446"/>
            <a:ext cx="314662" cy="358099"/>
            <a:chOff x="-57549075" y="3590375"/>
            <a:chExt cx="279625" cy="318225"/>
          </a:xfrm>
        </p:grpSpPr>
        <p:sp>
          <p:nvSpPr>
            <p:cNvPr id="7816" name="Google Shape;7816;p8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84"/>
          <p:cNvGrpSpPr/>
          <p:nvPr/>
        </p:nvGrpSpPr>
        <p:grpSpPr>
          <a:xfrm>
            <a:off x="5323740" y="2276817"/>
            <a:ext cx="359871" cy="359871"/>
            <a:chOff x="-57570350" y="3982600"/>
            <a:chExt cx="319800" cy="319800"/>
          </a:xfrm>
        </p:grpSpPr>
        <p:sp>
          <p:nvSpPr>
            <p:cNvPr id="7821" name="Google Shape;7821;p8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84"/>
          <p:cNvGrpSpPr/>
          <p:nvPr/>
        </p:nvGrpSpPr>
        <p:grpSpPr>
          <a:xfrm>
            <a:off x="7538779" y="1379246"/>
            <a:ext cx="314662" cy="358999"/>
            <a:chOff x="-55576850" y="3198125"/>
            <a:chExt cx="279625" cy="319025"/>
          </a:xfrm>
        </p:grpSpPr>
        <p:sp>
          <p:nvSpPr>
            <p:cNvPr id="7826" name="Google Shape;7826;p8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84"/>
          <p:cNvGrpSpPr/>
          <p:nvPr/>
        </p:nvGrpSpPr>
        <p:grpSpPr>
          <a:xfrm>
            <a:off x="7516174" y="1835221"/>
            <a:ext cx="359871" cy="358324"/>
            <a:chOff x="-55596550" y="3590175"/>
            <a:chExt cx="319800" cy="318425"/>
          </a:xfrm>
        </p:grpSpPr>
        <p:sp>
          <p:nvSpPr>
            <p:cNvPr id="7831" name="Google Shape;7831;p8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4"/>
          <p:cNvGrpSpPr/>
          <p:nvPr/>
        </p:nvGrpSpPr>
        <p:grpSpPr>
          <a:xfrm>
            <a:off x="7531412" y="2276564"/>
            <a:ext cx="358999" cy="359252"/>
            <a:chOff x="-55595775" y="3982375"/>
            <a:chExt cx="319025" cy="319250"/>
          </a:xfrm>
        </p:grpSpPr>
        <p:sp>
          <p:nvSpPr>
            <p:cNvPr id="7836" name="Google Shape;7836;p8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84"/>
          <p:cNvGrpSpPr/>
          <p:nvPr/>
        </p:nvGrpSpPr>
        <p:grpSpPr>
          <a:xfrm>
            <a:off x="6188595" y="2734774"/>
            <a:ext cx="358999" cy="358099"/>
            <a:chOff x="-53635375" y="3192625"/>
            <a:chExt cx="319025" cy="318225"/>
          </a:xfrm>
        </p:grpSpPr>
        <p:sp>
          <p:nvSpPr>
            <p:cNvPr id="7843" name="Google Shape;7843;p8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84"/>
          <p:cNvGrpSpPr/>
          <p:nvPr/>
        </p:nvGrpSpPr>
        <p:grpSpPr>
          <a:xfrm>
            <a:off x="6210763" y="3205748"/>
            <a:ext cx="314662" cy="358999"/>
            <a:chOff x="-53615675" y="3584850"/>
            <a:chExt cx="279625" cy="319025"/>
          </a:xfrm>
        </p:grpSpPr>
        <p:sp>
          <p:nvSpPr>
            <p:cNvPr id="7847" name="Google Shape;7847;p8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84"/>
          <p:cNvGrpSpPr/>
          <p:nvPr/>
        </p:nvGrpSpPr>
        <p:grpSpPr>
          <a:xfrm>
            <a:off x="6188609" y="3668674"/>
            <a:ext cx="358971" cy="357874"/>
            <a:chOff x="-53634575" y="3976500"/>
            <a:chExt cx="319000" cy="318025"/>
          </a:xfrm>
        </p:grpSpPr>
        <p:sp>
          <p:nvSpPr>
            <p:cNvPr id="7851" name="Google Shape;7851;p8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84"/>
          <p:cNvGrpSpPr/>
          <p:nvPr/>
        </p:nvGrpSpPr>
        <p:grpSpPr>
          <a:xfrm>
            <a:off x="7983413" y="3211628"/>
            <a:ext cx="314662" cy="358436"/>
            <a:chOff x="-52023900" y="3590075"/>
            <a:chExt cx="279625" cy="318525"/>
          </a:xfrm>
        </p:grpSpPr>
        <p:sp>
          <p:nvSpPr>
            <p:cNvPr id="7860" name="Google Shape;7860;p8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84"/>
          <p:cNvGrpSpPr/>
          <p:nvPr/>
        </p:nvGrpSpPr>
        <p:grpSpPr>
          <a:xfrm>
            <a:off x="5746654" y="1380146"/>
            <a:ext cx="358971" cy="358971"/>
            <a:chOff x="-57173375" y="3198925"/>
            <a:chExt cx="319000" cy="319000"/>
          </a:xfrm>
        </p:grpSpPr>
        <p:sp>
          <p:nvSpPr>
            <p:cNvPr id="7868" name="Google Shape;7868;p8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84"/>
          <p:cNvGrpSpPr/>
          <p:nvPr/>
        </p:nvGrpSpPr>
        <p:grpSpPr>
          <a:xfrm>
            <a:off x="5747541" y="1857587"/>
            <a:ext cx="357198" cy="314690"/>
            <a:chOff x="-57176525" y="3610050"/>
            <a:chExt cx="317425" cy="279650"/>
          </a:xfrm>
        </p:grpSpPr>
        <p:sp>
          <p:nvSpPr>
            <p:cNvPr id="7873" name="Google Shape;7873;p8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4"/>
          <p:cNvGrpSpPr/>
          <p:nvPr/>
        </p:nvGrpSpPr>
        <p:grpSpPr>
          <a:xfrm>
            <a:off x="7957995" y="1380146"/>
            <a:ext cx="358099" cy="356326"/>
            <a:chOff x="-55202750" y="3198925"/>
            <a:chExt cx="318225" cy="316650"/>
          </a:xfrm>
        </p:grpSpPr>
        <p:sp>
          <p:nvSpPr>
            <p:cNvPr id="7879" name="Google Shape;7879;p8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84"/>
          <p:cNvGrpSpPr/>
          <p:nvPr/>
        </p:nvGrpSpPr>
        <p:grpSpPr>
          <a:xfrm>
            <a:off x="7968629" y="1835446"/>
            <a:ext cx="336830" cy="358099"/>
            <a:chOff x="-55194875" y="3590375"/>
            <a:chExt cx="299325" cy="318225"/>
          </a:xfrm>
        </p:grpSpPr>
        <p:sp>
          <p:nvSpPr>
            <p:cNvPr id="7882" name="Google Shape;7882;p8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84"/>
          <p:cNvGrpSpPr/>
          <p:nvPr/>
        </p:nvGrpSpPr>
        <p:grpSpPr>
          <a:xfrm>
            <a:off x="7973247" y="2277717"/>
            <a:ext cx="357198" cy="357198"/>
            <a:chOff x="-55203525" y="3983400"/>
            <a:chExt cx="317425" cy="317425"/>
          </a:xfrm>
        </p:grpSpPr>
        <p:sp>
          <p:nvSpPr>
            <p:cNvPr id="7888" name="Google Shape;7888;p8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84"/>
          <p:cNvGrpSpPr/>
          <p:nvPr/>
        </p:nvGrpSpPr>
        <p:grpSpPr>
          <a:xfrm>
            <a:off x="6639727" y="2734774"/>
            <a:ext cx="335930" cy="358971"/>
            <a:chOff x="-53232900" y="3192625"/>
            <a:chExt cx="298525" cy="319000"/>
          </a:xfrm>
        </p:grpSpPr>
        <p:sp>
          <p:nvSpPr>
            <p:cNvPr id="7892" name="Google Shape;7892;p8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4"/>
          <p:cNvGrpSpPr/>
          <p:nvPr/>
        </p:nvGrpSpPr>
        <p:grpSpPr>
          <a:xfrm>
            <a:off x="6629093" y="3205748"/>
            <a:ext cx="357198" cy="356326"/>
            <a:chOff x="-53242350" y="3584850"/>
            <a:chExt cx="317425" cy="316650"/>
          </a:xfrm>
        </p:grpSpPr>
        <p:sp>
          <p:nvSpPr>
            <p:cNvPr id="7901" name="Google Shape;7901;p8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4"/>
          <p:cNvGrpSpPr/>
          <p:nvPr/>
        </p:nvGrpSpPr>
        <p:grpSpPr>
          <a:xfrm>
            <a:off x="6650362" y="3668449"/>
            <a:ext cx="314662" cy="358999"/>
            <a:chOff x="-53224225" y="3976300"/>
            <a:chExt cx="279625" cy="319025"/>
          </a:xfrm>
        </p:grpSpPr>
        <p:sp>
          <p:nvSpPr>
            <p:cNvPr id="7907" name="Google Shape;7907;p8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4"/>
          <p:cNvGrpSpPr/>
          <p:nvPr/>
        </p:nvGrpSpPr>
        <p:grpSpPr>
          <a:xfrm>
            <a:off x="7961258" y="3676129"/>
            <a:ext cx="358971" cy="358408"/>
            <a:chOff x="-52043575" y="3983125"/>
            <a:chExt cx="319000" cy="318500"/>
          </a:xfrm>
        </p:grpSpPr>
        <p:sp>
          <p:nvSpPr>
            <p:cNvPr id="7915" name="Google Shape;7915;p8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84"/>
          <p:cNvGrpSpPr/>
          <p:nvPr/>
        </p:nvGrpSpPr>
        <p:grpSpPr>
          <a:xfrm>
            <a:off x="6215199" y="1380146"/>
            <a:ext cx="314662" cy="358971"/>
            <a:chOff x="-56766175" y="3198925"/>
            <a:chExt cx="279625" cy="319000"/>
          </a:xfrm>
        </p:grpSpPr>
        <p:sp>
          <p:nvSpPr>
            <p:cNvPr id="7925" name="Google Shape;7925;p8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4"/>
          <p:cNvGrpSpPr/>
          <p:nvPr/>
        </p:nvGrpSpPr>
        <p:grpSpPr>
          <a:xfrm>
            <a:off x="6214313" y="1835446"/>
            <a:ext cx="316434" cy="358099"/>
            <a:chOff x="-56766175" y="3590375"/>
            <a:chExt cx="281200" cy="318225"/>
          </a:xfrm>
        </p:grpSpPr>
        <p:sp>
          <p:nvSpPr>
            <p:cNvPr id="7933" name="Google Shape;7933;p8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4"/>
          <p:cNvGrpSpPr/>
          <p:nvPr/>
        </p:nvGrpSpPr>
        <p:grpSpPr>
          <a:xfrm>
            <a:off x="6251269" y="2276817"/>
            <a:ext cx="272126" cy="358099"/>
            <a:chOff x="-56747275" y="3982600"/>
            <a:chExt cx="241825" cy="318225"/>
          </a:xfrm>
        </p:grpSpPr>
        <p:sp>
          <p:nvSpPr>
            <p:cNvPr id="7938" name="Google Shape;7938;p8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4"/>
          <p:cNvGrpSpPr/>
          <p:nvPr/>
        </p:nvGrpSpPr>
        <p:grpSpPr>
          <a:xfrm>
            <a:off x="4859020" y="3219055"/>
            <a:ext cx="358999" cy="342991"/>
            <a:chOff x="-54812875" y="3596675"/>
            <a:chExt cx="319025" cy="304800"/>
          </a:xfrm>
        </p:grpSpPr>
        <p:sp>
          <p:nvSpPr>
            <p:cNvPr id="7946" name="Google Shape;7946;p8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3" name="Google Shape;7953;p84"/>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4"/>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5" name="Google Shape;7955;p84"/>
          <p:cNvGrpSpPr/>
          <p:nvPr/>
        </p:nvGrpSpPr>
        <p:grpSpPr>
          <a:xfrm>
            <a:off x="4881188" y="3675538"/>
            <a:ext cx="314662" cy="358099"/>
            <a:chOff x="-54793175" y="3982600"/>
            <a:chExt cx="279625" cy="318225"/>
          </a:xfrm>
        </p:grpSpPr>
        <p:sp>
          <p:nvSpPr>
            <p:cNvPr id="7956" name="Google Shape;7956;p8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84"/>
          <p:cNvGrpSpPr/>
          <p:nvPr/>
        </p:nvGrpSpPr>
        <p:grpSpPr>
          <a:xfrm>
            <a:off x="7092647" y="2734774"/>
            <a:ext cx="314662" cy="358099"/>
            <a:chOff x="-52832000" y="3192625"/>
            <a:chExt cx="279625" cy="318225"/>
          </a:xfrm>
        </p:grpSpPr>
        <p:sp>
          <p:nvSpPr>
            <p:cNvPr id="7964" name="Google Shape;7964;p8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4"/>
          <p:cNvGrpSpPr/>
          <p:nvPr/>
        </p:nvGrpSpPr>
        <p:grpSpPr>
          <a:xfrm>
            <a:off x="5779179" y="2276142"/>
            <a:ext cx="323524" cy="358774"/>
            <a:chOff x="-57162350" y="3982000"/>
            <a:chExt cx="287500" cy="318825"/>
          </a:xfrm>
        </p:grpSpPr>
        <p:sp>
          <p:nvSpPr>
            <p:cNvPr id="7973" name="Google Shape;7973;p8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4"/>
          <p:cNvGrpSpPr/>
          <p:nvPr/>
        </p:nvGrpSpPr>
        <p:grpSpPr>
          <a:xfrm>
            <a:off x="7070492" y="3206648"/>
            <a:ext cx="358971" cy="357198"/>
            <a:chOff x="-52851675" y="3585650"/>
            <a:chExt cx="319000" cy="317425"/>
          </a:xfrm>
        </p:grpSpPr>
        <p:sp>
          <p:nvSpPr>
            <p:cNvPr id="7982" name="Google Shape;7982;p8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84"/>
          <p:cNvGrpSpPr/>
          <p:nvPr/>
        </p:nvGrpSpPr>
        <p:grpSpPr>
          <a:xfrm>
            <a:off x="7092647" y="3668449"/>
            <a:ext cx="314662" cy="358999"/>
            <a:chOff x="-52832000" y="3976300"/>
            <a:chExt cx="279625" cy="319025"/>
          </a:xfrm>
        </p:grpSpPr>
        <p:sp>
          <p:nvSpPr>
            <p:cNvPr id="7989" name="Google Shape;7989;p8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84"/>
          <p:cNvGrpSpPr/>
          <p:nvPr/>
        </p:nvGrpSpPr>
        <p:grpSpPr>
          <a:xfrm>
            <a:off x="6209853" y="4123097"/>
            <a:ext cx="316434" cy="358099"/>
            <a:chOff x="-51633225" y="3198925"/>
            <a:chExt cx="281200" cy="318225"/>
          </a:xfrm>
        </p:grpSpPr>
        <p:sp>
          <p:nvSpPr>
            <p:cNvPr id="7995" name="Google Shape;7995;p8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4"/>
          <p:cNvGrpSpPr/>
          <p:nvPr/>
        </p:nvGrpSpPr>
        <p:grpSpPr>
          <a:xfrm>
            <a:off x="6628676" y="1381018"/>
            <a:ext cx="365188" cy="357226"/>
            <a:chOff x="-56396775" y="3199700"/>
            <a:chExt cx="324525" cy="317450"/>
          </a:xfrm>
        </p:grpSpPr>
        <p:sp>
          <p:nvSpPr>
            <p:cNvPr id="8003" name="Google Shape;8003;p8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4"/>
          <p:cNvGrpSpPr/>
          <p:nvPr/>
        </p:nvGrpSpPr>
        <p:grpSpPr>
          <a:xfrm>
            <a:off x="6631771" y="1846953"/>
            <a:ext cx="358999" cy="335958"/>
            <a:chOff x="-56394425" y="3600600"/>
            <a:chExt cx="319025" cy="298550"/>
          </a:xfrm>
        </p:grpSpPr>
        <p:sp>
          <p:nvSpPr>
            <p:cNvPr id="8010" name="Google Shape;8010;p8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4"/>
          <p:cNvGrpSpPr/>
          <p:nvPr/>
        </p:nvGrpSpPr>
        <p:grpSpPr>
          <a:xfrm>
            <a:off x="6662538" y="2277717"/>
            <a:ext cx="327068" cy="357198"/>
            <a:chOff x="-56379450" y="3983400"/>
            <a:chExt cx="290650" cy="317425"/>
          </a:xfrm>
        </p:grpSpPr>
        <p:sp>
          <p:nvSpPr>
            <p:cNvPr id="8014" name="Google Shape;8014;p8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84"/>
          <p:cNvGrpSpPr/>
          <p:nvPr/>
        </p:nvGrpSpPr>
        <p:grpSpPr>
          <a:xfrm>
            <a:off x="5326242" y="2741864"/>
            <a:ext cx="316434" cy="358971"/>
            <a:chOff x="-54401725" y="3198925"/>
            <a:chExt cx="281200" cy="319000"/>
          </a:xfrm>
        </p:grpSpPr>
        <p:sp>
          <p:nvSpPr>
            <p:cNvPr id="8023" name="Google Shape;8023;p8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4"/>
          <p:cNvGrpSpPr/>
          <p:nvPr/>
        </p:nvGrpSpPr>
        <p:grpSpPr>
          <a:xfrm>
            <a:off x="5327128" y="3211965"/>
            <a:ext cx="314662" cy="358099"/>
            <a:chOff x="-54401725" y="3590375"/>
            <a:chExt cx="279625" cy="318225"/>
          </a:xfrm>
        </p:grpSpPr>
        <p:sp>
          <p:nvSpPr>
            <p:cNvPr id="8035" name="Google Shape;8035;p8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4"/>
          <p:cNvGrpSpPr/>
          <p:nvPr/>
        </p:nvGrpSpPr>
        <p:grpSpPr>
          <a:xfrm>
            <a:off x="5324920" y="3675538"/>
            <a:ext cx="319079" cy="358099"/>
            <a:chOff x="-54403300" y="3982600"/>
            <a:chExt cx="283550" cy="318225"/>
          </a:xfrm>
        </p:grpSpPr>
        <p:sp>
          <p:nvSpPr>
            <p:cNvPr id="8042" name="Google Shape;8042;p8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84"/>
          <p:cNvGrpSpPr/>
          <p:nvPr/>
        </p:nvGrpSpPr>
        <p:grpSpPr>
          <a:xfrm>
            <a:off x="7512313" y="2736772"/>
            <a:ext cx="356298" cy="356973"/>
            <a:chOff x="-52458650" y="3194400"/>
            <a:chExt cx="316625" cy="317225"/>
          </a:xfrm>
        </p:grpSpPr>
        <p:sp>
          <p:nvSpPr>
            <p:cNvPr id="8048" name="Google Shape;8048;p8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4"/>
          <p:cNvGrpSpPr/>
          <p:nvPr/>
        </p:nvGrpSpPr>
        <p:grpSpPr>
          <a:xfrm>
            <a:off x="4881188" y="2741864"/>
            <a:ext cx="314662" cy="358971"/>
            <a:chOff x="-54793175" y="3198925"/>
            <a:chExt cx="279625" cy="319000"/>
          </a:xfrm>
        </p:grpSpPr>
        <p:sp>
          <p:nvSpPr>
            <p:cNvPr id="8057" name="Google Shape;8057;p8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84"/>
          <p:cNvGrpSpPr/>
          <p:nvPr/>
        </p:nvGrpSpPr>
        <p:grpSpPr>
          <a:xfrm>
            <a:off x="7521611" y="3205748"/>
            <a:ext cx="337703" cy="357845"/>
            <a:chOff x="-52450000" y="3584850"/>
            <a:chExt cx="300100" cy="318000"/>
          </a:xfrm>
        </p:grpSpPr>
        <p:sp>
          <p:nvSpPr>
            <p:cNvPr id="8065" name="Google Shape;8065;p8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84"/>
          <p:cNvGrpSpPr/>
          <p:nvPr/>
        </p:nvGrpSpPr>
        <p:grpSpPr>
          <a:xfrm>
            <a:off x="7533131" y="3670221"/>
            <a:ext cx="314662" cy="357226"/>
            <a:chOff x="-52440550" y="3977875"/>
            <a:chExt cx="279625" cy="317450"/>
          </a:xfrm>
        </p:grpSpPr>
        <p:sp>
          <p:nvSpPr>
            <p:cNvPr id="8073" name="Google Shape;8073;p8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84"/>
          <p:cNvGrpSpPr/>
          <p:nvPr/>
        </p:nvGrpSpPr>
        <p:grpSpPr>
          <a:xfrm>
            <a:off x="6645066" y="4126427"/>
            <a:ext cx="314662" cy="358999"/>
            <a:chOff x="-51623775" y="3584850"/>
            <a:chExt cx="279625" cy="319025"/>
          </a:xfrm>
        </p:grpSpPr>
        <p:sp>
          <p:nvSpPr>
            <p:cNvPr id="8082" name="Google Shape;8082;p8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1" name="Google Shape;8091;p84"/>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092" name="Google Shape;8092;p84"/>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96" name="Shape 8096"/>
        <p:cNvGrpSpPr/>
        <p:nvPr/>
      </p:nvGrpSpPr>
      <p:grpSpPr>
        <a:xfrm>
          <a:off x="0" y="0"/>
          <a:ext cx="0" cy="0"/>
          <a:chOff x="0" y="0"/>
          <a:chExt cx="0" cy="0"/>
        </a:xfrm>
      </p:grpSpPr>
      <p:grpSp>
        <p:nvGrpSpPr>
          <p:cNvPr id="8097" name="Google Shape;8097;p85"/>
          <p:cNvGrpSpPr/>
          <p:nvPr/>
        </p:nvGrpSpPr>
        <p:grpSpPr>
          <a:xfrm>
            <a:off x="885675" y="1386849"/>
            <a:ext cx="276003" cy="357300"/>
            <a:chOff x="-50469125" y="3183175"/>
            <a:chExt cx="233150" cy="301825"/>
          </a:xfrm>
        </p:grpSpPr>
        <p:sp>
          <p:nvSpPr>
            <p:cNvPr id="8098" name="Google Shape;8098;p8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85"/>
          <p:cNvGrpSpPr/>
          <p:nvPr/>
        </p:nvGrpSpPr>
        <p:grpSpPr>
          <a:xfrm>
            <a:off x="845574" y="1822251"/>
            <a:ext cx="356205" cy="355288"/>
            <a:chOff x="-50504575" y="3550975"/>
            <a:chExt cx="300900" cy="300125"/>
          </a:xfrm>
        </p:grpSpPr>
        <p:sp>
          <p:nvSpPr>
            <p:cNvPr id="8102" name="Google Shape;8102;p8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5"/>
          <p:cNvGrpSpPr/>
          <p:nvPr/>
        </p:nvGrpSpPr>
        <p:grpSpPr>
          <a:xfrm>
            <a:off x="845574" y="2260493"/>
            <a:ext cx="356205" cy="354341"/>
            <a:chOff x="-50503000" y="3921175"/>
            <a:chExt cx="300900" cy="299325"/>
          </a:xfrm>
        </p:grpSpPr>
        <p:sp>
          <p:nvSpPr>
            <p:cNvPr id="8107" name="Google Shape;8107;p8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85"/>
          <p:cNvGrpSpPr/>
          <p:nvPr/>
        </p:nvGrpSpPr>
        <p:grpSpPr>
          <a:xfrm>
            <a:off x="3049627" y="1406411"/>
            <a:ext cx="355258" cy="356205"/>
            <a:chOff x="-48630025" y="3199700"/>
            <a:chExt cx="300100" cy="300900"/>
          </a:xfrm>
        </p:grpSpPr>
        <p:sp>
          <p:nvSpPr>
            <p:cNvPr id="8113" name="Google Shape;8113;p8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85"/>
          <p:cNvGrpSpPr/>
          <p:nvPr/>
        </p:nvGrpSpPr>
        <p:grpSpPr>
          <a:xfrm>
            <a:off x="3049627" y="1843707"/>
            <a:ext cx="355258" cy="355258"/>
            <a:chOff x="-48630025" y="3569100"/>
            <a:chExt cx="300100" cy="300100"/>
          </a:xfrm>
        </p:grpSpPr>
        <p:sp>
          <p:nvSpPr>
            <p:cNvPr id="8117" name="Google Shape;8117;p8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85"/>
          <p:cNvGrpSpPr/>
          <p:nvPr/>
        </p:nvGrpSpPr>
        <p:grpSpPr>
          <a:xfrm>
            <a:off x="3050101" y="2281003"/>
            <a:ext cx="354311" cy="353394"/>
            <a:chOff x="-48629225" y="3938500"/>
            <a:chExt cx="299300" cy="298525"/>
          </a:xfrm>
        </p:grpSpPr>
        <p:sp>
          <p:nvSpPr>
            <p:cNvPr id="8128" name="Google Shape;8128;p8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85"/>
          <p:cNvGrpSpPr/>
          <p:nvPr/>
        </p:nvGrpSpPr>
        <p:grpSpPr>
          <a:xfrm>
            <a:off x="1785504" y="2752344"/>
            <a:ext cx="311458" cy="354341"/>
            <a:chOff x="-46762575" y="3200500"/>
            <a:chExt cx="263100" cy="299325"/>
          </a:xfrm>
        </p:grpSpPr>
        <p:sp>
          <p:nvSpPr>
            <p:cNvPr id="8133" name="Google Shape;8133;p8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5"/>
          <p:cNvGrpSpPr/>
          <p:nvPr/>
        </p:nvGrpSpPr>
        <p:grpSpPr>
          <a:xfrm>
            <a:off x="1763589" y="3211066"/>
            <a:ext cx="355288" cy="312375"/>
            <a:chOff x="-46779900" y="3588000"/>
            <a:chExt cx="300125" cy="263875"/>
          </a:xfrm>
        </p:grpSpPr>
        <p:sp>
          <p:nvSpPr>
            <p:cNvPr id="8139" name="Google Shape;8139;p8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85"/>
          <p:cNvGrpSpPr/>
          <p:nvPr/>
        </p:nvGrpSpPr>
        <p:grpSpPr>
          <a:xfrm>
            <a:off x="1764062" y="3625988"/>
            <a:ext cx="354341" cy="353394"/>
            <a:chOff x="-46779100" y="3938500"/>
            <a:chExt cx="299325" cy="298525"/>
          </a:xfrm>
        </p:grpSpPr>
        <p:sp>
          <p:nvSpPr>
            <p:cNvPr id="8144" name="Google Shape;8144;p8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85"/>
          <p:cNvGrpSpPr/>
          <p:nvPr/>
        </p:nvGrpSpPr>
        <p:grpSpPr>
          <a:xfrm>
            <a:off x="3971800" y="2758855"/>
            <a:ext cx="355258" cy="355288"/>
            <a:chOff x="-44924250" y="3206000"/>
            <a:chExt cx="300100" cy="300125"/>
          </a:xfrm>
        </p:grpSpPr>
        <p:sp>
          <p:nvSpPr>
            <p:cNvPr id="8147" name="Google Shape;8147;p8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85"/>
          <p:cNvGrpSpPr/>
          <p:nvPr/>
        </p:nvGrpSpPr>
        <p:grpSpPr>
          <a:xfrm>
            <a:off x="1286286" y="1386849"/>
            <a:ext cx="355258" cy="355258"/>
            <a:chOff x="-50134375" y="3183175"/>
            <a:chExt cx="300100" cy="300100"/>
          </a:xfrm>
        </p:grpSpPr>
        <p:sp>
          <p:nvSpPr>
            <p:cNvPr id="8153" name="Google Shape;8153;p8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85"/>
          <p:cNvGrpSpPr/>
          <p:nvPr/>
        </p:nvGrpSpPr>
        <p:grpSpPr>
          <a:xfrm>
            <a:off x="1286286" y="1822251"/>
            <a:ext cx="355258" cy="355288"/>
            <a:chOff x="-50134375" y="3550975"/>
            <a:chExt cx="300100" cy="300125"/>
          </a:xfrm>
        </p:grpSpPr>
        <p:sp>
          <p:nvSpPr>
            <p:cNvPr id="8164" name="Google Shape;8164;p8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85"/>
          <p:cNvGrpSpPr/>
          <p:nvPr/>
        </p:nvGrpSpPr>
        <p:grpSpPr>
          <a:xfrm>
            <a:off x="1286286" y="2259783"/>
            <a:ext cx="355258" cy="355051"/>
            <a:chOff x="-50134375" y="3920575"/>
            <a:chExt cx="300100" cy="299925"/>
          </a:xfrm>
        </p:grpSpPr>
        <p:sp>
          <p:nvSpPr>
            <p:cNvPr id="8167" name="Google Shape;8167;p8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85"/>
          <p:cNvGrpSpPr/>
          <p:nvPr/>
        </p:nvGrpSpPr>
        <p:grpSpPr>
          <a:xfrm>
            <a:off x="3497010" y="1407358"/>
            <a:ext cx="357123" cy="355258"/>
            <a:chOff x="-48262200" y="3200500"/>
            <a:chExt cx="301675" cy="300100"/>
          </a:xfrm>
        </p:grpSpPr>
        <p:sp>
          <p:nvSpPr>
            <p:cNvPr id="8171" name="Google Shape;8171;p8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85"/>
          <p:cNvGrpSpPr/>
          <p:nvPr/>
        </p:nvGrpSpPr>
        <p:grpSpPr>
          <a:xfrm>
            <a:off x="3526383" y="1844447"/>
            <a:ext cx="298377" cy="354519"/>
            <a:chOff x="-48233050" y="3569725"/>
            <a:chExt cx="252050" cy="299475"/>
          </a:xfrm>
        </p:grpSpPr>
        <p:sp>
          <p:nvSpPr>
            <p:cNvPr id="8181" name="Google Shape;8181;p8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5"/>
          <p:cNvGrpSpPr/>
          <p:nvPr/>
        </p:nvGrpSpPr>
        <p:grpSpPr>
          <a:xfrm>
            <a:off x="3550148" y="2278191"/>
            <a:ext cx="250847" cy="358070"/>
            <a:chOff x="-48216525" y="3936125"/>
            <a:chExt cx="211900" cy="302475"/>
          </a:xfrm>
        </p:grpSpPr>
        <p:sp>
          <p:nvSpPr>
            <p:cNvPr id="8185" name="Google Shape;8185;p8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85"/>
          <p:cNvGrpSpPr/>
          <p:nvPr/>
        </p:nvGrpSpPr>
        <p:grpSpPr>
          <a:xfrm>
            <a:off x="2205866" y="2753261"/>
            <a:ext cx="355258" cy="355288"/>
            <a:chOff x="-46410500" y="3201275"/>
            <a:chExt cx="300100" cy="300125"/>
          </a:xfrm>
        </p:grpSpPr>
        <p:sp>
          <p:nvSpPr>
            <p:cNvPr id="8190" name="Google Shape;8190;p8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5"/>
          <p:cNvGrpSpPr/>
          <p:nvPr/>
        </p:nvGrpSpPr>
        <p:grpSpPr>
          <a:xfrm>
            <a:off x="2205866" y="3188692"/>
            <a:ext cx="355258" cy="356205"/>
            <a:chOff x="-46409700" y="3569100"/>
            <a:chExt cx="300100" cy="300900"/>
          </a:xfrm>
        </p:grpSpPr>
        <p:sp>
          <p:nvSpPr>
            <p:cNvPr id="8196" name="Google Shape;8196;p8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5"/>
          <p:cNvGrpSpPr/>
          <p:nvPr/>
        </p:nvGrpSpPr>
        <p:grpSpPr>
          <a:xfrm>
            <a:off x="2193747" y="3624124"/>
            <a:ext cx="379497" cy="358070"/>
            <a:chOff x="-46422300" y="3936925"/>
            <a:chExt cx="320575" cy="302475"/>
          </a:xfrm>
        </p:grpSpPr>
        <p:sp>
          <p:nvSpPr>
            <p:cNvPr id="8202" name="Google Shape;8202;p8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85"/>
          <p:cNvGrpSpPr/>
          <p:nvPr/>
        </p:nvGrpSpPr>
        <p:grpSpPr>
          <a:xfrm>
            <a:off x="3971326" y="3178452"/>
            <a:ext cx="356205" cy="355258"/>
            <a:chOff x="-44914800" y="3560450"/>
            <a:chExt cx="300900" cy="300100"/>
          </a:xfrm>
        </p:grpSpPr>
        <p:sp>
          <p:nvSpPr>
            <p:cNvPr id="8205" name="Google Shape;8205;p8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85"/>
          <p:cNvGrpSpPr/>
          <p:nvPr/>
        </p:nvGrpSpPr>
        <p:grpSpPr>
          <a:xfrm>
            <a:off x="1726378" y="1387086"/>
            <a:ext cx="354311" cy="354104"/>
            <a:chOff x="-49764975" y="3183375"/>
            <a:chExt cx="299300" cy="299125"/>
          </a:xfrm>
        </p:grpSpPr>
        <p:sp>
          <p:nvSpPr>
            <p:cNvPr id="8211" name="Google Shape;8211;p8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85"/>
          <p:cNvGrpSpPr/>
          <p:nvPr/>
        </p:nvGrpSpPr>
        <p:grpSpPr>
          <a:xfrm>
            <a:off x="1726378" y="1822547"/>
            <a:ext cx="354311" cy="355909"/>
            <a:chOff x="-49764975" y="3551225"/>
            <a:chExt cx="299300" cy="300650"/>
          </a:xfrm>
        </p:grpSpPr>
        <p:sp>
          <p:nvSpPr>
            <p:cNvPr id="8221" name="Google Shape;8221;p8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85"/>
          <p:cNvGrpSpPr/>
          <p:nvPr/>
        </p:nvGrpSpPr>
        <p:grpSpPr>
          <a:xfrm>
            <a:off x="1724040" y="2259310"/>
            <a:ext cx="358987" cy="355525"/>
            <a:chOff x="-49766550" y="3920175"/>
            <a:chExt cx="303250" cy="300325"/>
          </a:xfrm>
        </p:grpSpPr>
        <p:sp>
          <p:nvSpPr>
            <p:cNvPr id="8233" name="Google Shape;8233;p8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85"/>
          <p:cNvGrpSpPr/>
          <p:nvPr/>
        </p:nvGrpSpPr>
        <p:grpSpPr>
          <a:xfrm>
            <a:off x="3939571" y="1407358"/>
            <a:ext cx="357123" cy="354341"/>
            <a:chOff x="-47892800" y="3200500"/>
            <a:chExt cx="301675" cy="299325"/>
          </a:xfrm>
        </p:grpSpPr>
        <p:sp>
          <p:nvSpPr>
            <p:cNvPr id="8238" name="Google Shape;8238;p8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85"/>
          <p:cNvGrpSpPr/>
          <p:nvPr/>
        </p:nvGrpSpPr>
        <p:grpSpPr>
          <a:xfrm>
            <a:off x="4003437" y="1843707"/>
            <a:ext cx="229391" cy="355258"/>
            <a:chOff x="-47839250" y="3569100"/>
            <a:chExt cx="193775" cy="300100"/>
          </a:xfrm>
        </p:grpSpPr>
        <p:sp>
          <p:nvSpPr>
            <p:cNvPr id="8245" name="Google Shape;8245;p8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85"/>
          <p:cNvGrpSpPr/>
          <p:nvPr/>
        </p:nvGrpSpPr>
        <p:grpSpPr>
          <a:xfrm>
            <a:off x="3940503" y="2280056"/>
            <a:ext cx="355258" cy="356205"/>
            <a:chOff x="-47892800" y="3937700"/>
            <a:chExt cx="300100" cy="300900"/>
          </a:xfrm>
        </p:grpSpPr>
        <p:sp>
          <p:nvSpPr>
            <p:cNvPr id="8252" name="Google Shape;8252;p8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85"/>
          <p:cNvGrpSpPr/>
          <p:nvPr/>
        </p:nvGrpSpPr>
        <p:grpSpPr>
          <a:xfrm>
            <a:off x="2645798" y="2773770"/>
            <a:ext cx="355258" cy="311458"/>
            <a:chOff x="-46042675" y="3218600"/>
            <a:chExt cx="300100" cy="263100"/>
          </a:xfrm>
        </p:grpSpPr>
        <p:sp>
          <p:nvSpPr>
            <p:cNvPr id="8261" name="Google Shape;8261;p8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85"/>
          <p:cNvGrpSpPr/>
          <p:nvPr/>
        </p:nvGrpSpPr>
        <p:grpSpPr>
          <a:xfrm>
            <a:off x="2645798" y="3188219"/>
            <a:ext cx="355258" cy="323118"/>
            <a:chOff x="-46042675" y="3568700"/>
            <a:chExt cx="300100" cy="272950"/>
          </a:xfrm>
        </p:grpSpPr>
        <p:sp>
          <p:nvSpPr>
            <p:cNvPr id="8268" name="Google Shape;8268;p8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85"/>
          <p:cNvGrpSpPr/>
          <p:nvPr/>
        </p:nvGrpSpPr>
        <p:grpSpPr>
          <a:xfrm>
            <a:off x="2687749" y="3625189"/>
            <a:ext cx="271357" cy="356057"/>
            <a:chOff x="-46007225" y="3937825"/>
            <a:chExt cx="229225" cy="300775"/>
          </a:xfrm>
        </p:grpSpPr>
        <p:sp>
          <p:nvSpPr>
            <p:cNvPr id="8273" name="Google Shape;8273;p8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85"/>
          <p:cNvGrpSpPr/>
          <p:nvPr/>
        </p:nvGrpSpPr>
        <p:grpSpPr>
          <a:xfrm>
            <a:off x="3993241" y="3615275"/>
            <a:ext cx="312375" cy="357596"/>
            <a:chOff x="-44895900" y="3929450"/>
            <a:chExt cx="263875" cy="302075"/>
          </a:xfrm>
        </p:grpSpPr>
        <p:sp>
          <p:nvSpPr>
            <p:cNvPr id="8284" name="Google Shape;8284;p8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5"/>
          <p:cNvGrpSpPr/>
          <p:nvPr/>
        </p:nvGrpSpPr>
        <p:grpSpPr>
          <a:xfrm>
            <a:off x="2167060" y="1398036"/>
            <a:ext cx="356205" cy="332885"/>
            <a:chOff x="-49397175" y="3192625"/>
            <a:chExt cx="300900" cy="281200"/>
          </a:xfrm>
        </p:grpSpPr>
        <p:sp>
          <p:nvSpPr>
            <p:cNvPr id="8291" name="Google Shape;8291;p8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85"/>
          <p:cNvGrpSpPr/>
          <p:nvPr/>
        </p:nvGrpSpPr>
        <p:grpSpPr>
          <a:xfrm>
            <a:off x="2193163" y="1822251"/>
            <a:ext cx="304000" cy="356205"/>
            <a:chOff x="-49375900" y="3550975"/>
            <a:chExt cx="256800" cy="300900"/>
          </a:xfrm>
        </p:grpSpPr>
        <p:sp>
          <p:nvSpPr>
            <p:cNvPr id="8299" name="Google Shape;8299;p8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5"/>
          <p:cNvGrpSpPr/>
          <p:nvPr/>
        </p:nvGrpSpPr>
        <p:grpSpPr>
          <a:xfrm>
            <a:off x="2188516" y="2259546"/>
            <a:ext cx="313293" cy="356205"/>
            <a:chOff x="-49378250" y="3920375"/>
            <a:chExt cx="264650" cy="300900"/>
          </a:xfrm>
        </p:grpSpPr>
        <p:sp>
          <p:nvSpPr>
            <p:cNvPr id="8311" name="Google Shape;8311;p8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85"/>
          <p:cNvGrpSpPr/>
          <p:nvPr/>
        </p:nvGrpSpPr>
        <p:grpSpPr>
          <a:xfrm>
            <a:off x="907504" y="2752344"/>
            <a:ext cx="312375" cy="357123"/>
            <a:chOff x="-47505300" y="3200500"/>
            <a:chExt cx="263875" cy="301675"/>
          </a:xfrm>
        </p:grpSpPr>
        <p:sp>
          <p:nvSpPr>
            <p:cNvPr id="8319" name="Google Shape;8319;p8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5"/>
          <p:cNvGrpSpPr/>
          <p:nvPr/>
        </p:nvGrpSpPr>
        <p:grpSpPr>
          <a:xfrm>
            <a:off x="885604" y="3188692"/>
            <a:ext cx="356176" cy="355051"/>
            <a:chOff x="-47524975" y="3569100"/>
            <a:chExt cx="300875" cy="299925"/>
          </a:xfrm>
        </p:grpSpPr>
        <p:sp>
          <p:nvSpPr>
            <p:cNvPr id="8333" name="Google Shape;8333;p8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85"/>
          <p:cNvGrpSpPr/>
          <p:nvPr/>
        </p:nvGrpSpPr>
        <p:grpSpPr>
          <a:xfrm>
            <a:off x="886062" y="3667954"/>
            <a:ext cx="355258" cy="270410"/>
            <a:chOff x="-47523400" y="3973950"/>
            <a:chExt cx="300100" cy="228425"/>
          </a:xfrm>
        </p:grpSpPr>
        <p:sp>
          <p:nvSpPr>
            <p:cNvPr id="8339" name="Google Shape;8339;p8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85"/>
          <p:cNvGrpSpPr/>
          <p:nvPr/>
        </p:nvGrpSpPr>
        <p:grpSpPr>
          <a:xfrm>
            <a:off x="3091183" y="2750953"/>
            <a:ext cx="354341" cy="357596"/>
            <a:chOff x="-45673275" y="3199325"/>
            <a:chExt cx="299325" cy="302075"/>
          </a:xfrm>
        </p:grpSpPr>
        <p:sp>
          <p:nvSpPr>
            <p:cNvPr id="8345" name="Google Shape;8345;p8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85"/>
          <p:cNvGrpSpPr/>
          <p:nvPr/>
        </p:nvGrpSpPr>
        <p:grpSpPr>
          <a:xfrm>
            <a:off x="3090251" y="3209202"/>
            <a:ext cx="356205" cy="314240"/>
            <a:chOff x="-45674075" y="3586425"/>
            <a:chExt cx="300900" cy="265450"/>
          </a:xfrm>
        </p:grpSpPr>
        <p:sp>
          <p:nvSpPr>
            <p:cNvPr id="8349" name="Google Shape;8349;p8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85"/>
          <p:cNvGrpSpPr/>
          <p:nvPr/>
        </p:nvGrpSpPr>
        <p:grpSpPr>
          <a:xfrm>
            <a:off x="3091183" y="3625041"/>
            <a:ext cx="354341" cy="356205"/>
            <a:chOff x="-45673275" y="3937700"/>
            <a:chExt cx="299325" cy="300900"/>
          </a:xfrm>
        </p:grpSpPr>
        <p:sp>
          <p:nvSpPr>
            <p:cNvPr id="8352" name="Google Shape;8352;p8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85"/>
          <p:cNvGrpSpPr/>
          <p:nvPr/>
        </p:nvGrpSpPr>
        <p:grpSpPr>
          <a:xfrm>
            <a:off x="2205349" y="4117825"/>
            <a:ext cx="356205" cy="356205"/>
            <a:chOff x="-44512325" y="3176075"/>
            <a:chExt cx="300900" cy="300900"/>
          </a:xfrm>
        </p:grpSpPr>
        <p:sp>
          <p:nvSpPr>
            <p:cNvPr id="8359" name="Google Shape;8359;p8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5"/>
          <p:cNvGrpSpPr/>
          <p:nvPr/>
        </p:nvGrpSpPr>
        <p:grpSpPr>
          <a:xfrm>
            <a:off x="2608689" y="1386849"/>
            <a:ext cx="354341" cy="354341"/>
            <a:chOff x="-49027775" y="3183175"/>
            <a:chExt cx="299325" cy="299325"/>
          </a:xfrm>
        </p:grpSpPr>
        <p:sp>
          <p:nvSpPr>
            <p:cNvPr id="8363" name="Google Shape;8363;p8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85"/>
          <p:cNvGrpSpPr/>
          <p:nvPr/>
        </p:nvGrpSpPr>
        <p:grpSpPr>
          <a:xfrm>
            <a:off x="2608230" y="1822251"/>
            <a:ext cx="355258" cy="357152"/>
            <a:chOff x="-49027775" y="3550975"/>
            <a:chExt cx="300100" cy="301700"/>
          </a:xfrm>
        </p:grpSpPr>
        <p:sp>
          <p:nvSpPr>
            <p:cNvPr id="8368" name="Google Shape;8368;p8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85"/>
          <p:cNvGrpSpPr/>
          <p:nvPr/>
        </p:nvGrpSpPr>
        <p:grpSpPr>
          <a:xfrm>
            <a:off x="2606306" y="2259310"/>
            <a:ext cx="359106" cy="355525"/>
            <a:chOff x="-49031025" y="3920175"/>
            <a:chExt cx="303350" cy="300325"/>
          </a:xfrm>
        </p:grpSpPr>
        <p:sp>
          <p:nvSpPr>
            <p:cNvPr id="8379" name="Google Shape;8379;p8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85"/>
          <p:cNvGrpSpPr/>
          <p:nvPr/>
        </p:nvGrpSpPr>
        <p:grpSpPr>
          <a:xfrm>
            <a:off x="1322411" y="2752344"/>
            <a:ext cx="356176" cy="354341"/>
            <a:chOff x="-47155575" y="3200500"/>
            <a:chExt cx="300875" cy="299325"/>
          </a:xfrm>
        </p:grpSpPr>
        <p:sp>
          <p:nvSpPr>
            <p:cNvPr id="8386" name="Google Shape;8386;p8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85"/>
          <p:cNvGrpSpPr/>
          <p:nvPr/>
        </p:nvGrpSpPr>
        <p:grpSpPr>
          <a:xfrm>
            <a:off x="1322870" y="3188692"/>
            <a:ext cx="355258" cy="355258"/>
            <a:chOff x="-47154800" y="3569100"/>
            <a:chExt cx="300100" cy="300100"/>
          </a:xfrm>
        </p:grpSpPr>
        <p:sp>
          <p:nvSpPr>
            <p:cNvPr id="8393" name="Google Shape;8393;p8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5"/>
          <p:cNvGrpSpPr/>
          <p:nvPr/>
        </p:nvGrpSpPr>
        <p:grpSpPr>
          <a:xfrm>
            <a:off x="1323343" y="3626905"/>
            <a:ext cx="354311" cy="353423"/>
            <a:chOff x="-47154000" y="3939275"/>
            <a:chExt cx="299300" cy="298550"/>
          </a:xfrm>
        </p:grpSpPr>
        <p:sp>
          <p:nvSpPr>
            <p:cNvPr id="8400" name="Google Shape;8400;p8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85"/>
          <p:cNvGrpSpPr/>
          <p:nvPr/>
        </p:nvGrpSpPr>
        <p:grpSpPr>
          <a:xfrm>
            <a:off x="3548633" y="2752344"/>
            <a:ext cx="312375" cy="354341"/>
            <a:chOff x="-45286550" y="3200500"/>
            <a:chExt cx="263875" cy="299325"/>
          </a:xfrm>
        </p:grpSpPr>
        <p:sp>
          <p:nvSpPr>
            <p:cNvPr id="8405" name="Google Shape;8405;p8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85"/>
          <p:cNvGrpSpPr/>
          <p:nvPr/>
        </p:nvGrpSpPr>
        <p:grpSpPr>
          <a:xfrm>
            <a:off x="3548633" y="3189639"/>
            <a:ext cx="312375" cy="354311"/>
            <a:chOff x="-45286550" y="3569900"/>
            <a:chExt cx="263875" cy="299300"/>
          </a:xfrm>
        </p:grpSpPr>
        <p:sp>
          <p:nvSpPr>
            <p:cNvPr id="8409" name="Google Shape;8409;p8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85"/>
          <p:cNvGrpSpPr/>
          <p:nvPr/>
        </p:nvGrpSpPr>
        <p:grpSpPr>
          <a:xfrm>
            <a:off x="3559820" y="3625988"/>
            <a:ext cx="290001" cy="355258"/>
            <a:chOff x="-45277900" y="3938500"/>
            <a:chExt cx="244975" cy="300100"/>
          </a:xfrm>
        </p:grpSpPr>
        <p:sp>
          <p:nvSpPr>
            <p:cNvPr id="8416" name="Google Shape;8416;p8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85"/>
          <p:cNvGrpSpPr/>
          <p:nvPr/>
        </p:nvGrpSpPr>
        <p:grpSpPr>
          <a:xfrm>
            <a:off x="2645769" y="4095090"/>
            <a:ext cx="355258" cy="355258"/>
            <a:chOff x="-44502875" y="3576975"/>
            <a:chExt cx="300100" cy="300100"/>
          </a:xfrm>
        </p:grpSpPr>
        <p:sp>
          <p:nvSpPr>
            <p:cNvPr id="8421" name="Google Shape;8421;p8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85"/>
          <p:cNvGrpSpPr/>
          <p:nvPr/>
        </p:nvGrpSpPr>
        <p:grpSpPr>
          <a:xfrm>
            <a:off x="4858981" y="1820745"/>
            <a:ext cx="356196" cy="354670"/>
            <a:chOff x="-13946200" y="3647075"/>
            <a:chExt cx="353650" cy="352100"/>
          </a:xfrm>
        </p:grpSpPr>
        <p:sp>
          <p:nvSpPr>
            <p:cNvPr id="8425" name="Google Shape;8425;p8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85"/>
          <p:cNvGrpSpPr/>
          <p:nvPr/>
        </p:nvGrpSpPr>
        <p:grpSpPr>
          <a:xfrm>
            <a:off x="6642374" y="1380228"/>
            <a:ext cx="357002" cy="354267"/>
            <a:chOff x="-12163025" y="3214275"/>
            <a:chExt cx="354450" cy="351700"/>
          </a:xfrm>
        </p:grpSpPr>
        <p:sp>
          <p:nvSpPr>
            <p:cNvPr id="8432" name="Google Shape;8432;p8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85"/>
          <p:cNvGrpSpPr/>
          <p:nvPr/>
        </p:nvGrpSpPr>
        <p:grpSpPr>
          <a:xfrm>
            <a:off x="6643154" y="1819965"/>
            <a:ext cx="355441" cy="356232"/>
            <a:chOff x="-12160675" y="3647875"/>
            <a:chExt cx="352900" cy="353650"/>
          </a:xfrm>
        </p:grpSpPr>
        <p:sp>
          <p:nvSpPr>
            <p:cNvPr id="8436" name="Google Shape;8436;p8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85"/>
          <p:cNvGrpSpPr/>
          <p:nvPr/>
        </p:nvGrpSpPr>
        <p:grpSpPr>
          <a:xfrm>
            <a:off x="6653870" y="2264421"/>
            <a:ext cx="354635" cy="356232"/>
            <a:chOff x="-12160675" y="4081850"/>
            <a:chExt cx="352100" cy="353650"/>
          </a:xfrm>
        </p:grpSpPr>
        <p:sp>
          <p:nvSpPr>
            <p:cNvPr id="8444" name="Google Shape;8444;p8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85"/>
          <p:cNvGrpSpPr/>
          <p:nvPr/>
        </p:nvGrpSpPr>
        <p:grpSpPr>
          <a:xfrm>
            <a:off x="4858836" y="2738864"/>
            <a:ext cx="355416" cy="355652"/>
            <a:chOff x="-10391650" y="3180600"/>
            <a:chExt cx="352875" cy="353075"/>
          </a:xfrm>
        </p:grpSpPr>
        <p:sp>
          <p:nvSpPr>
            <p:cNvPr id="8451" name="Google Shape;8451;p8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85"/>
          <p:cNvGrpSpPr/>
          <p:nvPr/>
        </p:nvGrpSpPr>
        <p:grpSpPr>
          <a:xfrm>
            <a:off x="4858835" y="3215662"/>
            <a:ext cx="354635" cy="353890"/>
            <a:chOff x="-10390875" y="3616350"/>
            <a:chExt cx="352100" cy="351325"/>
          </a:xfrm>
        </p:grpSpPr>
        <p:sp>
          <p:nvSpPr>
            <p:cNvPr id="8458" name="Google Shape;8458;p8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85"/>
          <p:cNvGrpSpPr/>
          <p:nvPr/>
        </p:nvGrpSpPr>
        <p:grpSpPr>
          <a:xfrm>
            <a:off x="7525810" y="2740327"/>
            <a:ext cx="312585" cy="354670"/>
            <a:chOff x="-10370400" y="4049550"/>
            <a:chExt cx="310350" cy="352100"/>
          </a:xfrm>
        </p:grpSpPr>
        <p:sp>
          <p:nvSpPr>
            <p:cNvPr id="8462" name="Google Shape;8462;p8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85"/>
          <p:cNvGrpSpPr/>
          <p:nvPr/>
        </p:nvGrpSpPr>
        <p:grpSpPr>
          <a:xfrm>
            <a:off x="6630066" y="2739268"/>
            <a:ext cx="379236" cy="354847"/>
            <a:chOff x="-8674650" y="3210975"/>
            <a:chExt cx="376525" cy="352275"/>
          </a:xfrm>
        </p:grpSpPr>
        <p:sp>
          <p:nvSpPr>
            <p:cNvPr id="8468" name="Google Shape;8468;p8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85"/>
          <p:cNvGrpSpPr/>
          <p:nvPr/>
        </p:nvGrpSpPr>
        <p:grpSpPr>
          <a:xfrm>
            <a:off x="5301563" y="1820745"/>
            <a:ext cx="356221" cy="354670"/>
            <a:chOff x="-13512225" y="3647075"/>
            <a:chExt cx="353675" cy="352100"/>
          </a:xfrm>
        </p:grpSpPr>
        <p:sp>
          <p:nvSpPr>
            <p:cNvPr id="8475" name="Google Shape;8475;p8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85"/>
          <p:cNvGrpSpPr/>
          <p:nvPr/>
        </p:nvGrpSpPr>
        <p:grpSpPr>
          <a:xfrm>
            <a:off x="5311876" y="2264811"/>
            <a:ext cx="356221" cy="355451"/>
            <a:chOff x="-13512225" y="4080275"/>
            <a:chExt cx="353675" cy="352875"/>
          </a:xfrm>
        </p:grpSpPr>
        <p:sp>
          <p:nvSpPr>
            <p:cNvPr id="8486" name="Google Shape;8486;p8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85"/>
          <p:cNvGrpSpPr/>
          <p:nvPr/>
        </p:nvGrpSpPr>
        <p:grpSpPr>
          <a:xfrm>
            <a:off x="7084956" y="1412172"/>
            <a:ext cx="356196" cy="290379"/>
            <a:chOff x="-11728250" y="3245400"/>
            <a:chExt cx="353650" cy="288275"/>
          </a:xfrm>
        </p:grpSpPr>
        <p:sp>
          <p:nvSpPr>
            <p:cNvPr id="8498" name="Google Shape;8498;p8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85"/>
          <p:cNvGrpSpPr/>
          <p:nvPr/>
        </p:nvGrpSpPr>
        <p:grpSpPr>
          <a:xfrm>
            <a:off x="7117464" y="2264811"/>
            <a:ext cx="311804" cy="355451"/>
            <a:chOff x="-11703850" y="4081850"/>
            <a:chExt cx="309575" cy="352875"/>
          </a:xfrm>
        </p:grpSpPr>
        <p:sp>
          <p:nvSpPr>
            <p:cNvPr id="8504" name="Google Shape;8504;p8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5"/>
          <p:cNvGrpSpPr/>
          <p:nvPr/>
        </p:nvGrpSpPr>
        <p:grpSpPr>
          <a:xfrm>
            <a:off x="5306120" y="2738964"/>
            <a:ext cx="357002" cy="355451"/>
            <a:chOff x="-9958475" y="3180025"/>
            <a:chExt cx="354450" cy="352875"/>
          </a:xfrm>
        </p:grpSpPr>
        <p:sp>
          <p:nvSpPr>
            <p:cNvPr id="8513" name="Google Shape;8513;p8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85"/>
          <p:cNvGrpSpPr/>
          <p:nvPr/>
        </p:nvGrpSpPr>
        <p:grpSpPr>
          <a:xfrm>
            <a:off x="5315247" y="3214945"/>
            <a:ext cx="337966" cy="355325"/>
            <a:chOff x="-9949025" y="3615575"/>
            <a:chExt cx="335550" cy="352750"/>
          </a:xfrm>
        </p:grpSpPr>
        <p:sp>
          <p:nvSpPr>
            <p:cNvPr id="8517" name="Google Shape;8517;p8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85"/>
          <p:cNvGrpSpPr/>
          <p:nvPr/>
        </p:nvGrpSpPr>
        <p:grpSpPr>
          <a:xfrm>
            <a:off x="7950093" y="2738451"/>
            <a:ext cx="360175" cy="358423"/>
            <a:chOff x="-9961625" y="4048175"/>
            <a:chExt cx="357600" cy="355825"/>
          </a:xfrm>
        </p:grpSpPr>
        <p:sp>
          <p:nvSpPr>
            <p:cNvPr id="8521" name="Google Shape;8521;p8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7" name="Google Shape;8527;p85"/>
          <p:cNvGrpSpPr/>
          <p:nvPr/>
        </p:nvGrpSpPr>
        <p:grpSpPr>
          <a:xfrm>
            <a:off x="6636814" y="3213963"/>
            <a:ext cx="364959" cy="357289"/>
            <a:chOff x="-8680950" y="3624225"/>
            <a:chExt cx="362350" cy="354700"/>
          </a:xfrm>
        </p:grpSpPr>
        <p:sp>
          <p:nvSpPr>
            <p:cNvPr id="8528" name="Google Shape;8528;p8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85"/>
          <p:cNvGrpSpPr/>
          <p:nvPr/>
        </p:nvGrpSpPr>
        <p:grpSpPr>
          <a:xfrm>
            <a:off x="5773058" y="1379624"/>
            <a:ext cx="313365" cy="355476"/>
            <a:chOff x="-13056975" y="3212300"/>
            <a:chExt cx="311125" cy="352900"/>
          </a:xfrm>
        </p:grpSpPr>
        <p:sp>
          <p:nvSpPr>
            <p:cNvPr id="8535" name="Google Shape;8535;p8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85"/>
          <p:cNvGrpSpPr/>
          <p:nvPr/>
        </p:nvGrpSpPr>
        <p:grpSpPr>
          <a:xfrm>
            <a:off x="5750446" y="1820418"/>
            <a:ext cx="358588" cy="355325"/>
            <a:chOff x="-13077450" y="3647075"/>
            <a:chExt cx="356025" cy="352750"/>
          </a:xfrm>
        </p:grpSpPr>
        <p:sp>
          <p:nvSpPr>
            <p:cNvPr id="8540" name="Google Shape;8540;p8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5"/>
          <p:cNvGrpSpPr/>
          <p:nvPr/>
        </p:nvGrpSpPr>
        <p:grpSpPr>
          <a:xfrm>
            <a:off x="5761552" y="2264018"/>
            <a:ext cx="357002" cy="357037"/>
            <a:chOff x="-13079025" y="4079475"/>
            <a:chExt cx="354450" cy="354450"/>
          </a:xfrm>
        </p:grpSpPr>
        <p:sp>
          <p:nvSpPr>
            <p:cNvPr id="8544" name="Google Shape;8544;p8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85"/>
          <p:cNvGrpSpPr/>
          <p:nvPr/>
        </p:nvGrpSpPr>
        <p:grpSpPr>
          <a:xfrm>
            <a:off x="7534619" y="1380027"/>
            <a:ext cx="356221" cy="354670"/>
            <a:chOff x="-11292700" y="3213875"/>
            <a:chExt cx="353675" cy="352100"/>
          </a:xfrm>
        </p:grpSpPr>
        <p:sp>
          <p:nvSpPr>
            <p:cNvPr id="8549" name="Google Shape;8549;p8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85"/>
          <p:cNvGrpSpPr/>
          <p:nvPr/>
        </p:nvGrpSpPr>
        <p:grpSpPr>
          <a:xfrm>
            <a:off x="7528677" y="1819965"/>
            <a:ext cx="368106" cy="356232"/>
            <a:chOff x="-11299000" y="3647875"/>
            <a:chExt cx="365475" cy="353650"/>
          </a:xfrm>
        </p:grpSpPr>
        <p:sp>
          <p:nvSpPr>
            <p:cNvPr id="8557" name="Google Shape;8557;p8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85"/>
          <p:cNvGrpSpPr/>
          <p:nvPr/>
        </p:nvGrpSpPr>
        <p:grpSpPr>
          <a:xfrm>
            <a:off x="7544139" y="2275916"/>
            <a:ext cx="357808" cy="333240"/>
            <a:chOff x="-11295075" y="4092875"/>
            <a:chExt cx="355250" cy="330825"/>
          </a:xfrm>
        </p:grpSpPr>
        <p:sp>
          <p:nvSpPr>
            <p:cNvPr id="8564" name="Google Shape;8564;p8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85"/>
          <p:cNvGrpSpPr/>
          <p:nvPr/>
        </p:nvGrpSpPr>
        <p:grpSpPr>
          <a:xfrm>
            <a:off x="5769739" y="2738964"/>
            <a:ext cx="312585" cy="355451"/>
            <a:chOff x="-9500075" y="3180800"/>
            <a:chExt cx="310350" cy="352875"/>
          </a:xfrm>
        </p:grpSpPr>
        <p:sp>
          <p:nvSpPr>
            <p:cNvPr id="8570" name="Google Shape;8570;p8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5"/>
          <p:cNvGrpSpPr/>
          <p:nvPr/>
        </p:nvGrpSpPr>
        <p:grpSpPr>
          <a:xfrm>
            <a:off x="5747530" y="3214479"/>
            <a:ext cx="356221" cy="356257"/>
            <a:chOff x="-9523700" y="3614000"/>
            <a:chExt cx="353675" cy="353675"/>
          </a:xfrm>
        </p:grpSpPr>
        <p:sp>
          <p:nvSpPr>
            <p:cNvPr id="8580" name="Google Shape;8580;p8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85"/>
          <p:cNvGrpSpPr/>
          <p:nvPr/>
        </p:nvGrpSpPr>
        <p:grpSpPr>
          <a:xfrm>
            <a:off x="7532481" y="3237121"/>
            <a:ext cx="356221" cy="354670"/>
            <a:chOff x="-9523700" y="4049550"/>
            <a:chExt cx="353675" cy="352100"/>
          </a:xfrm>
        </p:grpSpPr>
        <p:sp>
          <p:nvSpPr>
            <p:cNvPr id="8590" name="Google Shape;8590;p8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85"/>
          <p:cNvGrpSpPr/>
          <p:nvPr/>
        </p:nvGrpSpPr>
        <p:grpSpPr>
          <a:xfrm>
            <a:off x="7088596" y="3237094"/>
            <a:ext cx="357002" cy="311029"/>
            <a:chOff x="-8209150" y="3659675"/>
            <a:chExt cx="354450" cy="308775"/>
          </a:xfrm>
        </p:grpSpPr>
        <p:sp>
          <p:nvSpPr>
            <p:cNvPr id="8598" name="Google Shape;8598;p8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85"/>
          <p:cNvGrpSpPr/>
          <p:nvPr/>
        </p:nvGrpSpPr>
        <p:grpSpPr>
          <a:xfrm>
            <a:off x="6202157" y="2266007"/>
            <a:ext cx="356221" cy="353059"/>
            <a:chOff x="-12643475" y="4081850"/>
            <a:chExt cx="353675" cy="350500"/>
          </a:xfrm>
        </p:grpSpPr>
        <p:sp>
          <p:nvSpPr>
            <p:cNvPr id="8605" name="Google Shape;8605;p8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9" name="Google Shape;8609;p85"/>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0" name="Google Shape;8610;p85"/>
          <p:cNvGrpSpPr/>
          <p:nvPr/>
        </p:nvGrpSpPr>
        <p:grpSpPr>
          <a:xfrm>
            <a:off x="7984757" y="2275916"/>
            <a:ext cx="356221" cy="333240"/>
            <a:chOff x="-10858725" y="4092875"/>
            <a:chExt cx="353675" cy="330825"/>
          </a:xfrm>
        </p:grpSpPr>
        <p:sp>
          <p:nvSpPr>
            <p:cNvPr id="8611" name="Google Shape;8611;p8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85"/>
          <p:cNvGrpSpPr/>
          <p:nvPr/>
        </p:nvGrpSpPr>
        <p:grpSpPr>
          <a:xfrm>
            <a:off x="6243280" y="3214882"/>
            <a:ext cx="252278" cy="355451"/>
            <a:chOff x="-9039300" y="3614000"/>
            <a:chExt cx="250475" cy="352875"/>
          </a:xfrm>
        </p:grpSpPr>
        <p:sp>
          <p:nvSpPr>
            <p:cNvPr id="8618" name="Google Shape;8618;p8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85"/>
          <p:cNvGrpSpPr/>
          <p:nvPr/>
        </p:nvGrpSpPr>
        <p:grpSpPr>
          <a:xfrm>
            <a:off x="7975246" y="3237121"/>
            <a:ext cx="354635" cy="354670"/>
            <a:chOff x="-9088150" y="4049550"/>
            <a:chExt cx="352100" cy="352100"/>
          </a:xfrm>
        </p:grpSpPr>
        <p:sp>
          <p:nvSpPr>
            <p:cNvPr id="8621" name="Google Shape;8621;p8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85"/>
          <p:cNvGrpSpPr/>
          <p:nvPr/>
        </p:nvGrpSpPr>
        <p:grpSpPr>
          <a:xfrm>
            <a:off x="7109610" y="2739354"/>
            <a:ext cx="315757" cy="354670"/>
            <a:chOff x="-8191825" y="3174500"/>
            <a:chExt cx="313500" cy="352100"/>
          </a:xfrm>
        </p:grpSpPr>
        <p:sp>
          <p:nvSpPr>
            <p:cNvPr id="8628" name="Google Shape;8628;p8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85"/>
          <p:cNvGrpSpPr/>
          <p:nvPr/>
        </p:nvGrpSpPr>
        <p:grpSpPr>
          <a:xfrm>
            <a:off x="4858968" y="1379875"/>
            <a:ext cx="356221" cy="354973"/>
            <a:chOff x="-13947000" y="3212800"/>
            <a:chExt cx="353675" cy="352400"/>
          </a:xfrm>
        </p:grpSpPr>
        <p:sp>
          <p:nvSpPr>
            <p:cNvPr id="8632" name="Google Shape;8632;p8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4" name="Google Shape;8634;p85"/>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5" name="Google Shape;8635;p85"/>
          <p:cNvGrpSpPr/>
          <p:nvPr/>
        </p:nvGrpSpPr>
        <p:grpSpPr>
          <a:xfrm>
            <a:off x="5301563" y="1379233"/>
            <a:ext cx="356221" cy="356257"/>
            <a:chOff x="-13512225" y="3211525"/>
            <a:chExt cx="353675" cy="353675"/>
          </a:xfrm>
        </p:grpSpPr>
        <p:sp>
          <p:nvSpPr>
            <p:cNvPr id="8636" name="Google Shape;8636;p8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85"/>
          <p:cNvGrpSpPr/>
          <p:nvPr/>
        </p:nvGrpSpPr>
        <p:grpSpPr>
          <a:xfrm>
            <a:off x="6191845" y="1379624"/>
            <a:ext cx="356221" cy="355476"/>
            <a:chOff x="-12643475" y="3212300"/>
            <a:chExt cx="353675" cy="352900"/>
          </a:xfrm>
        </p:grpSpPr>
        <p:sp>
          <p:nvSpPr>
            <p:cNvPr id="8642" name="Google Shape;8642;p8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85"/>
          <p:cNvGrpSpPr/>
          <p:nvPr/>
        </p:nvGrpSpPr>
        <p:grpSpPr>
          <a:xfrm>
            <a:off x="6191845" y="1831398"/>
            <a:ext cx="356221" cy="333366"/>
            <a:chOff x="-12643475" y="3657325"/>
            <a:chExt cx="353675" cy="330950"/>
          </a:xfrm>
        </p:grpSpPr>
        <p:sp>
          <p:nvSpPr>
            <p:cNvPr id="8652" name="Google Shape;8652;p8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85"/>
          <p:cNvGrpSpPr/>
          <p:nvPr/>
        </p:nvGrpSpPr>
        <p:grpSpPr>
          <a:xfrm>
            <a:off x="7974847" y="1380027"/>
            <a:ext cx="355416" cy="354670"/>
            <a:chOff x="-10857925" y="3213875"/>
            <a:chExt cx="352875" cy="352100"/>
          </a:xfrm>
        </p:grpSpPr>
        <p:sp>
          <p:nvSpPr>
            <p:cNvPr id="8659" name="Google Shape;8659;p8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85"/>
          <p:cNvGrpSpPr/>
          <p:nvPr/>
        </p:nvGrpSpPr>
        <p:grpSpPr>
          <a:xfrm>
            <a:off x="6191762" y="2739455"/>
            <a:ext cx="356096" cy="354469"/>
            <a:chOff x="-9089725" y="3180200"/>
            <a:chExt cx="353550" cy="351900"/>
          </a:xfrm>
        </p:grpSpPr>
        <p:sp>
          <p:nvSpPr>
            <p:cNvPr id="8670" name="Google Shape;8670;p8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85"/>
          <p:cNvGrpSpPr/>
          <p:nvPr/>
        </p:nvGrpSpPr>
        <p:grpSpPr>
          <a:xfrm>
            <a:off x="7083760" y="1819260"/>
            <a:ext cx="358588" cy="357642"/>
            <a:chOff x="7083760" y="1971660"/>
            <a:chExt cx="358588" cy="357642"/>
          </a:xfrm>
        </p:grpSpPr>
        <p:sp>
          <p:nvSpPr>
            <p:cNvPr id="8673" name="Google Shape;8673;p8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5" name="Google Shape;8685;p85"/>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686" name="Google Shape;8686;p85"/>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41"/>
          <p:cNvSpPr txBox="1"/>
          <p:nvPr>
            <p:ph type="title"/>
          </p:nvPr>
        </p:nvSpPr>
        <p:spPr>
          <a:xfrm>
            <a:off x="4066188" y="1746700"/>
            <a:ext cx="44226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INTRODUCTION</a:t>
            </a:r>
            <a:endParaRPr sz="5000"/>
          </a:p>
        </p:txBody>
      </p:sp>
      <p:sp>
        <p:nvSpPr>
          <p:cNvPr id="1144" name="Google Shape;1144;p41"/>
          <p:cNvSpPr txBox="1"/>
          <p:nvPr>
            <p:ph idx="1" type="subTitle"/>
          </p:nvPr>
        </p:nvSpPr>
        <p:spPr>
          <a:xfrm>
            <a:off x="4066257" y="2589758"/>
            <a:ext cx="4422600" cy="14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 The planet’s name has nothing to do with the liquid metal since it was named after the Roman messenger god, Mercury</a:t>
            </a:r>
            <a:endParaRPr/>
          </a:p>
          <a:p>
            <a:pPr indent="0" lvl="0" marL="0" rtl="0" algn="ctr">
              <a:spcBef>
                <a:spcPts val="0"/>
              </a:spcBef>
              <a:spcAft>
                <a:spcPts val="0"/>
              </a:spcAft>
              <a:buNone/>
            </a:pPr>
            <a:r>
              <a:t/>
            </a:r>
            <a:endParaRPr/>
          </a:p>
        </p:txBody>
      </p:sp>
      <p:grpSp>
        <p:nvGrpSpPr>
          <p:cNvPr id="1145" name="Google Shape;1145;p41"/>
          <p:cNvGrpSpPr/>
          <p:nvPr/>
        </p:nvGrpSpPr>
        <p:grpSpPr>
          <a:xfrm>
            <a:off x="775050" y="1043800"/>
            <a:ext cx="2616200" cy="3055898"/>
            <a:chOff x="775050" y="1043800"/>
            <a:chExt cx="2616200" cy="3055898"/>
          </a:xfrm>
        </p:grpSpPr>
        <p:pic>
          <p:nvPicPr>
            <p:cNvPr id="1146" name="Google Shape;1146;p41"/>
            <p:cNvPicPr preferRelativeResize="0"/>
            <p:nvPr/>
          </p:nvPicPr>
          <p:blipFill rotWithShape="1">
            <a:blip r:embed="rId3">
              <a:alphaModFix/>
            </a:blip>
            <a:srcRect b="8864" l="0" r="14390" t="24486"/>
            <a:stretch/>
          </p:blipFill>
          <p:spPr>
            <a:xfrm>
              <a:off x="775050" y="1043800"/>
              <a:ext cx="2616200" cy="3055898"/>
            </a:xfrm>
            <a:prstGeom prst="rect">
              <a:avLst/>
            </a:prstGeom>
            <a:noFill/>
            <a:ln>
              <a:noFill/>
            </a:ln>
          </p:spPr>
        </p:pic>
        <p:grpSp>
          <p:nvGrpSpPr>
            <p:cNvPr id="1147" name="Google Shape;1147;p41"/>
            <p:cNvGrpSpPr/>
            <p:nvPr/>
          </p:nvGrpSpPr>
          <p:grpSpPr>
            <a:xfrm>
              <a:off x="914800" y="1403400"/>
              <a:ext cx="2336700" cy="2336700"/>
              <a:chOff x="-3409125" y="2800550"/>
              <a:chExt cx="2336700" cy="2336700"/>
            </a:xfrm>
          </p:grpSpPr>
          <p:sp>
            <p:nvSpPr>
              <p:cNvPr id="1148" name="Google Shape;1148;p41"/>
              <p:cNvSpPr/>
              <p:nvPr/>
            </p:nvSpPr>
            <p:spPr>
              <a:xfrm>
                <a:off x="-3409125" y="2800550"/>
                <a:ext cx="2336700" cy="2336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1"/>
              <p:cNvSpPr/>
              <p:nvPr/>
            </p:nvSpPr>
            <p:spPr>
              <a:xfrm>
                <a:off x="-3068550" y="3141125"/>
                <a:ext cx="1655400" cy="1655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41"/>
            <p:cNvSpPr/>
            <p:nvPr/>
          </p:nvSpPr>
          <p:spPr>
            <a:xfrm>
              <a:off x="1588333" y="2224673"/>
              <a:ext cx="989620" cy="312092"/>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PELVIC</a:t>
              </a:r>
            </a:p>
          </p:txBody>
        </p:sp>
        <p:sp>
          <p:nvSpPr>
            <p:cNvPr id="1151" name="Google Shape;1151;p41"/>
            <p:cNvSpPr/>
            <p:nvPr/>
          </p:nvSpPr>
          <p:spPr>
            <a:xfrm>
              <a:off x="1588334" y="2587627"/>
              <a:ext cx="989631" cy="331197"/>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FLOOR</a:t>
              </a:r>
            </a:p>
          </p:txBody>
        </p:sp>
      </p:grpSp>
      <p:grpSp>
        <p:nvGrpSpPr>
          <p:cNvPr id="1152" name="Google Shape;1152;p41"/>
          <p:cNvGrpSpPr/>
          <p:nvPr/>
        </p:nvGrpSpPr>
        <p:grpSpPr>
          <a:xfrm>
            <a:off x="4950732" y="1236669"/>
            <a:ext cx="2653543" cy="285600"/>
            <a:chOff x="4950732" y="1236669"/>
            <a:chExt cx="2653543" cy="285600"/>
          </a:xfrm>
        </p:grpSpPr>
        <p:sp>
          <p:nvSpPr>
            <p:cNvPr id="1153" name="Google Shape;1153;p41"/>
            <p:cNvSpPr/>
            <p:nvPr/>
          </p:nvSpPr>
          <p:spPr>
            <a:xfrm>
              <a:off x="4950732" y="1236669"/>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1"/>
            <p:cNvSpPr/>
            <p:nvPr/>
          </p:nvSpPr>
          <p:spPr>
            <a:xfrm>
              <a:off x="5542718" y="1236669"/>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1"/>
            <p:cNvSpPr/>
            <p:nvPr/>
          </p:nvSpPr>
          <p:spPr>
            <a:xfrm>
              <a:off x="6134703" y="1236669"/>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1"/>
            <p:cNvSpPr/>
            <p:nvPr/>
          </p:nvSpPr>
          <p:spPr>
            <a:xfrm>
              <a:off x="6726689" y="1236669"/>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1"/>
            <p:cNvSpPr/>
            <p:nvPr/>
          </p:nvSpPr>
          <p:spPr>
            <a:xfrm>
              <a:off x="7318675" y="1236669"/>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41"/>
          <p:cNvGrpSpPr/>
          <p:nvPr/>
        </p:nvGrpSpPr>
        <p:grpSpPr>
          <a:xfrm>
            <a:off x="1052357" y="4291632"/>
            <a:ext cx="2061546" cy="285600"/>
            <a:chOff x="1052357" y="4291632"/>
            <a:chExt cx="2061546" cy="285600"/>
          </a:xfrm>
        </p:grpSpPr>
        <p:sp>
          <p:nvSpPr>
            <p:cNvPr id="1159" name="Google Shape;1159;p41"/>
            <p:cNvSpPr/>
            <p:nvPr/>
          </p:nvSpPr>
          <p:spPr>
            <a:xfrm>
              <a:off x="1052357" y="4291632"/>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1"/>
            <p:cNvSpPr/>
            <p:nvPr/>
          </p:nvSpPr>
          <p:spPr>
            <a:xfrm>
              <a:off x="1644343" y="4291632"/>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1"/>
            <p:cNvSpPr/>
            <p:nvPr/>
          </p:nvSpPr>
          <p:spPr>
            <a:xfrm>
              <a:off x="2236328" y="4291632"/>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1"/>
            <p:cNvSpPr/>
            <p:nvPr/>
          </p:nvSpPr>
          <p:spPr>
            <a:xfrm>
              <a:off x="2828303" y="4291632"/>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90" name="Shape 8690"/>
        <p:cNvGrpSpPr/>
        <p:nvPr/>
      </p:nvGrpSpPr>
      <p:grpSpPr>
        <a:xfrm>
          <a:off x="0" y="0"/>
          <a:ext cx="0" cy="0"/>
          <a:chOff x="0" y="0"/>
          <a:chExt cx="0" cy="0"/>
        </a:xfrm>
      </p:grpSpPr>
      <p:sp>
        <p:nvSpPr>
          <p:cNvPr id="8691" name="Google Shape;8691;p86"/>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2" name="Google Shape;8692;p86"/>
          <p:cNvGrpSpPr/>
          <p:nvPr/>
        </p:nvGrpSpPr>
        <p:grpSpPr>
          <a:xfrm>
            <a:off x="748855" y="2243507"/>
            <a:ext cx="452798" cy="449473"/>
            <a:chOff x="-21322300" y="3693325"/>
            <a:chExt cx="306400" cy="304150"/>
          </a:xfrm>
        </p:grpSpPr>
        <p:sp>
          <p:nvSpPr>
            <p:cNvPr id="8693" name="Google Shape;8693;p8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86"/>
          <p:cNvGrpSpPr/>
          <p:nvPr/>
        </p:nvGrpSpPr>
        <p:grpSpPr>
          <a:xfrm>
            <a:off x="748263" y="2810244"/>
            <a:ext cx="453980" cy="422540"/>
            <a:chOff x="-21322300" y="4077125"/>
            <a:chExt cx="307200" cy="285925"/>
          </a:xfrm>
        </p:grpSpPr>
        <p:sp>
          <p:nvSpPr>
            <p:cNvPr id="8698" name="Google Shape;8698;p8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86"/>
          <p:cNvGrpSpPr/>
          <p:nvPr/>
        </p:nvGrpSpPr>
        <p:grpSpPr>
          <a:xfrm>
            <a:off x="3525440" y="1689128"/>
            <a:ext cx="451653" cy="450212"/>
            <a:chOff x="-19394200" y="3333800"/>
            <a:chExt cx="305625" cy="304650"/>
          </a:xfrm>
        </p:grpSpPr>
        <p:sp>
          <p:nvSpPr>
            <p:cNvPr id="8711" name="Google Shape;8711;p8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86"/>
          <p:cNvGrpSpPr/>
          <p:nvPr/>
        </p:nvGrpSpPr>
        <p:grpSpPr>
          <a:xfrm>
            <a:off x="3524276" y="2243580"/>
            <a:ext cx="453980" cy="449325"/>
            <a:chOff x="-19396575" y="3708500"/>
            <a:chExt cx="307200" cy="304050"/>
          </a:xfrm>
        </p:grpSpPr>
        <p:sp>
          <p:nvSpPr>
            <p:cNvPr id="8721" name="Google Shape;8721;p8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6"/>
          <p:cNvGrpSpPr/>
          <p:nvPr/>
        </p:nvGrpSpPr>
        <p:grpSpPr>
          <a:xfrm>
            <a:off x="3518457" y="2796461"/>
            <a:ext cx="465618" cy="450101"/>
            <a:chOff x="-19394200" y="4084200"/>
            <a:chExt cx="315075" cy="304575"/>
          </a:xfrm>
        </p:grpSpPr>
        <p:sp>
          <p:nvSpPr>
            <p:cNvPr id="8725" name="Google Shape;8725;p8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86"/>
          <p:cNvGrpSpPr/>
          <p:nvPr/>
        </p:nvGrpSpPr>
        <p:grpSpPr>
          <a:xfrm>
            <a:off x="6324167" y="1689001"/>
            <a:ext cx="400447" cy="450470"/>
            <a:chOff x="-17526750" y="3309200"/>
            <a:chExt cx="270975" cy="304825"/>
          </a:xfrm>
        </p:grpSpPr>
        <p:sp>
          <p:nvSpPr>
            <p:cNvPr id="8732" name="Google Shape;8732;p8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86"/>
          <p:cNvGrpSpPr/>
          <p:nvPr/>
        </p:nvGrpSpPr>
        <p:grpSpPr>
          <a:xfrm>
            <a:off x="6300319" y="2244173"/>
            <a:ext cx="448143" cy="448143"/>
            <a:chOff x="-17542500" y="3684100"/>
            <a:chExt cx="303250" cy="303250"/>
          </a:xfrm>
        </p:grpSpPr>
        <p:sp>
          <p:nvSpPr>
            <p:cNvPr id="8738" name="Google Shape;8738;p8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86"/>
          <p:cNvGrpSpPr/>
          <p:nvPr/>
        </p:nvGrpSpPr>
        <p:grpSpPr>
          <a:xfrm>
            <a:off x="6299728" y="2810817"/>
            <a:ext cx="449325" cy="421395"/>
            <a:chOff x="-17542500" y="4068450"/>
            <a:chExt cx="304050" cy="285150"/>
          </a:xfrm>
        </p:grpSpPr>
        <p:sp>
          <p:nvSpPr>
            <p:cNvPr id="8746" name="Google Shape;8746;p8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6"/>
          <p:cNvGrpSpPr/>
          <p:nvPr/>
        </p:nvGrpSpPr>
        <p:grpSpPr>
          <a:xfrm>
            <a:off x="3530150" y="3342211"/>
            <a:ext cx="343404" cy="449325"/>
            <a:chOff x="-15652200" y="3335975"/>
            <a:chExt cx="232375" cy="304050"/>
          </a:xfrm>
        </p:grpSpPr>
        <p:sp>
          <p:nvSpPr>
            <p:cNvPr id="8753" name="Google Shape;8753;p8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86"/>
          <p:cNvGrpSpPr/>
          <p:nvPr/>
        </p:nvGrpSpPr>
        <p:grpSpPr>
          <a:xfrm>
            <a:off x="1304064" y="2243729"/>
            <a:ext cx="449325" cy="449030"/>
            <a:chOff x="-20945825" y="3692175"/>
            <a:chExt cx="304050" cy="303850"/>
          </a:xfrm>
        </p:grpSpPr>
        <p:sp>
          <p:nvSpPr>
            <p:cNvPr id="8763" name="Google Shape;8763;p8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86"/>
          <p:cNvGrpSpPr/>
          <p:nvPr/>
        </p:nvGrpSpPr>
        <p:grpSpPr>
          <a:xfrm>
            <a:off x="4110888" y="1689848"/>
            <a:ext cx="372516" cy="448771"/>
            <a:chOff x="-18994100" y="3334775"/>
            <a:chExt cx="252075" cy="303675"/>
          </a:xfrm>
        </p:grpSpPr>
        <p:sp>
          <p:nvSpPr>
            <p:cNvPr id="8768" name="Google Shape;8768;p8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86"/>
          <p:cNvGrpSpPr/>
          <p:nvPr/>
        </p:nvGrpSpPr>
        <p:grpSpPr>
          <a:xfrm>
            <a:off x="4125445" y="2244743"/>
            <a:ext cx="343404" cy="446998"/>
            <a:chOff x="-18983850" y="3710075"/>
            <a:chExt cx="232375" cy="302475"/>
          </a:xfrm>
        </p:grpSpPr>
        <p:sp>
          <p:nvSpPr>
            <p:cNvPr id="8773" name="Google Shape;8773;p8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86"/>
          <p:cNvGrpSpPr/>
          <p:nvPr/>
        </p:nvGrpSpPr>
        <p:grpSpPr>
          <a:xfrm>
            <a:off x="1303491" y="1689573"/>
            <a:ext cx="450470" cy="449325"/>
            <a:chOff x="-20946600" y="3317850"/>
            <a:chExt cx="304825" cy="304050"/>
          </a:xfrm>
        </p:grpSpPr>
        <p:sp>
          <p:nvSpPr>
            <p:cNvPr id="8778" name="Google Shape;8778;p8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86"/>
          <p:cNvGrpSpPr/>
          <p:nvPr/>
        </p:nvGrpSpPr>
        <p:grpSpPr>
          <a:xfrm>
            <a:off x="1329667" y="2797442"/>
            <a:ext cx="398119" cy="448143"/>
            <a:chOff x="-20930075" y="4066100"/>
            <a:chExt cx="269400" cy="303250"/>
          </a:xfrm>
        </p:grpSpPr>
        <p:sp>
          <p:nvSpPr>
            <p:cNvPr id="8782" name="Google Shape;8782;p8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6"/>
          <p:cNvGrpSpPr/>
          <p:nvPr/>
        </p:nvGrpSpPr>
        <p:grpSpPr>
          <a:xfrm>
            <a:off x="4071911" y="2797422"/>
            <a:ext cx="450470" cy="448180"/>
            <a:chOff x="-19020075" y="4084200"/>
            <a:chExt cx="304825" cy="303275"/>
          </a:xfrm>
        </p:grpSpPr>
        <p:sp>
          <p:nvSpPr>
            <p:cNvPr id="8785" name="Google Shape;8785;p8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86"/>
          <p:cNvGrpSpPr/>
          <p:nvPr/>
        </p:nvGrpSpPr>
        <p:grpSpPr>
          <a:xfrm>
            <a:off x="6889176" y="1689001"/>
            <a:ext cx="396937" cy="450470"/>
            <a:chOff x="-17149475" y="3309200"/>
            <a:chExt cx="268600" cy="304825"/>
          </a:xfrm>
        </p:grpSpPr>
        <p:sp>
          <p:nvSpPr>
            <p:cNvPr id="8795" name="Google Shape;8795;p8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86"/>
          <p:cNvGrpSpPr/>
          <p:nvPr/>
        </p:nvGrpSpPr>
        <p:grpSpPr>
          <a:xfrm>
            <a:off x="6862982" y="2258120"/>
            <a:ext cx="449325" cy="420249"/>
            <a:chOff x="-17168375" y="3692750"/>
            <a:chExt cx="304050" cy="284375"/>
          </a:xfrm>
        </p:grpSpPr>
        <p:sp>
          <p:nvSpPr>
            <p:cNvPr id="8798" name="Google Shape;8798;p8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86"/>
          <p:cNvGrpSpPr/>
          <p:nvPr/>
        </p:nvGrpSpPr>
        <p:grpSpPr>
          <a:xfrm>
            <a:off x="6859491" y="2796852"/>
            <a:ext cx="456308" cy="449325"/>
            <a:chOff x="-17170750" y="4058800"/>
            <a:chExt cx="308775" cy="304050"/>
          </a:xfrm>
        </p:grpSpPr>
        <p:sp>
          <p:nvSpPr>
            <p:cNvPr id="8806" name="Google Shape;8806;p8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86"/>
          <p:cNvGrpSpPr/>
          <p:nvPr/>
        </p:nvGrpSpPr>
        <p:grpSpPr>
          <a:xfrm>
            <a:off x="5721388" y="3343358"/>
            <a:ext cx="450470" cy="446998"/>
            <a:chOff x="-15688425" y="3707725"/>
            <a:chExt cx="304825" cy="302475"/>
          </a:xfrm>
        </p:grpSpPr>
        <p:sp>
          <p:nvSpPr>
            <p:cNvPr id="8824" name="Google Shape;8824;p8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86"/>
          <p:cNvGrpSpPr/>
          <p:nvPr/>
        </p:nvGrpSpPr>
        <p:grpSpPr>
          <a:xfrm>
            <a:off x="1865544" y="1690441"/>
            <a:ext cx="451653" cy="447589"/>
            <a:chOff x="-20572500" y="3319025"/>
            <a:chExt cx="305625" cy="302875"/>
          </a:xfrm>
        </p:grpSpPr>
        <p:sp>
          <p:nvSpPr>
            <p:cNvPr id="8831" name="Google Shape;8831;p8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6"/>
          <p:cNvGrpSpPr/>
          <p:nvPr/>
        </p:nvGrpSpPr>
        <p:grpSpPr>
          <a:xfrm>
            <a:off x="1866708" y="2305410"/>
            <a:ext cx="449325" cy="325670"/>
            <a:chOff x="-20571700" y="3722875"/>
            <a:chExt cx="304050" cy="220375"/>
          </a:xfrm>
        </p:grpSpPr>
        <p:sp>
          <p:nvSpPr>
            <p:cNvPr id="8834" name="Google Shape;8834;p8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86"/>
          <p:cNvGrpSpPr/>
          <p:nvPr/>
        </p:nvGrpSpPr>
        <p:grpSpPr>
          <a:xfrm>
            <a:off x="1866135" y="2796278"/>
            <a:ext cx="450470" cy="450470"/>
            <a:chOff x="-20571700" y="4066875"/>
            <a:chExt cx="304825" cy="304825"/>
          </a:xfrm>
        </p:grpSpPr>
        <p:sp>
          <p:nvSpPr>
            <p:cNvPr id="8842" name="Google Shape;8842;p8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86"/>
          <p:cNvGrpSpPr/>
          <p:nvPr/>
        </p:nvGrpSpPr>
        <p:grpSpPr>
          <a:xfrm>
            <a:off x="4632837" y="1688259"/>
            <a:ext cx="453980" cy="451948"/>
            <a:chOff x="-18645175" y="3334200"/>
            <a:chExt cx="307200" cy="305825"/>
          </a:xfrm>
        </p:grpSpPr>
        <p:sp>
          <p:nvSpPr>
            <p:cNvPr id="8849" name="Google Shape;8849;p8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86"/>
          <p:cNvGrpSpPr/>
          <p:nvPr/>
        </p:nvGrpSpPr>
        <p:grpSpPr>
          <a:xfrm>
            <a:off x="4633429" y="2242989"/>
            <a:ext cx="452798" cy="450507"/>
            <a:chOff x="-18645175" y="3708500"/>
            <a:chExt cx="306400" cy="304850"/>
          </a:xfrm>
        </p:grpSpPr>
        <p:sp>
          <p:nvSpPr>
            <p:cNvPr id="8855" name="Google Shape;8855;p8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86"/>
          <p:cNvGrpSpPr/>
          <p:nvPr/>
        </p:nvGrpSpPr>
        <p:grpSpPr>
          <a:xfrm>
            <a:off x="4631101" y="2795630"/>
            <a:ext cx="457453" cy="451763"/>
            <a:chOff x="-18647525" y="4082625"/>
            <a:chExt cx="309550" cy="305700"/>
          </a:xfrm>
        </p:grpSpPr>
        <p:sp>
          <p:nvSpPr>
            <p:cNvPr id="8863" name="Google Shape;8863;p8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86"/>
          <p:cNvGrpSpPr/>
          <p:nvPr/>
        </p:nvGrpSpPr>
        <p:grpSpPr>
          <a:xfrm>
            <a:off x="7441485" y="1689592"/>
            <a:ext cx="395755" cy="449288"/>
            <a:chOff x="-16775350" y="3309200"/>
            <a:chExt cx="267800" cy="304025"/>
          </a:xfrm>
        </p:grpSpPr>
        <p:sp>
          <p:nvSpPr>
            <p:cNvPr id="8868" name="Google Shape;8868;p8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86"/>
          <p:cNvGrpSpPr/>
          <p:nvPr/>
        </p:nvGrpSpPr>
        <p:grpSpPr>
          <a:xfrm>
            <a:off x="7441485" y="2241827"/>
            <a:ext cx="395755" cy="452835"/>
            <a:chOff x="-16775350" y="3683300"/>
            <a:chExt cx="267800" cy="306425"/>
          </a:xfrm>
        </p:grpSpPr>
        <p:sp>
          <p:nvSpPr>
            <p:cNvPr id="8872" name="Google Shape;8872;p8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86"/>
          <p:cNvGrpSpPr/>
          <p:nvPr/>
        </p:nvGrpSpPr>
        <p:grpSpPr>
          <a:xfrm>
            <a:off x="7413536" y="2796870"/>
            <a:ext cx="451653" cy="449288"/>
            <a:chOff x="-16794250" y="4058225"/>
            <a:chExt cx="305625" cy="304025"/>
          </a:xfrm>
        </p:grpSpPr>
        <p:sp>
          <p:nvSpPr>
            <p:cNvPr id="8876" name="Google Shape;8876;p8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5" name="Google Shape;8885;p86"/>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6" name="Google Shape;8886;p86"/>
          <p:cNvGrpSpPr/>
          <p:nvPr/>
        </p:nvGrpSpPr>
        <p:grpSpPr>
          <a:xfrm>
            <a:off x="2414953" y="1689573"/>
            <a:ext cx="457453" cy="449325"/>
            <a:chOff x="-20199150" y="3317850"/>
            <a:chExt cx="309550" cy="304050"/>
          </a:xfrm>
        </p:grpSpPr>
        <p:sp>
          <p:nvSpPr>
            <p:cNvPr id="8887" name="Google Shape;8887;p8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86"/>
          <p:cNvGrpSpPr/>
          <p:nvPr/>
        </p:nvGrpSpPr>
        <p:grpSpPr>
          <a:xfrm>
            <a:off x="2417281" y="2242861"/>
            <a:ext cx="452798" cy="450766"/>
            <a:chOff x="-20199150" y="3693150"/>
            <a:chExt cx="306400" cy="305025"/>
          </a:xfrm>
        </p:grpSpPr>
        <p:sp>
          <p:nvSpPr>
            <p:cNvPr id="8895" name="Google Shape;8895;p8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6"/>
          <p:cNvGrpSpPr/>
          <p:nvPr/>
        </p:nvGrpSpPr>
        <p:grpSpPr>
          <a:xfrm>
            <a:off x="2417854" y="2795687"/>
            <a:ext cx="451653" cy="451653"/>
            <a:chOff x="-20197575" y="4066875"/>
            <a:chExt cx="305625" cy="305625"/>
          </a:xfrm>
        </p:grpSpPr>
        <p:sp>
          <p:nvSpPr>
            <p:cNvPr id="8902" name="Google Shape;8902;p8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86"/>
          <p:cNvGrpSpPr/>
          <p:nvPr/>
        </p:nvGrpSpPr>
        <p:grpSpPr>
          <a:xfrm>
            <a:off x="5200071" y="1687520"/>
            <a:ext cx="449325" cy="453426"/>
            <a:chOff x="-18271050" y="3333200"/>
            <a:chExt cx="304050" cy="306825"/>
          </a:xfrm>
        </p:grpSpPr>
        <p:sp>
          <p:nvSpPr>
            <p:cNvPr id="8911" name="Google Shape;8911;p8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86"/>
          <p:cNvGrpSpPr/>
          <p:nvPr/>
        </p:nvGrpSpPr>
        <p:grpSpPr>
          <a:xfrm>
            <a:off x="5200644" y="2244171"/>
            <a:ext cx="448180" cy="448143"/>
            <a:chOff x="-18270275" y="3710875"/>
            <a:chExt cx="303275" cy="303250"/>
          </a:xfrm>
        </p:grpSpPr>
        <p:sp>
          <p:nvSpPr>
            <p:cNvPr id="8917" name="Google Shape;8917;p8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86"/>
          <p:cNvGrpSpPr/>
          <p:nvPr/>
        </p:nvGrpSpPr>
        <p:grpSpPr>
          <a:xfrm>
            <a:off x="5254196" y="2797422"/>
            <a:ext cx="341076" cy="448180"/>
            <a:chOff x="-18234025" y="4084200"/>
            <a:chExt cx="230800" cy="303275"/>
          </a:xfrm>
        </p:grpSpPr>
        <p:sp>
          <p:nvSpPr>
            <p:cNvPr id="8924" name="Google Shape;8924;p8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86"/>
          <p:cNvGrpSpPr/>
          <p:nvPr/>
        </p:nvGrpSpPr>
        <p:grpSpPr>
          <a:xfrm>
            <a:off x="2366751" y="3341641"/>
            <a:ext cx="449325" cy="450470"/>
            <a:chOff x="-16419350" y="3308400"/>
            <a:chExt cx="304050" cy="304825"/>
          </a:xfrm>
        </p:grpSpPr>
        <p:sp>
          <p:nvSpPr>
            <p:cNvPr id="8928" name="Google Shape;8928;p8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86"/>
          <p:cNvGrpSpPr/>
          <p:nvPr/>
        </p:nvGrpSpPr>
        <p:grpSpPr>
          <a:xfrm>
            <a:off x="4638306" y="3340423"/>
            <a:ext cx="395755" cy="452872"/>
            <a:chOff x="-16401225" y="3683275"/>
            <a:chExt cx="267800" cy="306450"/>
          </a:xfrm>
        </p:grpSpPr>
        <p:sp>
          <p:nvSpPr>
            <p:cNvPr id="8936" name="Google Shape;8936;p8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86"/>
          <p:cNvGrpSpPr/>
          <p:nvPr/>
        </p:nvGrpSpPr>
        <p:grpSpPr>
          <a:xfrm>
            <a:off x="8003755" y="2797062"/>
            <a:ext cx="450470" cy="448180"/>
            <a:chOff x="-16419350" y="4058200"/>
            <a:chExt cx="304825" cy="303275"/>
          </a:xfrm>
        </p:grpSpPr>
        <p:sp>
          <p:nvSpPr>
            <p:cNvPr id="8944" name="Google Shape;8944;p8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86"/>
          <p:cNvGrpSpPr/>
          <p:nvPr/>
        </p:nvGrpSpPr>
        <p:grpSpPr>
          <a:xfrm>
            <a:off x="4030643" y="3343080"/>
            <a:ext cx="450507" cy="447589"/>
            <a:chOff x="-15296200" y="3326900"/>
            <a:chExt cx="304850" cy="302875"/>
          </a:xfrm>
        </p:grpSpPr>
        <p:sp>
          <p:nvSpPr>
            <p:cNvPr id="8952" name="Google Shape;8952;p8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86"/>
          <p:cNvGrpSpPr/>
          <p:nvPr/>
        </p:nvGrpSpPr>
        <p:grpSpPr>
          <a:xfrm>
            <a:off x="2946296" y="1706881"/>
            <a:ext cx="486566" cy="414708"/>
            <a:chOff x="-19835275" y="3330250"/>
            <a:chExt cx="329250" cy="280625"/>
          </a:xfrm>
        </p:grpSpPr>
        <p:sp>
          <p:nvSpPr>
            <p:cNvPr id="8958" name="Google Shape;8958;p8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86"/>
          <p:cNvGrpSpPr/>
          <p:nvPr/>
        </p:nvGrpSpPr>
        <p:grpSpPr>
          <a:xfrm>
            <a:off x="2964325" y="2243470"/>
            <a:ext cx="450507" cy="449547"/>
            <a:chOff x="-19822675" y="3692750"/>
            <a:chExt cx="304850" cy="304200"/>
          </a:xfrm>
        </p:grpSpPr>
        <p:sp>
          <p:nvSpPr>
            <p:cNvPr id="8962" name="Google Shape;8962;p8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86"/>
          <p:cNvGrpSpPr/>
          <p:nvPr/>
        </p:nvGrpSpPr>
        <p:grpSpPr>
          <a:xfrm>
            <a:off x="2964916" y="2796278"/>
            <a:ext cx="449325" cy="450470"/>
            <a:chOff x="-19822675" y="4066875"/>
            <a:chExt cx="304050" cy="304825"/>
          </a:xfrm>
        </p:grpSpPr>
        <p:sp>
          <p:nvSpPr>
            <p:cNvPr id="8968" name="Google Shape;8968;p8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86"/>
          <p:cNvGrpSpPr/>
          <p:nvPr/>
        </p:nvGrpSpPr>
        <p:grpSpPr>
          <a:xfrm>
            <a:off x="5773985" y="1689571"/>
            <a:ext cx="399302" cy="449325"/>
            <a:chOff x="-17878825" y="3334400"/>
            <a:chExt cx="270200" cy="304050"/>
          </a:xfrm>
        </p:grpSpPr>
        <p:sp>
          <p:nvSpPr>
            <p:cNvPr id="8975" name="Google Shape;8975;p8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86"/>
          <p:cNvGrpSpPr/>
          <p:nvPr/>
        </p:nvGrpSpPr>
        <p:grpSpPr>
          <a:xfrm>
            <a:off x="5747809" y="2242416"/>
            <a:ext cx="451653" cy="451653"/>
            <a:chOff x="-17896150" y="3709300"/>
            <a:chExt cx="305625" cy="305625"/>
          </a:xfrm>
        </p:grpSpPr>
        <p:sp>
          <p:nvSpPr>
            <p:cNvPr id="8983" name="Google Shape;8983;p8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86"/>
          <p:cNvGrpSpPr/>
          <p:nvPr/>
        </p:nvGrpSpPr>
        <p:grpSpPr>
          <a:xfrm>
            <a:off x="5775740" y="2795686"/>
            <a:ext cx="395792" cy="451653"/>
            <a:chOff x="-17878025" y="4082625"/>
            <a:chExt cx="267825" cy="305625"/>
          </a:xfrm>
        </p:grpSpPr>
        <p:sp>
          <p:nvSpPr>
            <p:cNvPr id="8988" name="Google Shape;8988;p8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86"/>
          <p:cNvGrpSpPr/>
          <p:nvPr/>
        </p:nvGrpSpPr>
        <p:grpSpPr>
          <a:xfrm>
            <a:off x="2919632" y="3355015"/>
            <a:ext cx="450507" cy="423722"/>
            <a:chOff x="-16044450" y="3317850"/>
            <a:chExt cx="304850" cy="286725"/>
          </a:xfrm>
        </p:grpSpPr>
        <p:sp>
          <p:nvSpPr>
            <p:cNvPr id="8996" name="Google Shape;8996;p8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0" name="Google Shape;9000;p86"/>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1" name="Google Shape;9001;p86"/>
          <p:cNvGrpSpPr/>
          <p:nvPr/>
        </p:nvGrpSpPr>
        <p:grpSpPr>
          <a:xfrm>
            <a:off x="8042149" y="2243724"/>
            <a:ext cx="373662" cy="449030"/>
            <a:chOff x="-16018450" y="4058400"/>
            <a:chExt cx="252850" cy="303850"/>
          </a:xfrm>
        </p:grpSpPr>
        <p:sp>
          <p:nvSpPr>
            <p:cNvPr id="9002" name="Google Shape;9002;p8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6" name="Google Shape;9006;p86"/>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6"/>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11" name="Shape 9011"/>
        <p:cNvGrpSpPr/>
        <p:nvPr/>
      </p:nvGrpSpPr>
      <p:grpSpPr>
        <a:xfrm>
          <a:off x="0" y="0"/>
          <a:ext cx="0" cy="0"/>
          <a:chOff x="0" y="0"/>
          <a:chExt cx="0" cy="0"/>
        </a:xfrm>
      </p:grpSpPr>
      <p:grpSp>
        <p:nvGrpSpPr>
          <p:cNvPr id="9012" name="Google Shape;9012;p87"/>
          <p:cNvGrpSpPr/>
          <p:nvPr/>
        </p:nvGrpSpPr>
        <p:grpSpPr>
          <a:xfrm>
            <a:off x="845901" y="1689241"/>
            <a:ext cx="442337" cy="419623"/>
            <a:chOff x="-6696925" y="3272575"/>
            <a:chExt cx="307200" cy="291425"/>
          </a:xfrm>
        </p:grpSpPr>
        <p:sp>
          <p:nvSpPr>
            <p:cNvPr id="9013" name="Google Shape;9013;p8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87"/>
          <p:cNvGrpSpPr/>
          <p:nvPr/>
        </p:nvGrpSpPr>
        <p:grpSpPr>
          <a:xfrm>
            <a:off x="845884" y="2204636"/>
            <a:ext cx="442373" cy="420775"/>
            <a:chOff x="-6690625" y="3631325"/>
            <a:chExt cx="307225" cy="292225"/>
          </a:xfrm>
        </p:grpSpPr>
        <p:sp>
          <p:nvSpPr>
            <p:cNvPr id="9016" name="Google Shape;9016;p8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87"/>
          <p:cNvGrpSpPr/>
          <p:nvPr/>
        </p:nvGrpSpPr>
        <p:grpSpPr>
          <a:xfrm>
            <a:off x="868005" y="2756972"/>
            <a:ext cx="421927" cy="419371"/>
            <a:chOff x="-6689825" y="3992050"/>
            <a:chExt cx="293025" cy="291250"/>
          </a:xfrm>
        </p:grpSpPr>
        <p:sp>
          <p:nvSpPr>
            <p:cNvPr id="9022" name="Google Shape;9022;p8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4" name="Google Shape;9034;p87"/>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5" name="Google Shape;9035;p87"/>
          <p:cNvGrpSpPr/>
          <p:nvPr/>
        </p:nvGrpSpPr>
        <p:grpSpPr>
          <a:xfrm>
            <a:off x="3551317" y="2205192"/>
            <a:ext cx="423043" cy="419659"/>
            <a:chOff x="-4837325" y="3612425"/>
            <a:chExt cx="293800" cy="291450"/>
          </a:xfrm>
        </p:grpSpPr>
        <p:sp>
          <p:nvSpPr>
            <p:cNvPr id="9036" name="Google Shape;9036;p8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87"/>
          <p:cNvGrpSpPr/>
          <p:nvPr/>
        </p:nvGrpSpPr>
        <p:grpSpPr>
          <a:xfrm>
            <a:off x="3564349" y="2756826"/>
            <a:ext cx="420775" cy="419659"/>
            <a:chOff x="-4837325" y="3971575"/>
            <a:chExt cx="292225" cy="291450"/>
          </a:xfrm>
        </p:grpSpPr>
        <p:sp>
          <p:nvSpPr>
            <p:cNvPr id="9040" name="Google Shape;9040;p8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87"/>
          <p:cNvGrpSpPr/>
          <p:nvPr/>
        </p:nvGrpSpPr>
        <p:grpSpPr>
          <a:xfrm>
            <a:off x="6256364" y="1714185"/>
            <a:ext cx="430998" cy="369730"/>
            <a:chOff x="-3037625" y="3254850"/>
            <a:chExt cx="299325" cy="256775"/>
          </a:xfrm>
        </p:grpSpPr>
        <p:sp>
          <p:nvSpPr>
            <p:cNvPr id="9047" name="Google Shape;9047;p8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87"/>
          <p:cNvGrpSpPr/>
          <p:nvPr/>
        </p:nvGrpSpPr>
        <p:grpSpPr>
          <a:xfrm>
            <a:off x="6260324" y="2204615"/>
            <a:ext cx="423079" cy="420811"/>
            <a:chOff x="-3031325" y="3597450"/>
            <a:chExt cx="293825" cy="292250"/>
          </a:xfrm>
        </p:grpSpPr>
        <p:sp>
          <p:nvSpPr>
            <p:cNvPr id="9052" name="Google Shape;9052;p8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87"/>
          <p:cNvGrpSpPr/>
          <p:nvPr/>
        </p:nvGrpSpPr>
        <p:grpSpPr>
          <a:xfrm>
            <a:off x="6272798" y="2781214"/>
            <a:ext cx="421927" cy="370882"/>
            <a:chOff x="-3030525" y="3973150"/>
            <a:chExt cx="293025" cy="257575"/>
          </a:xfrm>
        </p:grpSpPr>
        <p:sp>
          <p:nvSpPr>
            <p:cNvPr id="9057" name="Google Shape;9057;p8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87"/>
          <p:cNvGrpSpPr/>
          <p:nvPr/>
        </p:nvGrpSpPr>
        <p:grpSpPr>
          <a:xfrm>
            <a:off x="1374391" y="3369426"/>
            <a:ext cx="421927" cy="297195"/>
            <a:chOff x="-1199300" y="3279250"/>
            <a:chExt cx="293025" cy="206400"/>
          </a:xfrm>
        </p:grpSpPr>
        <p:sp>
          <p:nvSpPr>
            <p:cNvPr id="9060" name="Google Shape;9060;p8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87"/>
          <p:cNvGrpSpPr/>
          <p:nvPr/>
        </p:nvGrpSpPr>
        <p:grpSpPr>
          <a:xfrm>
            <a:off x="1381477" y="1688773"/>
            <a:ext cx="444605" cy="420559"/>
            <a:chOff x="-6338550" y="3272950"/>
            <a:chExt cx="308775" cy="292075"/>
          </a:xfrm>
        </p:grpSpPr>
        <p:sp>
          <p:nvSpPr>
            <p:cNvPr id="9065" name="Google Shape;9065;p8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87"/>
          <p:cNvGrpSpPr/>
          <p:nvPr/>
        </p:nvGrpSpPr>
        <p:grpSpPr>
          <a:xfrm>
            <a:off x="1392817" y="2205194"/>
            <a:ext cx="421927" cy="419659"/>
            <a:chOff x="-6329100" y="3632100"/>
            <a:chExt cx="293025" cy="291450"/>
          </a:xfrm>
        </p:grpSpPr>
        <p:sp>
          <p:nvSpPr>
            <p:cNvPr id="9069" name="Google Shape;9069;p8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87"/>
          <p:cNvGrpSpPr/>
          <p:nvPr/>
        </p:nvGrpSpPr>
        <p:grpSpPr>
          <a:xfrm>
            <a:off x="1405867" y="2756828"/>
            <a:ext cx="419623" cy="419659"/>
            <a:chOff x="-6329875" y="3992050"/>
            <a:chExt cx="291425" cy="291450"/>
          </a:xfrm>
        </p:grpSpPr>
        <p:sp>
          <p:nvSpPr>
            <p:cNvPr id="9073" name="Google Shape;9073;p8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7" name="Google Shape;9077;p87"/>
          <p:cNvGrpSpPr/>
          <p:nvPr/>
        </p:nvGrpSpPr>
        <p:grpSpPr>
          <a:xfrm>
            <a:off x="4092004" y="1687530"/>
            <a:ext cx="423079" cy="423043"/>
            <a:chOff x="-4478975" y="3251700"/>
            <a:chExt cx="293825" cy="293800"/>
          </a:xfrm>
        </p:grpSpPr>
        <p:sp>
          <p:nvSpPr>
            <p:cNvPr id="9078" name="Google Shape;9078;p8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87"/>
          <p:cNvGrpSpPr/>
          <p:nvPr/>
        </p:nvGrpSpPr>
        <p:grpSpPr>
          <a:xfrm>
            <a:off x="4092004" y="2205192"/>
            <a:ext cx="423079" cy="419659"/>
            <a:chOff x="-4475825" y="3612425"/>
            <a:chExt cx="293825" cy="291450"/>
          </a:xfrm>
        </p:grpSpPr>
        <p:sp>
          <p:nvSpPr>
            <p:cNvPr id="9082" name="Google Shape;9082;p8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87"/>
          <p:cNvGrpSpPr/>
          <p:nvPr/>
        </p:nvGrpSpPr>
        <p:grpSpPr>
          <a:xfrm>
            <a:off x="4101077" y="2756844"/>
            <a:ext cx="428730" cy="419623"/>
            <a:chOff x="-4480550" y="3970800"/>
            <a:chExt cx="297750" cy="291425"/>
          </a:xfrm>
        </p:grpSpPr>
        <p:sp>
          <p:nvSpPr>
            <p:cNvPr id="9086" name="Google Shape;9086;p8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87"/>
          <p:cNvGrpSpPr/>
          <p:nvPr/>
        </p:nvGrpSpPr>
        <p:grpSpPr>
          <a:xfrm>
            <a:off x="6804910" y="1689221"/>
            <a:ext cx="415123" cy="419659"/>
            <a:chOff x="-2668225" y="3239075"/>
            <a:chExt cx="288300" cy="291450"/>
          </a:xfrm>
        </p:grpSpPr>
        <p:sp>
          <p:nvSpPr>
            <p:cNvPr id="9089" name="Google Shape;9089;p8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87"/>
          <p:cNvGrpSpPr/>
          <p:nvPr/>
        </p:nvGrpSpPr>
        <p:grpSpPr>
          <a:xfrm>
            <a:off x="6802066" y="2205191"/>
            <a:ext cx="420811" cy="419659"/>
            <a:chOff x="-2671375" y="3597450"/>
            <a:chExt cx="292250" cy="291450"/>
          </a:xfrm>
        </p:grpSpPr>
        <p:sp>
          <p:nvSpPr>
            <p:cNvPr id="9095" name="Google Shape;9095;p8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87"/>
          <p:cNvGrpSpPr/>
          <p:nvPr/>
        </p:nvGrpSpPr>
        <p:grpSpPr>
          <a:xfrm>
            <a:off x="6812849" y="2755691"/>
            <a:ext cx="423043" cy="421927"/>
            <a:chOff x="-2670575" y="3956600"/>
            <a:chExt cx="293800" cy="293025"/>
          </a:xfrm>
        </p:grpSpPr>
        <p:sp>
          <p:nvSpPr>
            <p:cNvPr id="9098" name="Google Shape;9098;p8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87"/>
          <p:cNvGrpSpPr/>
          <p:nvPr/>
        </p:nvGrpSpPr>
        <p:grpSpPr>
          <a:xfrm>
            <a:off x="3070370" y="3311947"/>
            <a:ext cx="426462" cy="418363"/>
            <a:chOff x="-1183550" y="3586525"/>
            <a:chExt cx="296175" cy="290550"/>
          </a:xfrm>
        </p:grpSpPr>
        <p:sp>
          <p:nvSpPr>
            <p:cNvPr id="9103" name="Google Shape;9103;p8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87"/>
          <p:cNvGrpSpPr/>
          <p:nvPr/>
        </p:nvGrpSpPr>
        <p:grpSpPr>
          <a:xfrm>
            <a:off x="1933980" y="1689799"/>
            <a:ext cx="420811" cy="418507"/>
            <a:chOff x="-5971525" y="3273750"/>
            <a:chExt cx="292250" cy="290650"/>
          </a:xfrm>
        </p:grpSpPr>
        <p:sp>
          <p:nvSpPr>
            <p:cNvPr id="9113" name="Google Shape;9113;p8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5" name="Google Shape;9115;p87"/>
          <p:cNvGrpSpPr/>
          <p:nvPr/>
        </p:nvGrpSpPr>
        <p:grpSpPr>
          <a:xfrm>
            <a:off x="1928310" y="2203826"/>
            <a:ext cx="432150" cy="422395"/>
            <a:chOff x="-5974675" y="3632100"/>
            <a:chExt cx="300125" cy="293350"/>
          </a:xfrm>
        </p:grpSpPr>
        <p:sp>
          <p:nvSpPr>
            <p:cNvPr id="9116" name="Google Shape;9116;p8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87"/>
          <p:cNvGrpSpPr/>
          <p:nvPr/>
        </p:nvGrpSpPr>
        <p:grpSpPr>
          <a:xfrm>
            <a:off x="1958351" y="2755694"/>
            <a:ext cx="395865" cy="421927"/>
            <a:chOff x="-5971525" y="3990475"/>
            <a:chExt cx="274925" cy="293025"/>
          </a:xfrm>
        </p:grpSpPr>
        <p:sp>
          <p:nvSpPr>
            <p:cNvPr id="9120" name="Google Shape;9120;p8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87"/>
          <p:cNvGrpSpPr/>
          <p:nvPr/>
        </p:nvGrpSpPr>
        <p:grpSpPr>
          <a:xfrm>
            <a:off x="4631558" y="1689798"/>
            <a:ext cx="420775" cy="418507"/>
            <a:chOff x="-4118225" y="3253275"/>
            <a:chExt cx="292225" cy="290650"/>
          </a:xfrm>
        </p:grpSpPr>
        <p:sp>
          <p:nvSpPr>
            <p:cNvPr id="9125" name="Google Shape;9125;p8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87"/>
          <p:cNvGrpSpPr/>
          <p:nvPr/>
        </p:nvGrpSpPr>
        <p:grpSpPr>
          <a:xfrm>
            <a:off x="4682008" y="2204922"/>
            <a:ext cx="319874" cy="420199"/>
            <a:chOff x="-4082800" y="3612425"/>
            <a:chExt cx="222150" cy="291825"/>
          </a:xfrm>
        </p:grpSpPr>
        <p:sp>
          <p:nvSpPr>
            <p:cNvPr id="9128" name="Google Shape;9128;p8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87"/>
          <p:cNvGrpSpPr/>
          <p:nvPr/>
        </p:nvGrpSpPr>
        <p:grpSpPr>
          <a:xfrm>
            <a:off x="4643456" y="2769876"/>
            <a:ext cx="420775" cy="393561"/>
            <a:chOff x="-4118225" y="3990475"/>
            <a:chExt cx="292225" cy="273325"/>
          </a:xfrm>
        </p:grpSpPr>
        <p:sp>
          <p:nvSpPr>
            <p:cNvPr id="9132" name="Google Shape;9132;p8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87"/>
          <p:cNvGrpSpPr/>
          <p:nvPr/>
        </p:nvGrpSpPr>
        <p:grpSpPr>
          <a:xfrm>
            <a:off x="7354110" y="1688087"/>
            <a:ext cx="394713" cy="421927"/>
            <a:chOff x="-2312225" y="3238300"/>
            <a:chExt cx="274125" cy="293025"/>
          </a:xfrm>
        </p:grpSpPr>
        <p:sp>
          <p:nvSpPr>
            <p:cNvPr id="9137" name="Google Shape;9137;p8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87"/>
          <p:cNvGrpSpPr/>
          <p:nvPr/>
        </p:nvGrpSpPr>
        <p:grpSpPr>
          <a:xfrm>
            <a:off x="7351827" y="2756825"/>
            <a:ext cx="423079" cy="419659"/>
            <a:chOff x="-2310650" y="3958175"/>
            <a:chExt cx="293825" cy="291450"/>
          </a:xfrm>
        </p:grpSpPr>
        <p:sp>
          <p:nvSpPr>
            <p:cNvPr id="9140" name="Google Shape;9140;p8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87"/>
          <p:cNvGrpSpPr/>
          <p:nvPr/>
        </p:nvGrpSpPr>
        <p:grpSpPr>
          <a:xfrm>
            <a:off x="4718688" y="3308459"/>
            <a:ext cx="424159" cy="419659"/>
            <a:chOff x="-1182750" y="3962900"/>
            <a:chExt cx="294575" cy="291450"/>
          </a:xfrm>
        </p:grpSpPr>
        <p:sp>
          <p:nvSpPr>
            <p:cNvPr id="9143" name="Google Shape;9143;p8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87"/>
          <p:cNvGrpSpPr/>
          <p:nvPr/>
        </p:nvGrpSpPr>
        <p:grpSpPr>
          <a:xfrm>
            <a:off x="2471824" y="1689223"/>
            <a:ext cx="424195" cy="419659"/>
            <a:chOff x="-5611575" y="3272950"/>
            <a:chExt cx="294600" cy="291450"/>
          </a:xfrm>
        </p:grpSpPr>
        <p:sp>
          <p:nvSpPr>
            <p:cNvPr id="9151" name="Google Shape;9151;p8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87"/>
          <p:cNvGrpSpPr/>
          <p:nvPr/>
        </p:nvGrpSpPr>
        <p:grpSpPr>
          <a:xfrm>
            <a:off x="2471824" y="2205770"/>
            <a:ext cx="424195" cy="418507"/>
            <a:chOff x="-5613150" y="3632900"/>
            <a:chExt cx="294600" cy="290650"/>
          </a:xfrm>
        </p:grpSpPr>
        <p:sp>
          <p:nvSpPr>
            <p:cNvPr id="9157" name="Google Shape;9157;p8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87"/>
          <p:cNvGrpSpPr/>
          <p:nvPr/>
        </p:nvGrpSpPr>
        <p:grpSpPr>
          <a:xfrm>
            <a:off x="7341062" y="2153586"/>
            <a:ext cx="420811" cy="522864"/>
            <a:chOff x="-2310650" y="3525775"/>
            <a:chExt cx="292250" cy="363125"/>
          </a:xfrm>
        </p:grpSpPr>
        <p:sp>
          <p:nvSpPr>
            <p:cNvPr id="9160" name="Google Shape;9160;p8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87"/>
          <p:cNvGrpSpPr/>
          <p:nvPr/>
        </p:nvGrpSpPr>
        <p:grpSpPr>
          <a:xfrm>
            <a:off x="2483722" y="2756270"/>
            <a:ext cx="424195" cy="420775"/>
            <a:chOff x="-5613150" y="3991275"/>
            <a:chExt cx="294600" cy="292225"/>
          </a:xfrm>
        </p:grpSpPr>
        <p:sp>
          <p:nvSpPr>
            <p:cNvPr id="9165" name="Google Shape;9165;p8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8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87"/>
          <p:cNvGrpSpPr/>
          <p:nvPr/>
        </p:nvGrpSpPr>
        <p:grpSpPr>
          <a:xfrm>
            <a:off x="5155210" y="1689438"/>
            <a:ext cx="434634" cy="419227"/>
            <a:chOff x="-3768700" y="3253275"/>
            <a:chExt cx="301850" cy="291150"/>
          </a:xfrm>
        </p:grpSpPr>
        <p:sp>
          <p:nvSpPr>
            <p:cNvPr id="9175" name="Google Shape;9175;p8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87"/>
          <p:cNvGrpSpPr/>
          <p:nvPr/>
        </p:nvGrpSpPr>
        <p:grpSpPr>
          <a:xfrm>
            <a:off x="5159293" y="2217090"/>
            <a:ext cx="426462" cy="395865"/>
            <a:chOff x="-3808700" y="3628950"/>
            <a:chExt cx="296175" cy="274925"/>
          </a:xfrm>
        </p:grpSpPr>
        <p:sp>
          <p:nvSpPr>
            <p:cNvPr id="9179" name="Google Shape;9179;p8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87"/>
          <p:cNvGrpSpPr/>
          <p:nvPr/>
        </p:nvGrpSpPr>
        <p:grpSpPr>
          <a:xfrm>
            <a:off x="5224504" y="2756412"/>
            <a:ext cx="419443" cy="420487"/>
            <a:chOff x="-3771675" y="3971775"/>
            <a:chExt cx="291300" cy="292025"/>
          </a:xfrm>
        </p:grpSpPr>
        <p:sp>
          <p:nvSpPr>
            <p:cNvPr id="9183" name="Google Shape;9183;p8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87"/>
          <p:cNvGrpSpPr/>
          <p:nvPr/>
        </p:nvGrpSpPr>
        <p:grpSpPr>
          <a:xfrm>
            <a:off x="7885948" y="1716461"/>
            <a:ext cx="420271" cy="320774"/>
            <a:chOff x="-1951475" y="3273100"/>
            <a:chExt cx="291875" cy="222775"/>
          </a:xfrm>
        </p:grpSpPr>
        <p:sp>
          <p:nvSpPr>
            <p:cNvPr id="9189" name="Google Shape;9189;p8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87"/>
          <p:cNvGrpSpPr/>
          <p:nvPr/>
        </p:nvGrpSpPr>
        <p:grpSpPr>
          <a:xfrm>
            <a:off x="7883429" y="2205191"/>
            <a:ext cx="425310" cy="419659"/>
            <a:chOff x="-1951475" y="3597450"/>
            <a:chExt cx="295375" cy="291450"/>
          </a:xfrm>
        </p:grpSpPr>
        <p:sp>
          <p:nvSpPr>
            <p:cNvPr id="9193" name="Google Shape;9193;p8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7" name="Google Shape;9197;p87"/>
          <p:cNvGrpSpPr/>
          <p:nvPr/>
        </p:nvGrpSpPr>
        <p:grpSpPr>
          <a:xfrm>
            <a:off x="7885680" y="2756825"/>
            <a:ext cx="444605" cy="419659"/>
            <a:chOff x="-1960150" y="3956600"/>
            <a:chExt cx="308775" cy="291450"/>
          </a:xfrm>
        </p:grpSpPr>
        <p:sp>
          <p:nvSpPr>
            <p:cNvPr id="9198" name="Google Shape;9198;p8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87"/>
          <p:cNvGrpSpPr/>
          <p:nvPr/>
        </p:nvGrpSpPr>
        <p:grpSpPr>
          <a:xfrm>
            <a:off x="1939718" y="3307636"/>
            <a:ext cx="420775" cy="420775"/>
            <a:chOff x="-804700" y="3226500"/>
            <a:chExt cx="292225" cy="292225"/>
          </a:xfrm>
        </p:grpSpPr>
        <p:sp>
          <p:nvSpPr>
            <p:cNvPr id="9201" name="Google Shape;9201;p8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8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87"/>
          <p:cNvGrpSpPr/>
          <p:nvPr/>
        </p:nvGrpSpPr>
        <p:grpSpPr>
          <a:xfrm>
            <a:off x="3019809" y="1688647"/>
            <a:ext cx="420775" cy="420811"/>
            <a:chOff x="-5251625" y="3272950"/>
            <a:chExt cx="292225" cy="292250"/>
          </a:xfrm>
        </p:grpSpPr>
        <p:sp>
          <p:nvSpPr>
            <p:cNvPr id="9209" name="Google Shape;9209;p8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87"/>
          <p:cNvGrpSpPr/>
          <p:nvPr/>
        </p:nvGrpSpPr>
        <p:grpSpPr>
          <a:xfrm>
            <a:off x="3016407" y="2204348"/>
            <a:ext cx="427578" cy="421351"/>
            <a:chOff x="-5254775" y="3631325"/>
            <a:chExt cx="296950" cy="292625"/>
          </a:xfrm>
        </p:grpSpPr>
        <p:sp>
          <p:nvSpPr>
            <p:cNvPr id="9213" name="Google Shape;9213;p8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87"/>
          <p:cNvGrpSpPr/>
          <p:nvPr/>
        </p:nvGrpSpPr>
        <p:grpSpPr>
          <a:xfrm>
            <a:off x="3032265" y="2756270"/>
            <a:ext cx="419659" cy="420775"/>
            <a:chOff x="-5251625" y="3991275"/>
            <a:chExt cx="291450" cy="292225"/>
          </a:xfrm>
        </p:grpSpPr>
        <p:sp>
          <p:nvSpPr>
            <p:cNvPr id="9221" name="Google Shape;9221;p8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6" name="Google Shape;9226;p87"/>
          <p:cNvGrpSpPr/>
          <p:nvPr/>
        </p:nvGrpSpPr>
        <p:grpSpPr>
          <a:xfrm>
            <a:off x="5772848" y="1689240"/>
            <a:ext cx="319874" cy="419623"/>
            <a:chOff x="-3365275" y="3253275"/>
            <a:chExt cx="222150" cy="291425"/>
          </a:xfrm>
        </p:grpSpPr>
        <p:sp>
          <p:nvSpPr>
            <p:cNvPr id="9227" name="Google Shape;9227;p8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9" name="Google Shape;9229;p87"/>
          <p:cNvGrpSpPr/>
          <p:nvPr/>
        </p:nvGrpSpPr>
        <p:grpSpPr>
          <a:xfrm>
            <a:off x="5746786" y="2204058"/>
            <a:ext cx="371998" cy="421927"/>
            <a:chOff x="-3383375" y="3611625"/>
            <a:chExt cx="258350" cy="293025"/>
          </a:xfrm>
        </p:grpSpPr>
        <p:sp>
          <p:nvSpPr>
            <p:cNvPr id="9230" name="Google Shape;9230;p8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87"/>
          <p:cNvGrpSpPr/>
          <p:nvPr/>
        </p:nvGrpSpPr>
        <p:grpSpPr>
          <a:xfrm>
            <a:off x="5809135" y="2756826"/>
            <a:ext cx="271097" cy="419659"/>
            <a:chOff x="-3347950" y="3971575"/>
            <a:chExt cx="188275" cy="291450"/>
          </a:xfrm>
        </p:grpSpPr>
        <p:sp>
          <p:nvSpPr>
            <p:cNvPr id="9233" name="Google Shape;9233;p8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87"/>
          <p:cNvGrpSpPr/>
          <p:nvPr/>
        </p:nvGrpSpPr>
        <p:grpSpPr>
          <a:xfrm>
            <a:off x="858994" y="3307061"/>
            <a:ext cx="371998" cy="421927"/>
            <a:chOff x="-1575775" y="3238300"/>
            <a:chExt cx="258350" cy="293025"/>
          </a:xfrm>
        </p:grpSpPr>
        <p:sp>
          <p:nvSpPr>
            <p:cNvPr id="9237" name="Google Shape;9237;p8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87"/>
          <p:cNvGrpSpPr/>
          <p:nvPr/>
        </p:nvGrpSpPr>
        <p:grpSpPr>
          <a:xfrm>
            <a:off x="2503892" y="3309051"/>
            <a:ext cx="423079" cy="424159"/>
            <a:chOff x="-1591550" y="3597475"/>
            <a:chExt cx="293825" cy="294575"/>
          </a:xfrm>
        </p:grpSpPr>
        <p:sp>
          <p:nvSpPr>
            <p:cNvPr id="9243" name="Google Shape;9243;p8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87"/>
          <p:cNvGrpSpPr/>
          <p:nvPr/>
        </p:nvGrpSpPr>
        <p:grpSpPr>
          <a:xfrm>
            <a:off x="4153362" y="3318663"/>
            <a:ext cx="421927" cy="399248"/>
            <a:chOff x="-1592325" y="3957400"/>
            <a:chExt cx="293025" cy="277275"/>
          </a:xfrm>
        </p:grpSpPr>
        <p:sp>
          <p:nvSpPr>
            <p:cNvPr id="9247" name="Google Shape;9247;p8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87"/>
          <p:cNvGrpSpPr/>
          <p:nvPr/>
        </p:nvGrpSpPr>
        <p:grpSpPr>
          <a:xfrm>
            <a:off x="3640232" y="3310744"/>
            <a:ext cx="369730" cy="420775"/>
            <a:chOff x="-778700" y="3612425"/>
            <a:chExt cx="256775" cy="292225"/>
          </a:xfrm>
        </p:grpSpPr>
        <p:sp>
          <p:nvSpPr>
            <p:cNvPr id="9252" name="Google Shape;9252;p8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87"/>
          <p:cNvGrpSpPr/>
          <p:nvPr/>
        </p:nvGrpSpPr>
        <p:grpSpPr>
          <a:xfrm>
            <a:off x="6111733" y="3828305"/>
            <a:ext cx="340731" cy="387641"/>
            <a:chOff x="7728464" y="1561258"/>
            <a:chExt cx="349719" cy="397866"/>
          </a:xfrm>
        </p:grpSpPr>
        <p:sp>
          <p:nvSpPr>
            <p:cNvPr id="9259" name="Google Shape;9259;p8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87"/>
          <p:cNvGrpSpPr/>
          <p:nvPr/>
        </p:nvGrpSpPr>
        <p:grpSpPr>
          <a:xfrm>
            <a:off x="4034702" y="3828305"/>
            <a:ext cx="387681" cy="387641"/>
            <a:chOff x="5611350" y="1561258"/>
            <a:chExt cx="397907" cy="397866"/>
          </a:xfrm>
        </p:grpSpPr>
        <p:sp>
          <p:nvSpPr>
            <p:cNvPr id="9262" name="Google Shape;9262;p8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87"/>
          <p:cNvGrpSpPr/>
          <p:nvPr/>
        </p:nvGrpSpPr>
        <p:grpSpPr>
          <a:xfrm>
            <a:off x="4553987" y="3925571"/>
            <a:ext cx="387610" cy="193109"/>
            <a:chOff x="6140660" y="1661097"/>
            <a:chExt cx="397835" cy="198202"/>
          </a:xfrm>
        </p:grpSpPr>
        <p:sp>
          <p:nvSpPr>
            <p:cNvPr id="9267" name="Google Shape;9267;p8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1" name="Google Shape;9271;p87"/>
          <p:cNvGrpSpPr/>
          <p:nvPr/>
        </p:nvGrpSpPr>
        <p:grpSpPr>
          <a:xfrm>
            <a:off x="5073202" y="3828305"/>
            <a:ext cx="387681" cy="387641"/>
            <a:chOff x="6669907" y="1561258"/>
            <a:chExt cx="397907" cy="397866"/>
          </a:xfrm>
        </p:grpSpPr>
        <p:sp>
          <p:nvSpPr>
            <p:cNvPr id="9272" name="Google Shape;9272;p8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87"/>
          <p:cNvGrpSpPr/>
          <p:nvPr/>
        </p:nvGrpSpPr>
        <p:grpSpPr>
          <a:xfrm>
            <a:off x="1958433" y="3885842"/>
            <a:ext cx="387681" cy="272572"/>
            <a:chOff x="3386036" y="1746339"/>
            <a:chExt cx="397907" cy="279762"/>
          </a:xfrm>
        </p:grpSpPr>
        <p:sp>
          <p:nvSpPr>
            <p:cNvPr id="9278" name="Google Shape;9278;p8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87"/>
          <p:cNvGrpSpPr/>
          <p:nvPr/>
        </p:nvGrpSpPr>
        <p:grpSpPr>
          <a:xfrm>
            <a:off x="2996130" y="3828288"/>
            <a:ext cx="387681" cy="387681"/>
            <a:chOff x="4417380" y="1687279"/>
            <a:chExt cx="397907" cy="397907"/>
          </a:xfrm>
        </p:grpSpPr>
        <p:sp>
          <p:nvSpPr>
            <p:cNvPr id="9281" name="Google Shape;9281;p8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87"/>
          <p:cNvGrpSpPr/>
          <p:nvPr/>
        </p:nvGrpSpPr>
        <p:grpSpPr>
          <a:xfrm>
            <a:off x="7942611" y="3308537"/>
            <a:ext cx="387661" cy="387661"/>
            <a:chOff x="2869999" y="1687279"/>
            <a:chExt cx="397887" cy="397887"/>
          </a:xfrm>
        </p:grpSpPr>
        <p:sp>
          <p:nvSpPr>
            <p:cNvPr id="9284" name="Google Shape;9284;p8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87"/>
          <p:cNvGrpSpPr/>
          <p:nvPr/>
        </p:nvGrpSpPr>
        <p:grpSpPr>
          <a:xfrm>
            <a:off x="2477718" y="3828664"/>
            <a:ext cx="386807" cy="386929"/>
            <a:chOff x="3902887" y="1687655"/>
            <a:chExt cx="397010" cy="397135"/>
          </a:xfrm>
        </p:grpSpPr>
        <p:sp>
          <p:nvSpPr>
            <p:cNvPr id="9287" name="Google Shape;9287;p8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87"/>
          <p:cNvGrpSpPr/>
          <p:nvPr/>
        </p:nvGrpSpPr>
        <p:grpSpPr>
          <a:xfrm>
            <a:off x="3515416" y="3828344"/>
            <a:ext cx="387681" cy="387681"/>
            <a:chOff x="4933458" y="1687279"/>
            <a:chExt cx="397907" cy="397907"/>
          </a:xfrm>
        </p:grpSpPr>
        <p:sp>
          <p:nvSpPr>
            <p:cNvPr id="9290" name="Google Shape;9290;p8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87"/>
          <p:cNvGrpSpPr/>
          <p:nvPr/>
        </p:nvGrpSpPr>
        <p:grpSpPr>
          <a:xfrm>
            <a:off x="5289671" y="3308775"/>
            <a:ext cx="387681" cy="387661"/>
            <a:chOff x="266768" y="1721375"/>
            <a:chExt cx="397907" cy="397887"/>
          </a:xfrm>
        </p:grpSpPr>
        <p:sp>
          <p:nvSpPr>
            <p:cNvPr id="9293" name="Google Shape;9293;p8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87"/>
          <p:cNvGrpSpPr/>
          <p:nvPr/>
        </p:nvGrpSpPr>
        <p:grpSpPr>
          <a:xfrm>
            <a:off x="7411672" y="3308924"/>
            <a:ext cx="387539" cy="386888"/>
            <a:chOff x="2408992" y="1722875"/>
            <a:chExt cx="397761" cy="397093"/>
          </a:xfrm>
        </p:grpSpPr>
        <p:sp>
          <p:nvSpPr>
            <p:cNvPr id="9296" name="Google Shape;9296;p8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8" name="Google Shape;9298;p87"/>
          <p:cNvGrpSpPr/>
          <p:nvPr/>
        </p:nvGrpSpPr>
        <p:grpSpPr>
          <a:xfrm>
            <a:off x="5592488" y="3828305"/>
            <a:ext cx="387641" cy="387641"/>
            <a:chOff x="7199196" y="1561258"/>
            <a:chExt cx="397866" cy="397866"/>
          </a:xfrm>
        </p:grpSpPr>
        <p:sp>
          <p:nvSpPr>
            <p:cNvPr id="9299" name="Google Shape;9299;p8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8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8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2" name="Google Shape;9302;p87"/>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303" name="Google Shape;9303;p87"/>
          <p:cNvGrpSpPr/>
          <p:nvPr/>
        </p:nvGrpSpPr>
        <p:grpSpPr>
          <a:xfrm>
            <a:off x="6348367" y="3308537"/>
            <a:ext cx="387661" cy="387661"/>
            <a:chOff x="1379798" y="1723250"/>
            <a:chExt cx="397887" cy="397887"/>
          </a:xfrm>
        </p:grpSpPr>
        <p:sp>
          <p:nvSpPr>
            <p:cNvPr id="9304" name="Google Shape;9304;p8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8" name="Google Shape;9308;p87"/>
          <p:cNvGrpSpPr/>
          <p:nvPr/>
        </p:nvGrpSpPr>
        <p:grpSpPr>
          <a:xfrm>
            <a:off x="5817327" y="3308537"/>
            <a:ext cx="387641" cy="387661"/>
            <a:chOff x="864491" y="1723250"/>
            <a:chExt cx="397866" cy="397887"/>
          </a:xfrm>
        </p:grpSpPr>
        <p:sp>
          <p:nvSpPr>
            <p:cNvPr id="9309" name="Google Shape;9309;p8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2" name="Google Shape;9312;p87"/>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3" name="Google Shape;9313;p87"/>
          <p:cNvGrpSpPr/>
          <p:nvPr/>
        </p:nvGrpSpPr>
        <p:grpSpPr>
          <a:xfrm>
            <a:off x="6584154" y="3827060"/>
            <a:ext cx="388966" cy="388966"/>
            <a:chOff x="1190625" y="238125"/>
            <a:chExt cx="5235075" cy="5235075"/>
          </a:xfrm>
        </p:grpSpPr>
        <p:sp>
          <p:nvSpPr>
            <p:cNvPr id="9314" name="Google Shape;9314;p8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19" name="Shape 9319"/>
        <p:cNvGrpSpPr/>
        <p:nvPr/>
      </p:nvGrpSpPr>
      <p:grpSpPr>
        <a:xfrm>
          <a:off x="0" y="0"/>
          <a:ext cx="0" cy="0"/>
          <a:chOff x="0" y="0"/>
          <a:chExt cx="0" cy="0"/>
        </a:xfrm>
      </p:grpSpPr>
      <p:pic>
        <p:nvPicPr>
          <p:cNvPr id="9320" name="Google Shape;9320;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42"/>
          <p:cNvSpPr txBox="1"/>
          <p:nvPr>
            <p:ph type="title"/>
          </p:nvPr>
        </p:nvSpPr>
        <p:spPr>
          <a:xfrm>
            <a:off x="1989300" y="2323125"/>
            <a:ext cx="5165400" cy="95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OUR CENTER</a:t>
            </a:r>
            <a:endParaRPr sz="7200"/>
          </a:p>
        </p:txBody>
      </p:sp>
      <p:sp>
        <p:nvSpPr>
          <p:cNvPr id="1168" name="Google Shape;1168;p42"/>
          <p:cNvSpPr txBox="1"/>
          <p:nvPr>
            <p:ph idx="2" type="title"/>
          </p:nvPr>
        </p:nvSpPr>
        <p:spPr>
          <a:xfrm>
            <a:off x="4018800" y="873000"/>
            <a:ext cx="1106400" cy="11082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6000"/>
              <a:t>01</a:t>
            </a:r>
            <a:endParaRPr sz="6000"/>
          </a:p>
        </p:txBody>
      </p:sp>
      <p:sp>
        <p:nvSpPr>
          <p:cNvPr id="1169" name="Google Shape;1169;p42"/>
          <p:cNvSpPr txBox="1"/>
          <p:nvPr>
            <p:ph idx="1" type="subTitle"/>
          </p:nvPr>
        </p:nvSpPr>
        <p:spPr>
          <a:xfrm>
            <a:off x="2391900" y="3340050"/>
            <a:ext cx="4360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1170" name="Google Shape;1170;p42"/>
          <p:cNvGrpSpPr/>
          <p:nvPr/>
        </p:nvGrpSpPr>
        <p:grpSpPr>
          <a:xfrm>
            <a:off x="2257550" y="1176150"/>
            <a:ext cx="4628900" cy="501900"/>
            <a:chOff x="2257550" y="1172700"/>
            <a:chExt cx="4628900" cy="501900"/>
          </a:xfrm>
        </p:grpSpPr>
        <p:sp>
          <p:nvSpPr>
            <p:cNvPr id="1171" name="Google Shape;1171;p42"/>
            <p:cNvSpPr/>
            <p:nvPr/>
          </p:nvSpPr>
          <p:spPr>
            <a:xfrm>
              <a:off x="6384550" y="117270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2"/>
            <p:cNvSpPr/>
            <p:nvPr/>
          </p:nvSpPr>
          <p:spPr>
            <a:xfrm>
              <a:off x="2257550" y="1172700"/>
              <a:ext cx="501900" cy="5019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42"/>
          <p:cNvSpPr/>
          <p:nvPr/>
        </p:nvSpPr>
        <p:spPr>
          <a:xfrm>
            <a:off x="6384561" y="4682161"/>
            <a:ext cx="2053979" cy="312092"/>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PELVIC FLOOR</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pic>
        <p:nvPicPr>
          <p:cNvPr id="1178" name="Google Shape;1178;p43"/>
          <p:cNvPicPr preferRelativeResize="0"/>
          <p:nvPr>
            <p:ph idx="2" type="pic"/>
          </p:nvPr>
        </p:nvPicPr>
        <p:blipFill rotWithShape="1">
          <a:blip r:embed="rId3">
            <a:alphaModFix/>
          </a:blip>
          <a:srcRect b="563" l="0" r="0" t="553"/>
          <a:stretch/>
        </p:blipFill>
        <p:spPr>
          <a:xfrm>
            <a:off x="5676375" y="0"/>
            <a:ext cx="3467700" cy="5143500"/>
          </a:xfrm>
          <a:prstGeom prst="rect">
            <a:avLst/>
          </a:prstGeom>
        </p:spPr>
      </p:pic>
      <p:sp>
        <p:nvSpPr>
          <p:cNvPr id="1179" name="Google Shape;1179;p43"/>
          <p:cNvSpPr txBox="1"/>
          <p:nvPr>
            <p:ph type="title"/>
          </p:nvPr>
        </p:nvSpPr>
        <p:spPr>
          <a:xfrm>
            <a:off x="990925" y="445025"/>
            <a:ext cx="3694500" cy="6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CENTER</a:t>
            </a:r>
            <a:endParaRPr/>
          </a:p>
        </p:txBody>
      </p:sp>
      <p:grpSp>
        <p:nvGrpSpPr>
          <p:cNvPr id="1180" name="Google Shape;1180;p43"/>
          <p:cNvGrpSpPr/>
          <p:nvPr/>
        </p:nvGrpSpPr>
        <p:grpSpPr>
          <a:xfrm>
            <a:off x="7913935" y="-27960"/>
            <a:ext cx="1230148" cy="634671"/>
            <a:chOff x="446775" y="1938400"/>
            <a:chExt cx="1552825" cy="801150"/>
          </a:xfrm>
        </p:grpSpPr>
        <p:sp>
          <p:nvSpPr>
            <p:cNvPr id="1181" name="Google Shape;1181;p43"/>
            <p:cNvSpPr/>
            <p:nvPr/>
          </p:nvSpPr>
          <p:spPr>
            <a:xfrm>
              <a:off x="446775" y="1938400"/>
              <a:ext cx="68225" cy="66825"/>
            </a:xfrm>
            <a:custGeom>
              <a:rect b="b" l="l" r="r" t="t"/>
              <a:pathLst>
                <a:path extrusionOk="0" h="2673" w="2729">
                  <a:moveTo>
                    <a:pt x="2145" y="0"/>
                  </a:moveTo>
                  <a:lnTo>
                    <a:pt x="1" y="2101"/>
                  </a:lnTo>
                  <a:lnTo>
                    <a:pt x="1" y="2672"/>
                  </a:lnTo>
                  <a:lnTo>
                    <a:pt x="272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3"/>
            <p:cNvSpPr/>
            <p:nvPr/>
          </p:nvSpPr>
          <p:spPr>
            <a:xfrm>
              <a:off x="446775" y="1938400"/>
              <a:ext cx="192475" cy="188625"/>
            </a:xfrm>
            <a:custGeom>
              <a:rect b="b" l="l" r="r" t="t"/>
              <a:pathLst>
                <a:path extrusionOk="0" h="7545" w="7699">
                  <a:moveTo>
                    <a:pt x="7116" y="0"/>
                  </a:moveTo>
                  <a:lnTo>
                    <a:pt x="1" y="6961"/>
                  </a:lnTo>
                  <a:lnTo>
                    <a:pt x="1" y="7544"/>
                  </a:lnTo>
                  <a:lnTo>
                    <a:pt x="769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3"/>
            <p:cNvSpPr/>
            <p:nvPr/>
          </p:nvSpPr>
          <p:spPr>
            <a:xfrm>
              <a:off x="446775" y="1938400"/>
              <a:ext cx="316750" cy="310125"/>
            </a:xfrm>
            <a:custGeom>
              <a:rect b="b" l="l" r="r" t="t"/>
              <a:pathLst>
                <a:path extrusionOk="0" h="12405" w="12670">
                  <a:moveTo>
                    <a:pt x="12087" y="0"/>
                  </a:moveTo>
                  <a:lnTo>
                    <a:pt x="1" y="11822"/>
                  </a:lnTo>
                  <a:lnTo>
                    <a:pt x="1" y="12405"/>
                  </a:lnTo>
                  <a:lnTo>
                    <a:pt x="1267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3"/>
            <p:cNvSpPr/>
            <p:nvPr/>
          </p:nvSpPr>
          <p:spPr>
            <a:xfrm>
              <a:off x="446775" y="1938400"/>
              <a:ext cx="441025" cy="431650"/>
            </a:xfrm>
            <a:custGeom>
              <a:rect b="b" l="l" r="r" t="t"/>
              <a:pathLst>
                <a:path extrusionOk="0" h="17266" w="17641">
                  <a:moveTo>
                    <a:pt x="17046" y="0"/>
                  </a:moveTo>
                  <a:lnTo>
                    <a:pt x="1" y="16694"/>
                  </a:lnTo>
                  <a:lnTo>
                    <a:pt x="1" y="17266"/>
                  </a:lnTo>
                  <a:lnTo>
                    <a:pt x="17640"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3"/>
            <p:cNvSpPr/>
            <p:nvPr/>
          </p:nvSpPr>
          <p:spPr>
            <a:xfrm>
              <a:off x="446775" y="1938400"/>
              <a:ext cx="565275" cy="553450"/>
            </a:xfrm>
            <a:custGeom>
              <a:rect b="b" l="l" r="r" t="t"/>
              <a:pathLst>
                <a:path extrusionOk="0" h="22138" w="22611">
                  <a:moveTo>
                    <a:pt x="22017" y="0"/>
                  </a:moveTo>
                  <a:lnTo>
                    <a:pt x="1" y="21555"/>
                  </a:lnTo>
                  <a:lnTo>
                    <a:pt x="1" y="22137"/>
                  </a:lnTo>
                  <a:lnTo>
                    <a:pt x="226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3"/>
            <p:cNvSpPr/>
            <p:nvPr/>
          </p:nvSpPr>
          <p:spPr>
            <a:xfrm>
              <a:off x="446775" y="1938400"/>
              <a:ext cx="689550" cy="674975"/>
            </a:xfrm>
            <a:custGeom>
              <a:rect b="b" l="l" r="r" t="t"/>
              <a:pathLst>
                <a:path extrusionOk="0" h="26999" w="27582">
                  <a:moveTo>
                    <a:pt x="26988" y="0"/>
                  </a:moveTo>
                  <a:lnTo>
                    <a:pt x="1" y="26426"/>
                  </a:lnTo>
                  <a:lnTo>
                    <a:pt x="1" y="26998"/>
                  </a:lnTo>
                  <a:lnTo>
                    <a:pt x="2758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3"/>
            <p:cNvSpPr/>
            <p:nvPr/>
          </p:nvSpPr>
          <p:spPr>
            <a:xfrm>
              <a:off x="446775" y="1938400"/>
              <a:ext cx="813825" cy="796475"/>
            </a:xfrm>
            <a:custGeom>
              <a:rect b="b" l="l" r="r" t="t"/>
              <a:pathLst>
                <a:path extrusionOk="0" h="31859" w="32553">
                  <a:moveTo>
                    <a:pt x="31959" y="0"/>
                  </a:moveTo>
                  <a:lnTo>
                    <a:pt x="1" y="31287"/>
                  </a:lnTo>
                  <a:lnTo>
                    <a:pt x="1" y="31859"/>
                  </a:lnTo>
                  <a:lnTo>
                    <a:pt x="3255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3"/>
            <p:cNvSpPr/>
            <p:nvPr/>
          </p:nvSpPr>
          <p:spPr>
            <a:xfrm>
              <a:off x="551800" y="1938400"/>
              <a:ext cx="832800" cy="801150"/>
            </a:xfrm>
            <a:custGeom>
              <a:rect b="b" l="l" r="r" t="t"/>
              <a:pathLst>
                <a:path extrusionOk="0" h="32046" w="33312">
                  <a:moveTo>
                    <a:pt x="32728" y="0"/>
                  </a:moveTo>
                  <a:lnTo>
                    <a:pt x="1" y="32046"/>
                  </a:lnTo>
                  <a:lnTo>
                    <a:pt x="584"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3"/>
            <p:cNvSpPr/>
            <p:nvPr/>
          </p:nvSpPr>
          <p:spPr>
            <a:xfrm>
              <a:off x="676075" y="1938400"/>
              <a:ext cx="832775" cy="801150"/>
            </a:xfrm>
            <a:custGeom>
              <a:rect b="b" l="l" r="r" t="t"/>
              <a:pathLst>
                <a:path extrusionOk="0" h="32046" w="33311">
                  <a:moveTo>
                    <a:pt x="32728" y="0"/>
                  </a:moveTo>
                  <a:lnTo>
                    <a:pt x="0" y="32046"/>
                  </a:lnTo>
                  <a:lnTo>
                    <a:pt x="583" y="32046"/>
                  </a:lnTo>
                  <a:lnTo>
                    <a:pt x="33311"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3"/>
            <p:cNvSpPr/>
            <p:nvPr/>
          </p:nvSpPr>
          <p:spPr>
            <a:xfrm>
              <a:off x="800075" y="1938400"/>
              <a:ext cx="833050" cy="801150"/>
            </a:xfrm>
            <a:custGeom>
              <a:rect b="b" l="l" r="r" t="t"/>
              <a:pathLst>
                <a:path extrusionOk="0" h="32046" w="33322">
                  <a:moveTo>
                    <a:pt x="32728" y="0"/>
                  </a:moveTo>
                  <a:lnTo>
                    <a:pt x="0"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3"/>
            <p:cNvSpPr/>
            <p:nvPr/>
          </p:nvSpPr>
          <p:spPr>
            <a:xfrm>
              <a:off x="924325" y="1938400"/>
              <a:ext cx="833075" cy="801150"/>
            </a:xfrm>
            <a:custGeom>
              <a:rect b="b" l="l" r="r" t="t"/>
              <a:pathLst>
                <a:path extrusionOk="0" h="32046" w="33323">
                  <a:moveTo>
                    <a:pt x="32728" y="0"/>
                  </a:moveTo>
                  <a:lnTo>
                    <a:pt x="1" y="32046"/>
                  </a:lnTo>
                  <a:lnTo>
                    <a:pt x="595"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3"/>
            <p:cNvSpPr/>
            <p:nvPr/>
          </p:nvSpPr>
          <p:spPr>
            <a:xfrm>
              <a:off x="1172875" y="1938400"/>
              <a:ext cx="826725" cy="801150"/>
            </a:xfrm>
            <a:custGeom>
              <a:rect b="b" l="l" r="r" t="t"/>
              <a:pathLst>
                <a:path extrusionOk="0" h="32046" w="33069">
                  <a:moveTo>
                    <a:pt x="32728" y="0"/>
                  </a:moveTo>
                  <a:lnTo>
                    <a:pt x="0" y="32046"/>
                  </a:lnTo>
                  <a:lnTo>
                    <a:pt x="583" y="32046"/>
                  </a:lnTo>
                  <a:lnTo>
                    <a:pt x="33069" y="242"/>
                  </a:lnTo>
                  <a:lnTo>
                    <a:pt x="33069"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3"/>
            <p:cNvSpPr/>
            <p:nvPr/>
          </p:nvSpPr>
          <p:spPr>
            <a:xfrm>
              <a:off x="1297150" y="2051650"/>
              <a:ext cx="702450" cy="687900"/>
            </a:xfrm>
            <a:custGeom>
              <a:rect b="b" l="l" r="r" t="t"/>
              <a:pathLst>
                <a:path extrusionOk="0" h="27516" w="28098">
                  <a:moveTo>
                    <a:pt x="28098" y="1"/>
                  </a:moveTo>
                  <a:lnTo>
                    <a:pt x="0" y="27516"/>
                  </a:lnTo>
                  <a:lnTo>
                    <a:pt x="583" y="27516"/>
                  </a:lnTo>
                  <a:lnTo>
                    <a:pt x="28098" y="573"/>
                  </a:lnTo>
                  <a:lnTo>
                    <a:pt x="2809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3"/>
            <p:cNvSpPr/>
            <p:nvPr/>
          </p:nvSpPr>
          <p:spPr>
            <a:xfrm>
              <a:off x="1669675" y="2416500"/>
              <a:ext cx="329925" cy="323050"/>
            </a:xfrm>
            <a:custGeom>
              <a:rect b="b" l="l" r="r" t="t"/>
              <a:pathLst>
                <a:path extrusionOk="0" h="12922" w="13197">
                  <a:moveTo>
                    <a:pt x="13197" y="0"/>
                  </a:moveTo>
                  <a:lnTo>
                    <a:pt x="0" y="12922"/>
                  </a:lnTo>
                  <a:lnTo>
                    <a:pt x="594" y="12922"/>
                  </a:lnTo>
                  <a:lnTo>
                    <a:pt x="13197" y="572"/>
                  </a:lnTo>
                  <a:lnTo>
                    <a:pt x="13197"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3"/>
            <p:cNvSpPr/>
            <p:nvPr/>
          </p:nvSpPr>
          <p:spPr>
            <a:xfrm>
              <a:off x="1048600" y="1938400"/>
              <a:ext cx="833050" cy="801150"/>
            </a:xfrm>
            <a:custGeom>
              <a:rect b="b" l="l" r="r" t="t"/>
              <a:pathLst>
                <a:path extrusionOk="0" h="32046" w="33322">
                  <a:moveTo>
                    <a:pt x="32728" y="0"/>
                  </a:moveTo>
                  <a:lnTo>
                    <a:pt x="1" y="32046"/>
                  </a:lnTo>
                  <a:lnTo>
                    <a:pt x="594" y="32046"/>
                  </a:lnTo>
                  <a:lnTo>
                    <a:pt x="33322"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3"/>
            <p:cNvSpPr/>
            <p:nvPr/>
          </p:nvSpPr>
          <p:spPr>
            <a:xfrm>
              <a:off x="1421400" y="2173175"/>
              <a:ext cx="578200" cy="566375"/>
            </a:xfrm>
            <a:custGeom>
              <a:rect b="b" l="l" r="r" t="t"/>
              <a:pathLst>
                <a:path extrusionOk="0" h="22655" w="23128">
                  <a:moveTo>
                    <a:pt x="23128" y="1"/>
                  </a:moveTo>
                  <a:lnTo>
                    <a:pt x="1" y="22655"/>
                  </a:lnTo>
                  <a:lnTo>
                    <a:pt x="584" y="22655"/>
                  </a:lnTo>
                  <a:lnTo>
                    <a:pt x="23128" y="584"/>
                  </a:lnTo>
                  <a:lnTo>
                    <a:pt x="23128"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3"/>
            <p:cNvSpPr/>
            <p:nvPr/>
          </p:nvSpPr>
          <p:spPr>
            <a:xfrm>
              <a:off x="1545400" y="2294700"/>
              <a:ext cx="454200" cy="444850"/>
            </a:xfrm>
            <a:custGeom>
              <a:rect b="b" l="l" r="r" t="t"/>
              <a:pathLst>
                <a:path extrusionOk="0" h="17794" w="18168">
                  <a:moveTo>
                    <a:pt x="18168" y="0"/>
                  </a:moveTo>
                  <a:lnTo>
                    <a:pt x="0" y="17794"/>
                  </a:lnTo>
                  <a:lnTo>
                    <a:pt x="594" y="17794"/>
                  </a:lnTo>
                  <a:lnTo>
                    <a:pt x="18168" y="583"/>
                  </a:lnTo>
                  <a:lnTo>
                    <a:pt x="18168" y="0"/>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3"/>
            <p:cNvSpPr/>
            <p:nvPr/>
          </p:nvSpPr>
          <p:spPr>
            <a:xfrm>
              <a:off x="1793925" y="2538000"/>
              <a:ext cx="205675" cy="201550"/>
            </a:xfrm>
            <a:custGeom>
              <a:rect b="b" l="l" r="r" t="t"/>
              <a:pathLst>
                <a:path extrusionOk="0" h="8062" w="8227">
                  <a:moveTo>
                    <a:pt x="8227" y="1"/>
                  </a:moveTo>
                  <a:lnTo>
                    <a:pt x="1" y="8062"/>
                  </a:lnTo>
                  <a:lnTo>
                    <a:pt x="595" y="8062"/>
                  </a:lnTo>
                  <a:lnTo>
                    <a:pt x="8227" y="584"/>
                  </a:lnTo>
                  <a:lnTo>
                    <a:pt x="8227"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3"/>
            <p:cNvSpPr/>
            <p:nvPr/>
          </p:nvSpPr>
          <p:spPr>
            <a:xfrm>
              <a:off x="1918200" y="2659800"/>
              <a:ext cx="81400" cy="79750"/>
            </a:xfrm>
            <a:custGeom>
              <a:rect b="b" l="l" r="r" t="t"/>
              <a:pathLst>
                <a:path extrusionOk="0" h="3190" w="3256">
                  <a:moveTo>
                    <a:pt x="3256" y="1"/>
                  </a:moveTo>
                  <a:lnTo>
                    <a:pt x="1" y="3190"/>
                  </a:lnTo>
                  <a:lnTo>
                    <a:pt x="594" y="3190"/>
                  </a:lnTo>
                  <a:lnTo>
                    <a:pt x="3256" y="572"/>
                  </a:lnTo>
                  <a:lnTo>
                    <a:pt x="3256" y="1"/>
                  </a:lnTo>
                  <a:close/>
                </a:path>
              </a:pathLst>
            </a:custGeom>
            <a:solidFill>
              <a:schemeClr val="lt2"/>
            </a:solidFill>
            <a:ln cap="flat" cmpd="sng" w="19050">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43"/>
          <p:cNvGrpSpPr/>
          <p:nvPr/>
        </p:nvGrpSpPr>
        <p:grpSpPr>
          <a:xfrm>
            <a:off x="5115525" y="3227711"/>
            <a:ext cx="285600" cy="645728"/>
            <a:chOff x="5115525" y="3227711"/>
            <a:chExt cx="285600" cy="645728"/>
          </a:xfrm>
        </p:grpSpPr>
        <p:sp>
          <p:nvSpPr>
            <p:cNvPr id="1201" name="Google Shape;1201;p43"/>
            <p:cNvSpPr/>
            <p:nvPr/>
          </p:nvSpPr>
          <p:spPr>
            <a:xfrm>
              <a:off x="5115525" y="3227711"/>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3"/>
            <p:cNvSpPr/>
            <p:nvPr/>
          </p:nvSpPr>
          <p:spPr>
            <a:xfrm>
              <a:off x="5115525" y="3587839"/>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43"/>
          <p:cNvSpPr txBox="1"/>
          <p:nvPr>
            <p:ph idx="1" type="body"/>
          </p:nvPr>
        </p:nvSpPr>
        <p:spPr>
          <a:xfrm>
            <a:off x="990925" y="1716426"/>
            <a:ext cx="3694500" cy="21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 you know what helps you make your point clear? Lists like this one: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lt2"/>
              </a:buClr>
              <a:buSzPts val="1400"/>
              <a:buChar char="■"/>
            </a:pPr>
            <a:r>
              <a:rPr lang="en">
                <a:solidFill>
                  <a:schemeClr val="dk1"/>
                </a:solidFill>
              </a:rPr>
              <a:t>They’re simple</a:t>
            </a:r>
            <a:endParaRPr>
              <a:solidFill>
                <a:schemeClr val="dk1"/>
              </a:solidFill>
            </a:endParaRPr>
          </a:p>
          <a:p>
            <a:pPr indent="-317500" lvl="0" marL="457200" rtl="0" algn="l">
              <a:spcBef>
                <a:spcPts val="0"/>
              </a:spcBef>
              <a:spcAft>
                <a:spcPts val="0"/>
              </a:spcAft>
              <a:buClr>
                <a:schemeClr val="lt2"/>
              </a:buClr>
              <a:buSzPts val="1400"/>
              <a:buChar char="■"/>
            </a:pPr>
            <a:r>
              <a:rPr lang="en">
                <a:solidFill>
                  <a:schemeClr val="dk1"/>
                </a:solidFill>
              </a:rPr>
              <a:t>You can organize your ideas clearly  </a:t>
            </a:r>
            <a:endParaRPr>
              <a:solidFill>
                <a:schemeClr val="dk1"/>
              </a:solidFill>
            </a:endParaRPr>
          </a:p>
          <a:p>
            <a:pPr indent="-317500" lvl="0" marL="457200" rtl="0" algn="l">
              <a:spcBef>
                <a:spcPts val="0"/>
              </a:spcBef>
              <a:spcAft>
                <a:spcPts val="0"/>
              </a:spcAft>
              <a:buClr>
                <a:schemeClr val="lt2"/>
              </a:buClr>
              <a:buSzPts val="1400"/>
              <a:buChar char="■"/>
            </a:pPr>
            <a:r>
              <a:rPr lang="en">
                <a:solidFill>
                  <a:schemeClr val="dk1"/>
                </a:solidFill>
              </a:rPr>
              <a:t>You’ll never forget to buy milk!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 can replace the image. Just right-click on it and select “Replace image” </a:t>
            </a:r>
            <a:endParaRPr/>
          </a:p>
        </p:txBody>
      </p:sp>
      <p:sp>
        <p:nvSpPr>
          <p:cNvPr id="1204" name="Google Shape;1204;p43"/>
          <p:cNvSpPr/>
          <p:nvPr/>
        </p:nvSpPr>
        <p:spPr>
          <a:xfrm>
            <a:off x="836183" y="4682161"/>
            <a:ext cx="2053979" cy="312092"/>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noFill/>
                <a:latin typeface="Oswald;600"/>
              </a:rPr>
              <a:t>PELVIC FLOOR</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44"/>
          <p:cNvSpPr txBox="1"/>
          <p:nvPr>
            <p:ph idx="1" type="subTitle"/>
          </p:nvPr>
        </p:nvSpPr>
        <p:spPr>
          <a:xfrm>
            <a:off x="1213450" y="2343500"/>
            <a:ext cx="32112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MISSION</a:t>
            </a:r>
            <a:endParaRPr/>
          </a:p>
        </p:txBody>
      </p:sp>
      <p:sp>
        <p:nvSpPr>
          <p:cNvPr id="1210" name="Google Shape;1210;p44"/>
          <p:cNvSpPr txBox="1"/>
          <p:nvPr>
            <p:ph idx="2" type="subTitle"/>
          </p:nvPr>
        </p:nvSpPr>
        <p:spPr>
          <a:xfrm>
            <a:off x="4719350" y="2343500"/>
            <a:ext cx="3211200" cy="46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VISION</a:t>
            </a:r>
            <a:endParaRPr/>
          </a:p>
        </p:txBody>
      </p:sp>
      <p:sp>
        <p:nvSpPr>
          <p:cNvPr id="1211" name="Google Shape;1211;p44"/>
          <p:cNvSpPr txBox="1"/>
          <p:nvPr>
            <p:ph idx="3" type="subTitle"/>
          </p:nvPr>
        </p:nvSpPr>
        <p:spPr>
          <a:xfrm>
            <a:off x="1213450" y="2735500"/>
            <a:ext cx="3211200" cy="126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our Moon. The planet’s name has nothing to do with the liquid metal</a:t>
            </a:r>
            <a:endParaRPr/>
          </a:p>
        </p:txBody>
      </p:sp>
      <p:sp>
        <p:nvSpPr>
          <p:cNvPr id="1212" name="Google Shape;1212;p44"/>
          <p:cNvSpPr txBox="1"/>
          <p:nvPr>
            <p:ph idx="4" type="subTitle"/>
          </p:nvPr>
        </p:nvSpPr>
        <p:spPr>
          <a:xfrm>
            <a:off x="4719350" y="2735500"/>
            <a:ext cx="3211200" cy="126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t>
            </a:r>
            <a:r>
              <a:rPr lang="en"/>
              <a:t>. It’s the second-brightest natural object in the night sky after the Moon</a:t>
            </a:r>
            <a:endParaRPr/>
          </a:p>
        </p:txBody>
      </p:sp>
      <p:sp>
        <p:nvSpPr>
          <p:cNvPr id="1213" name="Google Shape;1213;p44"/>
          <p:cNvSpPr/>
          <p:nvPr/>
        </p:nvSpPr>
        <p:spPr>
          <a:xfrm>
            <a:off x="2401131" y="1307550"/>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4"/>
          <p:cNvSpPr/>
          <p:nvPr/>
        </p:nvSpPr>
        <p:spPr>
          <a:xfrm>
            <a:off x="5907081" y="1307550"/>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5" name="Google Shape;1215;p44"/>
          <p:cNvGrpSpPr/>
          <p:nvPr/>
        </p:nvGrpSpPr>
        <p:grpSpPr>
          <a:xfrm>
            <a:off x="1895544" y="4256238"/>
            <a:ext cx="1846946" cy="285600"/>
            <a:chOff x="1895544" y="4256238"/>
            <a:chExt cx="1846946" cy="285600"/>
          </a:xfrm>
        </p:grpSpPr>
        <p:sp>
          <p:nvSpPr>
            <p:cNvPr id="1216" name="Google Shape;1216;p44"/>
            <p:cNvSpPr/>
            <p:nvPr/>
          </p:nvSpPr>
          <p:spPr>
            <a:xfrm>
              <a:off x="1895544" y="4256238"/>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4"/>
            <p:cNvSpPr/>
            <p:nvPr/>
          </p:nvSpPr>
          <p:spPr>
            <a:xfrm>
              <a:off x="2415993" y="4256238"/>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4"/>
            <p:cNvSpPr/>
            <p:nvPr/>
          </p:nvSpPr>
          <p:spPr>
            <a:xfrm>
              <a:off x="2936442" y="4256238"/>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4"/>
            <p:cNvSpPr/>
            <p:nvPr/>
          </p:nvSpPr>
          <p:spPr>
            <a:xfrm>
              <a:off x="3456891" y="4256238"/>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44"/>
          <p:cNvGrpSpPr/>
          <p:nvPr/>
        </p:nvGrpSpPr>
        <p:grpSpPr>
          <a:xfrm>
            <a:off x="5401494" y="601663"/>
            <a:ext cx="1846946" cy="285600"/>
            <a:chOff x="5401494" y="601663"/>
            <a:chExt cx="1846946" cy="285600"/>
          </a:xfrm>
        </p:grpSpPr>
        <p:sp>
          <p:nvSpPr>
            <p:cNvPr id="1221" name="Google Shape;1221;p44"/>
            <p:cNvSpPr/>
            <p:nvPr/>
          </p:nvSpPr>
          <p:spPr>
            <a:xfrm>
              <a:off x="5401494" y="601663"/>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4"/>
            <p:cNvSpPr/>
            <p:nvPr/>
          </p:nvSpPr>
          <p:spPr>
            <a:xfrm>
              <a:off x="5921943" y="601663"/>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4"/>
            <p:cNvSpPr/>
            <p:nvPr/>
          </p:nvSpPr>
          <p:spPr>
            <a:xfrm>
              <a:off x="6442392" y="601663"/>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4"/>
            <p:cNvSpPr/>
            <p:nvPr/>
          </p:nvSpPr>
          <p:spPr>
            <a:xfrm>
              <a:off x="6962841" y="601663"/>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44"/>
          <p:cNvGrpSpPr/>
          <p:nvPr/>
        </p:nvGrpSpPr>
        <p:grpSpPr>
          <a:xfrm>
            <a:off x="6064266" y="1496952"/>
            <a:ext cx="521368" cy="456996"/>
            <a:chOff x="826450" y="241800"/>
            <a:chExt cx="5944900" cy="5199050"/>
          </a:xfrm>
        </p:grpSpPr>
        <p:sp>
          <p:nvSpPr>
            <p:cNvPr id="1226" name="Google Shape;1226;p44"/>
            <p:cNvSpPr/>
            <p:nvPr/>
          </p:nvSpPr>
          <p:spPr>
            <a:xfrm>
              <a:off x="3278525" y="2321400"/>
              <a:ext cx="1039825" cy="1039850"/>
            </a:xfrm>
            <a:custGeom>
              <a:rect b="b" l="l" r="r" t="t"/>
              <a:pathLst>
                <a:path extrusionOk="0" h="41594" w="41593">
                  <a:moveTo>
                    <a:pt x="20815" y="1"/>
                  </a:moveTo>
                  <a:cubicBezTo>
                    <a:pt x="9317" y="1"/>
                    <a:pt x="0" y="9318"/>
                    <a:pt x="0" y="20816"/>
                  </a:cubicBezTo>
                  <a:cubicBezTo>
                    <a:pt x="0" y="32276"/>
                    <a:pt x="9317" y="41593"/>
                    <a:pt x="20815" y="41593"/>
                  </a:cubicBezTo>
                  <a:cubicBezTo>
                    <a:pt x="32313" y="41593"/>
                    <a:pt x="41592" y="32276"/>
                    <a:pt x="41592" y="20816"/>
                  </a:cubicBezTo>
                  <a:cubicBezTo>
                    <a:pt x="41592" y="9318"/>
                    <a:pt x="32313" y="1"/>
                    <a:pt x="20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826450" y="1281600"/>
              <a:ext cx="5944900" cy="3119450"/>
            </a:xfrm>
            <a:custGeom>
              <a:rect b="b" l="l" r="r" t="t"/>
              <a:pathLst>
                <a:path extrusionOk="0" h="124778" w="237796">
                  <a:moveTo>
                    <a:pt x="118898" y="27729"/>
                  </a:moveTo>
                  <a:cubicBezTo>
                    <a:pt x="138012" y="27729"/>
                    <a:pt x="153539" y="43294"/>
                    <a:pt x="153539" y="62408"/>
                  </a:cubicBezTo>
                  <a:cubicBezTo>
                    <a:pt x="153539" y="81521"/>
                    <a:pt x="138012" y="97049"/>
                    <a:pt x="118898" y="97049"/>
                  </a:cubicBezTo>
                  <a:cubicBezTo>
                    <a:pt x="99784" y="97049"/>
                    <a:pt x="84219" y="81521"/>
                    <a:pt x="84219" y="62408"/>
                  </a:cubicBezTo>
                  <a:cubicBezTo>
                    <a:pt x="84219" y="43294"/>
                    <a:pt x="99784" y="27729"/>
                    <a:pt x="118898" y="27729"/>
                  </a:cubicBezTo>
                  <a:close/>
                  <a:moveTo>
                    <a:pt x="118898" y="1"/>
                  </a:moveTo>
                  <a:cubicBezTo>
                    <a:pt x="55271" y="1"/>
                    <a:pt x="4474" y="55420"/>
                    <a:pt x="2367" y="57786"/>
                  </a:cubicBezTo>
                  <a:cubicBezTo>
                    <a:pt x="0" y="60411"/>
                    <a:pt x="0" y="64404"/>
                    <a:pt x="2367" y="67029"/>
                  </a:cubicBezTo>
                  <a:cubicBezTo>
                    <a:pt x="4474" y="69358"/>
                    <a:pt x="55271" y="124777"/>
                    <a:pt x="118898" y="124777"/>
                  </a:cubicBezTo>
                  <a:cubicBezTo>
                    <a:pt x="182524" y="124777"/>
                    <a:pt x="233322" y="69358"/>
                    <a:pt x="235429" y="67029"/>
                  </a:cubicBezTo>
                  <a:cubicBezTo>
                    <a:pt x="237795" y="64404"/>
                    <a:pt x="237795" y="60411"/>
                    <a:pt x="235429" y="57786"/>
                  </a:cubicBezTo>
                  <a:cubicBezTo>
                    <a:pt x="233322" y="55420"/>
                    <a:pt x="182524" y="1"/>
                    <a:pt x="1188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a:off x="3625125" y="241800"/>
              <a:ext cx="346625" cy="693225"/>
            </a:xfrm>
            <a:custGeom>
              <a:rect b="b" l="l" r="r" t="t"/>
              <a:pathLst>
                <a:path extrusionOk="0" h="27729" w="13865">
                  <a:moveTo>
                    <a:pt x="6951" y="1"/>
                  </a:moveTo>
                  <a:cubicBezTo>
                    <a:pt x="3106" y="1"/>
                    <a:pt x="0" y="3106"/>
                    <a:pt x="0" y="6951"/>
                  </a:cubicBezTo>
                  <a:lnTo>
                    <a:pt x="0" y="20815"/>
                  </a:lnTo>
                  <a:cubicBezTo>
                    <a:pt x="0" y="24623"/>
                    <a:pt x="3106" y="27729"/>
                    <a:pt x="6951" y="27729"/>
                  </a:cubicBezTo>
                  <a:cubicBezTo>
                    <a:pt x="10796" y="27729"/>
                    <a:pt x="13864" y="24623"/>
                    <a:pt x="13864" y="20815"/>
                  </a:cubicBezTo>
                  <a:lnTo>
                    <a:pt x="13864" y="6951"/>
                  </a:lnTo>
                  <a:cubicBezTo>
                    <a:pt x="13864" y="3106"/>
                    <a:pt x="10796" y="1"/>
                    <a:pt x="69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a:off x="3625125" y="4747625"/>
              <a:ext cx="346625" cy="693225"/>
            </a:xfrm>
            <a:custGeom>
              <a:rect b="b" l="l" r="r" t="t"/>
              <a:pathLst>
                <a:path extrusionOk="0" h="27729" w="13865">
                  <a:moveTo>
                    <a:pt x="6951" y="0"/>
                  </a:moveTo>
                  <a:cubicBezTo>
                    <a:pt x="3106" y="0"/>
                    <a:pt x="0" y="3106"/>
                    <a:pt x="0" y="6951"/>
                  </a:cubicBezTo>
                  <a:lnTo>
                    <a:pt x="0" y="20815"/>
                  </a:lnTo>
                  <a:cubicBezTo>
                    <a:pt x="0" y="24623"/>
                    <a:pt x="3106" y="27728"/>
                    <a:pt x="6951" y="27728"/>
                  </a:cubicBezTo>
                  <a:cubicBezTo>
                    <a:pt x="10796" y="27728"/>
                    <a:pt x="13864" y="24623"/>
                    <a:pt x="13864" y="20815"/>
                  </a:cubicBezTo>
                  <a:lnTo>
                    <a:pt x="13864" y="6951"/>
                  </a:lnTo>
                  <a:cubicBezTo>
                    <a:pt x="13864" y="3106"/>
                    <a:pt x="10796" y="0"/>
                    <a:pt x="69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p:nvPr/>
          </p:nvSpPr>
          <p:spPr>
            <a:xfrm>
              <a:off x="1893050" y="606200"/>
              <a:ext cx="625750" cy="591450"/>
            </a:xfrm>
            <a:custGeom>
              <a:rect b="b" l="l" r="r" t="t"/>
              <a:pathLst>
                <a:path extrusionOk="0" h="23658" w="25030">
                  <a:moveTo>
                    <a:pt x="7598" y="1"/>
                  </a:moveTo>
                  <a:cubicBezTo>
                    <a:pt x="5823" y="1"/>
                    <a:pt x="4049" y="675"/>
                    <a:pt x="2699" y="2025"/>
                  </a:cubicBezTo>
                  <a:cubicBezTo>
                    <a:pt x="1" y="4724"/>
                    <a:pt x="1" y="9123"/>
                    <a:pt x="2699" y="11822"/>
                  </a:cubicBezTo>
                  <a:lnTo>
                    <a:pt x="12497" y="21619"/>
                  </a:lnTo>
                  <a:cubicBezTo>
                    <a:pt x="13860" y="22982"/>
                    <a:pt x="15627" y="23657"/>
                    <a:pt x="17396" y="23657"/>
                  </a:cubicBezTo>
                  <a:cubicBezTo>
                    <a:pt x="19176" y="23657"/>
                    <a:pt x="20958" y="22973"/>
                    <a:pt x="22331" y="21619"/>
                  </a:cubicBezTo>
                  <a:cubicBezTo>
                    <a:pt x="25030" y="18920"/>
                    <a:pt x="25030" y="14521"/>
                    <a:pt x="22331" y="11822"/>
                  </a:cubicBezTo>
                  <a:lnTo>
                    <a:pt x="12497" y="2025"/>
                  </a:lnTo>
                  <a:cubicBezTo>
                    <a:pt x="11147" y="675"/>
                    <a:pt x="9373" y="1"/>
                    <a:pt x="7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4"/>
            <p:cNvSpPr/>
            <p:nvPr/>
          </p:nvSpPr>
          <p:spPr>
            <a:xfrm>
              <a:off x="5079000" y="4485350"/>
              <a:ext cx="625750" cy="591800"/>
            </a:xfrm>
            <a:custGeom>
              <a:rect b="b" l="l" r="r" t="t"/>
              <a:pathLst>
                <a:path extrusionOk="0" h="23672" w="25030">
                  <a:moveTo>
                    <a:pt x="7616" y="1"/>
                  </a:moveTo>
                  <a:cubicBezTo>
                    <a:pt x="5841" y="1"/>
                    <a:pt x="4067" y="675"/>
                    <a:pt x="2699" y="2025"/>
                  </a:cubicBezTo>
                  <a:cubicBezTo>
                    <a:pt x="0" y="4724"/>
                    <a:pt x="0" y="9123"/>
                    <a:pt x="2699" y="11822"/>
                  </a:cubicBezTo>
                  <a:lnTo>
                    <a:pt x="12533" y="21619"/>
                  </a:lnTo>
                  <a:cubicBezTo>
                    <a:pt x="13883" y="22987"/>
                    <a:pt x="15648" y="23671"/>
                    <a:pt x="17418" y="23671"/>
                  </a:cubicBezTo>
                  <a:cubicBezTo>
                    <a:pt x="19188" y="23671"/>
                    <a:pt x="20962" y="22987"/>
                    <a:pt x="22330" y="21619"/>
                  </a:cubicBezTo>
                  <a:cubicBezTo>
                    <a:pt x="25029" y="18920"/>
                    <a:pt x="25029" y="14521"/>
                    <a:pt x="22330" y="11822"/>
                  </a:cubicBezTo>
                  <a:lnTo>
                    <a:pt x="12533" y="2025"/>
                  </a:lnTo>
                  <a:cubicBezTo>
                    <a:pt x="11165" y="675"/>
                    <a:pt x="9391" y="1"/>
                    <a:pt x="7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4"/>
            <p:cNvSpPr/>
            <p:nvPr/>
          </p:nvSpPr>
          <p:spPr>
            <a:xfrm>
              <a:off x="5079000" y="606200"/>
              <a:ext cx="625750" cy="591450"/>
            </a:xfrm>
            <a:custGeom>
              <a:rect b="b" l="l" r="r" t="t"/>
              <a:pathLst>
                <a:path extrusionOk="0" h="23658" w="25030">
                  <a:moveTo>
                    <a:pt x="17418" y="1"/>
                  </a:moveTo>
                  <a:cubicBezTo>
                    <a:pt x="15648" y="1"/>
                    <a:pt x="13883" y="675"/>
                    <a:pt x="12533" y="2025"/>
                  </a:cubicBezTo>
                  <a:lnTo>
                    <a:pt x="2699" y="11822"/>
                  </a:lnTo>
                  <a:cubicBezTo>
                    <a:pt x="0" y="14521"/>
                    <a:pt x="0" y="18920"/>
                    <a:pt x="2699" y="21619"/>
                  </a:cubicBezTo>
                  <a:cubicBezTo>
                    <a:pt x="4062" y="22982"/>
                    <a:pt x="5829" y="23657"/>
                    <a:pt x="7598" y="23657"/>
                  </a:cubicBezTo>
                  <a:cubicBezTo>
                    <a:pt x="9379" y="23657"/>
                    <a:pt x="11161" y="22973"/>
                    <a:pt x="12533" y="21619"/>
                  </a:cubicBezTo>
                  <a:lnTo>
                    <a:pt x="22330" y="11822"/>
                  </a:lnTo>
                  <a:cubicBezTo>
                    <a:pt x="25029" y="9123"/>
                    <a:pt x="25029" y="4724"/>
                    <a:pt x="22330" y="2025"/>
                  </a:cubicBezTo>
                  <a:cubicBezTo>
                    <a:pt x="20962" y="675"/>
                    <a:pt x="19188" y="1"/>
                    <a:pt x="17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p:nvPr/>
          </p:nvSpPr>
          <p:spPr>
            <a:xfrm>
              <a:off x="1893050" y="4485350"/>
              <a:ext cx="625750" cy="591800"/>
            </a:xfrm>
            <a:custGeom>
              <a:rect b="b" l="l" r="r" t="t"/>
              <a:pathLst>
                <a:path extrusionOk="0" h="23672" w="25030">
                  <a:moveTo>
                    <a:pt x="17414" y="1"/>
                  </a:moveTo>
                  <a:cubicBezTo>
                    <a:pt x="15639" y="1"/>
                    <a:pt x="13864" y="675"/>
                    <a:pt x="12497" y="2025"/>
                  </a:cubicBezTo>
                  <a:lnTo>
                    <a:pt x="2699" y="11822"/>
                  </a:lnTo>
                  <a:cubicBezTo>
                    <a:pt x="1" y="14521"/>
                    <a:pt x="1" y="18920"/>
                    <a:pt x="2699" y="21619"/>
                  </a:cubicBezTo>
                  <a:cubicBezTo>
                    <a:pt x="4049" y="22987"/>
                    <a:pt x="5823" y="23671"/>
                    <a:pt x="7598" y="23671"/>
                  </a:cubicBezTo>
                  <a:cubicBezTo>
                    <a:pt x="9373" y="23671"/>
                    <a:pt x="11147" y="22987"/>
                    <a:pt x="12497" y="21619"/>
                  </a:cubicBezTo>
                  <a:lnTo>
                    <a:pt x="22331" y="11822"/>
                  </a:lnTo>
                  <a:cubicBezTo>
                    <a:pt x="25030" y="9123"/>
                    <a:pt x="25030" y="4724"/>
                    <a:pt x="22331" y="2025"/>
                  </a:cubicBezTo>
                  <a:cubicBezTo>
                    <a:pt x="20963" y="675"/>
                    <a:pt x="19188" y="1"/>
                    <a:pt x="174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44"/>
          <p:cNvGrpSpPr/>
          <p:nvPr/>
        </p:nvGrpSpPr>
        <p:grpSpPr>
          <a:xfrm>
            <a:off x="2558403" y="1496952"/>
            <a:ext cx="521257" cy="456996"/>
            <a:chOff x="841250" y="241800"/>
            <a:chExt cx="5950425" cy="5199050"/>
          </a:xfrm>
        </p:grpSpPr>
        <p:sp>
          <p:nvSpPr>
            <p:cNvPr id="1235" name="Google Shape;1235;p44"/>
            <p:cNvSpPr/>
            <p:nvPr/>
          </p:nvSpPr>
          <p:spPr>
            <a:xfrm>
              <a:off x="2932850" y="241800"/>
              <a:ext cx="3119425" cy="2742325"/>
            </a:xfrm>
            <a:custGeom>
              <a:rect b="b" l="l" r="r" t="t"/>
              <a:pathLst>
                <a:path extrusionOk="0" h="109693" w="124777">
                  <a:moveTo>
                    <a:pt x="34938" y="1"/>
                  </a:moveTo>
                  <a:cubicBezTo>
                    <a:pt x="14678" y="1"/>
                    <a:pt x="0" y="14567"/>
                    <a:pt x="0" y="34679"/>
                  </a:cubicBezTo>
                  <a:cubicBezTo>
                    <a:pt x="0" y="61742"/>
                    <a:pt x="29799" y="83777"/>
                    <a:pt x="58007" y="107992"/>
                  </a:cubicBezTo>
                  <a:cubicBezTo>
                    <a:pt x="59338" y="109101"/>
                    <a:pt x="60928" y="109693"/>
                    <a:pt x="62555" y="109693"/>
                  </a:cubicBezTo>
                  <a:cubicBezTo>
                    <a:pt x="64181" y="109693"/>
                    <a:pt x="65808" y="109101"/>
                    <a:pt x="67102" y="107992"/>
                  </a:cubicBezTo>
                  <a:cubicBezTo>
                    <a:pt x="94091" y="84590"/>
                    <a:pt x="124776" y="64958"/>
                    <a:pt x="124776" y="36935"/>
                  </a:cubicBezTo>
                  <a:cubicBezTo>
                    <a:pt x="124776" y="16231"/>
                    <a:pt x="109581" y="1"/>
                    <a:pt x="90209" y="1"/>
                  </a:cubicBezTo>
                  <a:cubicBezTo>
                    <a:pt x="76493" y="1"/>
                    <a:pt x="67767" y="7765"/>
                    <a:pt x="62555" y="15270"/>
                  </a:cubicBezTo>
                  <a:cubicBezTo>
                    <a:pt x="57342" y="7765"/>
                    <a:pt x="48654" y="1"/>
                    <a:pt x="349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4"/>
            <p:cNvSpPr/>
            <p:nvPr/>
          </p:nvSpPr>
          <p:spPr>
            <a:xfrm>
              <a:off x="841250" y="2943600"/>
              <a:ext cx="5950425" cy="2497250"/>
            </a:xfrm>
            <a:custGeom>
              <a:rect b="b" l="l" r="r" t="t"/>
              <a:pathLst>
                <a:path extrusionOk="0" h="99890" w="238017">
                  <a:moveTo>
                    <a:pt x="165850" y="51790"/>
                  </a:moveTo>
                  <a:cubicBezTo>
                    <a:pt x="165756" y="51887"/>
                    <a:pt x="165710" y="51934"/>
                    <a:pt x="165711" y="51934"/>
                  </a:cubicBezTo>
                  <a:cubicBezTo>
                    <a:pt x="165712" y="51934"/>
                    <a:pt x="165737" y="51909"/>
                    <a:pt x="165786" y="51860"/>
                  </a:cubicBezTo>
                  <a:lnTo>
                    <a:pt x="165786" y="51860"/>
                  </a:lnTo>
                  <a:cubicBezTo>
                    <a:pt x="165808" y="51837"/>
                    <a:pt x="165829" y="51814"/>
                    <a:pt x="165850" y="51790"/>
                  </a:cubicBezTo>
                  <a:close/>
                  <a:moveTo>
                    <a:pt x="69531" y="1"/>
                  </a:moveTo>
                  <a:cubicBezTo>
                    <a:pt x="67999" y="1"/>
                    <a:pt x="66461" y="72"/>
                    <a:pt x="64920" y="216"/>
                  </a:cubicBezTo>
                  <a:cubicBezTo>
                    <a:pt x="52609" y="1473"/>
                    <a:pt x="41777" y="7425"/>
                    <a:pt x="33606" y="16705"/>
                  </a:cubicBezTo>
                  <a:lnTo>
                    <a:pt x="6914" y="16705"/>
                  </a:lnTo>
                  <a:cubicBezTo>
                    <a:pt x="3032" y="16705"/>
                    <a:pt x="0" y="19774"/>
                    <a:pt x="0" y="23656"/>
                  </a:cubicBezTo>
                  <a:lnTo>
                    <a:pt x="0" y="92976"/>
                  </a:lnTo>
                  <a:cubicBezTo>
                    <a:pt x="0" y="96858"/>
                    <a:pt x="3032" y="99889"/>
                    <a:pt x="6914" y="99889"/>
                  </a:cubicBezTo>
                  <a:lnTo>
                    <a:pt x="166848" y="99889"/>
                  </a:lnTo>
                  <a:cubicBezTo>
                    <a:pt x="168956" y="99889"/>
                    <a:pt x="170730" y="98928"/>
                    <a:pt x="172246" y="97412"/>
                  </a:cubicBezTo>
                  <a:cubicBezTo>
                    <a:pt x="229624" y="27094"/>
                    <a:pt x="208329" y="54045"/>
                    <a:pt x="232582" y="23766"/>
                  </a:cubicBezTo>
                  <a:cubicBezTo>
                    <a:pt x="238017" y="18369"/>
                    <a:pt x="237869" y="9348"/>
                    <a:pt x="232582" y="4098"/>
                  </a:cubicBezTo>
                  <a:cubicBezTo>
                    <a:pt x="229883" y="1399"/>
                    <a:pt x="226315" y="50"/>
                    <a:pt x="222748" y="50"/>
                  </a:cubicBezTo>
                  <a:cubicBezTo>
                    <a:pt x="219180" y="50"/>
                    <a:pt x="215612" y="1399"/>
                    <a:pt x="212914" y="4098"/>
                  </a:cubicBezTo>
                  <a:cubicBezTo>
                    <a:pt x="211619" y="5428"/>
                    <a:pt x="167846" y="49799"/>
                    <a:pt x="165786" y="51860"/>
                  </a:cubicBezTo>
                  <a:lnTo>
                    <a:pt x="165786" y="51860"/>
                  </a:lnTo>
                  <a:cubicBezTo>
                    <a:pt x="161997" y="55957"/>
                    <a:pt x="154783" y="58297"/>
                    <a:pt x="152430" y="58297"/>
                  </a:cubicBezTo>
                  <a:lnTo>
                    <a:pt x="104442" y="58297"/>
                  </a:lnTo>
                  <a:cubicBezTo>
                    <a:pt x="100560" y="58297"/>
                    <a:pt x="97528" y="55265"/>
                    <a:pt x="97528" y="51384"/>
                  </a:cubicBezTo>
                  <a:cubicBezTo>
                    <a:pt x="97528" y="47502"/>
                    <a:pt x="100560" y="44433"/>
                    <a:pt x="104442" y="44433"/>
                  </a:cubicBezTo>
                  <a:lnTo>
                    <a:pt x="152984" y="44433"/>
                  </a:lnTo>
                  <a:cubicBezTo>
                    <a:pt x="152984" y="29127"/>
                    <a:pt x="140562" y="16705"/>
                    <a:pt x="125256" y="16705"/>
                  </a:cubicBezTo>
                  <a:lnTo>
                    <a:pt x="107067" y="16705"/>
                  </a:lnTo>
                  <a:lnTo>
                    <a:pt x="101817" y="12121"/>
                  </a:lnTo>
                  <a:cubicBezTo>
                    <a:pt x="92847" y="4263"/>
                    <a:pt x="81383" y="1"/>
                    <a:pt x="695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45"/>
          <p:cNvSpPr txBox="1"/>
          <p:nvPr>
            <p:ph type="title"/>
          </p:nvPr>
        </p:nvSpPr>
        <p:spPr>
          <a:xfrm>
            <a:off x="2290025" y="3898413"/>
            <a:ext cx="45639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242" name="Google Shape;1242;p45"/>
          <p:cNvSpPr txBox="1"/>
          <p:nvPr>
            <p:ph idx="1" type="subTitle"/>
          </p:nvPr>
        </p:nvSpPr>
        <p:spPr>
          <a:xfrm>
            <a:off x="1194450" y="2181875"/>
            <a:ext cx="6755100" cy="16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1243" name="Google Shape;1243;p45"/>
          <p:cNvSpPr/>
          <p:nvPr/>
        </p:nvSpPr>
        <p:spPr>
          <a:xfrm>
            <a:off x="4154100" y="1210175"/>
            <a:ext cx="835800" cy="83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5"/>
          <p:cNvSpPr/>
          <p:nvPr/>
        </p:nvSpPr>
        <p:spPr>
          <a:xfrm>
            <a:off x="4321145" y="1423925"/>
            <a:ext cx="501700" cy="408300"/>
          </a:xfrm>
          <a:prstGeom prst="rect">
            <a:avLst/>
          </a:prstGeom>
        </p:spPr>
        <p:txBody>
          <a:bodyPr>
            <a:prstTxWarp prst="textPlain"/>
          </a:bodyPr>
          <a:lstStyle/>
          <a:p>
            <a:pPr lvl="0" algn="ctr"/>
            <a:r>
              <a:rPr b="1" i="0">
                <a:ln>
                  <a:noFill/>
                </a:ln>
                <a:solidFill>
                  <a:schemeClr val="lt1"/>
                </a:solidFill>
                <a:latin typeface="Oswald"/>
              </a:rPr>
              <a:t>“</a:t>
            </a:r>
          </a:p>
        </p:txBody>
      </p:sp>
      <p:grpSp>
        <p:nvGrpSpPr>
          <p:cNvPr id="1245" name="Google Shape;1245;p45"/>
          <p:cNvGrpSpPr/>
          <p:nvPr/>
        </p:nvGrpSpPr>
        <p:grpSpPr>
          <a:xfrm>
            <a:off x="1442626" y="1485275"/>
            <a:ext cx="6258750" cy="285600"/>
            <a:chOff x="1442626" y="1485275"/>
            <a:chExt cx="6258750" cy="285600"/>
          </a:xfrm>
        </p:grpSpPr>
        <p:sp>
          <p:nvSpPr>
            <p:cNvPr id="1246" name="Google Shape;1246;p45"/>
            <p:cNvSpPr/>
            <p:nvPr/>
          </p:nvSpPr>
          <p:spPr>
            <a:xfrm>
              <a:off x="2346450" y="148527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5"/>
            <p:cNvSpPr/>
            <p:nvPr/>
          </p:nvSpPr>
          <p:spPr>
            <a:xfrm>
              <a:off x="3250275" y="148527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5"/>
            <p:cNvSpPr/>
            <p:nvPr/>
          </p:nvSpPr>
          <p:spPr>
            <a:xfrm>
              <a:off x="1442626" y="148527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6511950" y="148527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5"/>
            <p:cNvSpPr/>
            <p:nvPr/>
          </p:nvSpPr>
          <p:spPr>
            <a:xfrm>
              <a:off x="7415775" y="148527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5"/>
            <p:cNvSpPr/>
            <p:nvPr/>
          </p:nvSpPr>
          <p:spPr>
            <a:xfrm>
              <a:off x="5608126" y="1485275"/>
              <a:ext cx="285600" cy="2856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elvic Floor Physiotherapy Center by Slidesgo">
  <a:themeElements>
    <a:clrScheme name="Simple Light">
      <a:dk1>
        <a:srgbClr val="868686"/>
      </a:dk1>
      <a:lt1>
        <a:srgbClr val="FFFFFF"/>
      </a:lt1>
      <a:dk2>
        <a:srgbClr val="8573FE"/>
      </a:dk2>
      <a:lt2>
        <a:srgbClr val="FDB2FD"/>
      </a:lt2>
      <a:accent1>
        <a:srgbClr val="FFE7B3"/>
      </a:accent1>
      <a:accent2>
        <a:srgbClr val="97EDE8"/>
      </a:accent2>
      <a:accent3>
        <a:srgbClr val="FF9139"/>
      </a:accent3>
      <a:accent4>
        <a:srgbClr val="EFEFEF"/>
      </a:accent4>
      <a:accent5>
        <a:srgbClr val="FFFFFF"/>
      </a:accent5>
      <a:accent6>
        <a:srgbClr val="FFFFFF"/>
      </a:accent6>
      <a:hlink>
        <a:srgbClr val="8686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